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notesSlides/notesSlide1.xml" ContentType="application/vnd.openxmlformats-officedocument.presentationml.notesSlide+xml"/>
  <Override PartName="/ppt/ink/ink9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60" r:id="rId3"/>
    <p:sldId id="462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522" r:id="rId13"/>
    <p:sldId id="471" r:id="rId14"/>
    <p:sldId id="472" r:id="rId15"/>
    <p:sldId id="473" r:id="rId16"/>
    <p:sldId id="475" r:id="rId17"/>
    <p:sldId id="474" r:id="rId18"/>
    <p:sldId id="523" r:id="rId19"/>
    <p:sldId id="504" r:id="rId20"/>
    <p:sldId id="480" r:id="rId21"/>
    <p:sldId id="530" r:id="rId22"/>
    <p:sldId id="507" r:id="rId23"/>
    <p:sldId id="484" r:id="rId24"/>
    <p:sldId id="481" r:id="rId25"/>
    <p:sldId id="532" r:id="rId26"/>
    <p:sldId id="482" r:id="rId27"/>
    <p:sldId id="531" r:id="rId28"/>
    <p:sldId id="524" r:id="rId29"/>
    <p:sldId id="505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509" r:id="rId38"/>
    <p:sldId id="525" r:id="rId39"/>
    <p:sldId id="492" r:id="rId40"/>
    <p:sldId id="493" r:id="rId41"/>
    <p:sldId id="510" r:id="rId42"/>
    <p:sldId id="511" r:id="rId43"/>
    <p:sldId id="512" r:id="rId44"/>
    <p:sldId id="513" r:id="rId45"/>
    <p:sldId id="494" r:id="rId46"/>
    <p:sldId id="514" r:id="rId47"/>
    <p:sldId id="526" r:id="rId48"/>
    <p:sldId id="495" r:id="rId49"/>
    <p:sldId id="515" r:id="rId50"/>
    <p:sldId id="516" r:id="rId51"/>
    <p:sldId id="533" r:id="rId52"/>
    <p:sldId id="518" r:id="rId53"/>
    <p:sldId id="527" r:id="rId54"/>
    <p:sldId id="529" r:id="rId55"/>
    <p:sldId id="496" r:id="rId56"/>
    <p:sldId id="520" r:id="rId57"/>
    <p:sldId id="534" r:id="rId58"/>
    <p:sldId id="528" r:id="rId59"/>
    <p:sldId id="497" r:id="rId60"/>
    <p:sldId id="499" r:id="rId61"/>
    <p:sldId id="500" r:id="rId62"/>
    <p:sldId id="521" r:id="rId63"/>
    <p:sldId id="501" r:id="rId64"/>
    <p:sldId id="502" r:id="rId65"/>
  </p:sldIdLst>
  <p:sldSz cx="9144000" cy="6858000" type="screen4x3"/>
  <p:notesSz cx="6805613" cy="99441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8840" autoAdjust="0"/>
  </p:normalViewPr>
  <p:slideViewPr>
    <p:cSldViewPr>
      <p:cViewPr>
        <p:scale>
          <a:sx n="80" d="100"/>
          <a:sy n="80" d="100"/>
        </p:scale>
        <p:origin x="1131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4/27/2024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2:0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6391 0 0,'-27'27'587'0'0,"15"-15"-449"0"0,-1 0 0 0 0,-21 16 1 0 0,33-27 27 0 0,-6-3 5550 0 0,11 3-5213 0 0,1-1 0 0 0,-1 1-1 0 0,1-1 1 0 0,-1 1-1 0 0,0 1 1 0 0,1-1 0 0 0,-1 1-1 0 0,0-1 1 0 0,0 1-1 0 0,6 4 1 0 0,1 1 752 0 0,0 1 0 0 0,15 14-1 0 0,71 60 2712 0 0,-81-71-3729 0 0,-1-1 0 0 0,2 0-1 0 0,-1-1 1 0 0,29 10 0 0 0,-24-12-8 0 0,0-2-1 0 0,0 0 1 0 0,0-2 0 0 0,1 0 0 0 0,0-1-1 0 0,23-1 1 0 0,131-16 1412 0 0,-71 4-594 0 0,-41 6-740 0 0,45-3 55 0 0,-75 4-339 0 0,-1 1 0 0 0,1 2-1 0 0,59 5 1 0 0,14 11-23 0 0,117 10 0 0 0,-184-23 0 0 0,1-1 0 0 0,-1-3 0 0 0,62-9 0 0 0,-72 5 0 0 0,20-3 0 0 0,58-4 0 0 0,270-26 0 0 0,-310 31 0 0 0,261-54 0 0 0,-283 53 0 0 0,70-5 0 0 0,-5 2 0 0 0,-48 2 0 0 0,101-20 0 0 0,-140 25 0 0 0,0 1 0 0 0,36-2 0 0 0,-47 6 0 0 0,0 0 0 0 0,1 1 0 0 0,-1 1 0 0 0,0 0 0 0 0,25 7 0 0 0,1 6 0 0 0,13 4 0 0 0,-27-13 0 0 0,-7-1 0 0 0,38 14 0 0 0,-18-1 0 0 0,51 21 0 0 0,-71-31 0 0 0,0 1 0 0 0,-1 2 0 0 0,17 11 0 0 0,19 12 0 0 0,-9-5 0 0 0,-31-19 0 0 0,1-2 0 0 0,19 11 0 0 0,0-5 0 0 0,0-2 0 0 0,1-1 0 0 0,64 11 0 0 0,-49-15 0 0 0,-1-2 0 0 0,64-1 0 0 0,-79-7 0 0 0,0-1 0 0 0,-1-1 0 0 0,1-2 0 0 0,33-12 0 0 0,-9 3 0 0 0,-15 5 0 0 0,185-39 0 0 0,-157 41 0 0 0,0 4 0 0 0,1 2 0 0 0,101 11 0 0 0,-45 6 0 0 0,163 42 0 0 0,-94-20 0 0 0,3-15 0 0 0,-189-20 0 0 0,299 28 0 0 0,-173-26 0 0 0,38 4 0 0 0,-37 5 0 0 0,26 4 0 0 0,159 0 0 0 0,-121-12 0 0 0,-156-1 0 0 0,196 14 0 0 0,-184-9 0 0 0,1 1 0 0 0,62 20 0 0 0,-107-24 0 0 0,-1 0 0 0 0,0 0 0 0 0,19 13 0 0 0,-19-10 0 0 0,1-1 0 0 0,27 11 0 0 0,83 16 0 0 0,-97-25 0 0 0,-10-3 0 0 0,0-1 0 0 0,1-1 0 0 0,22 4 0 0 0,36-5 0 0 0,-28-2 0 0 0,-25 1 0 0 0,1-2 0 0 0,-1-1 0 0 0,1-1 0 0 0,-1 0 0 0 0,29-8 0 0 0,-24 3 0 0 0,171-49 0 0 0,-172 47 0 0 0,42-15 0 0 0,97-21 0 0 0,-14 23 0 0 0,-126 21 0 0 0,-1 1 0 0 0,1 0 0 0 0,0 2 0 0 0,27 5 0 0 0,-38-4 0 0 0,179 43 0 0 0,-91-20 0 0 0,19 7 0 0 0,81 34 0 0 0,-24-11 0 0 0,22 7 0 0 0,-148-44 0 0 0,1-3 0 0 0,0-2 0 0 0,1-2 0 0 0,81 6 0 0 0,274-17 0 0 0,-2-39 0 0 0,-128 14 0 0 0,-94 11 0 0 0,133-19 0 0 0,-65 16 0 0 0,-28 4 0 0 0,-117 1 0 0 0,167 7 0 0 0,-227 6 0 0 0,14 1 0 0 0,110 19 0 0 0,-114-8 0 0 0,-1 3 0 0 0,102 46 0 0 0,98 69 0 0 0,57 45 0 0 0,-249-146 0 0 0,1-3 0 0 0,83 24 0 0 0,-34-13 0 0 0,215 59 0 0 0,-139-45 0 0 0,489 189 0 0 0,-581-203 0 0 0,111 26 0 0 0,-188-60 0 0 0,0 0 0 0 0,0-2 0 0 0,26 1 0 0 0,-39-3 0 0 0,1-1 0 0 0,0-1 0 0 0,-1 0 0 0 0,1 0 0 0 0,-1-1 0 0 0,1 0 0 0 0,-1-1 0 0 0,0 0 0 0 0,16-7 0 0 0,-22 8-132 0 0,1 0 0 0 0,-1 0 0 0 0,0 0 0 0 0,0-1 0 0 0,0 1 0 0 0,-1-1 0 0 0,1 0 1 0 0,0 0-1 0 0,-1 0 0 0 0,0 0 0 0 0,0 0 0 0 0,0 0 0 0 0,0-1 0 0 0,0 1 0 0 0,2-8 0 0 0,-3 6-497 0 0,1 0 0 0 0,-1-1 1 0 0,-1 1-1 0 0,1-1 0 0 0,-1 1 0 0 0,0-1 0 0 0,0 1 1 0 0,-1-1-1 0 0,1 1 0 0 0,-3-10 0 0 0,-3-4-4469 0 0,-11-23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8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32 3887 0 0,'-16'-25'298'0'0,"15"25"-298"0"0,1 0 0 0 0,0 0 0 0 0,0 0 1 0 0,0 0-1 0 0,0-1 0 0 0,0 1 0 0 0,0 0 0 0 0,0 0 1 0 0,0 0-1 0 0,0 0 0 0 0,0-1 0 0 0,0 1 0 0 0,0 0 1 0 0,0 0-1 0 0,0 0 0 0 0,0-1 0 0 0,0 1 1 0 0,0 0-1 0 0,0 0 0 0 0,0 0 0 0 0,0 0 0 0 0,0-1 1 0 0,0 1-1 0 0,0 0 0 0 0,0 0 0 0 0,0 0 0 0 0,0 0 1 0 0,0 0-1 0 0,1-1 0 0 0,-1 1 0 0 0,0 0 0 0 0,0 0 1 0 0,0 0-1 0 0,0 0 0 0 0,0 0 0 0 0,0 0 0 0 0,1-1 1 0 0,-1 1-1 0 0,0 0 0 0 0,0 0 0 0 0,0 0 0 0 0,0 0 1 0 0,0 0-1 0 0,1 0 0 0 0,-1 0 0 0 0,0 0 1 0 0,0 0-1 0 0,0 0 0 0 0,1 0 0 0 0,-1 0 0 0 0,0 0 1 0 0,9 1 1358 0 0,-5 4-829 0 0,-1 1 0 0 0,0 0 0 0 0,0 0 0 0 0,0 0 0 0 0,-1 1-1 0 0,0-1 1 0 0,0 1 0 0 0,0-1 0 0 0,0 9 0 0 0,1 11 1382 0 0,-1 28 0 0 0,0-9-304 0 0,-1 5 27 0 0,-7 57 0 0 0,1-22-32 0 0,0-52-1029 0 0,-1 4 2011 0 0,6-40-2527 0 0,-1 0 0 0 0,1 0 0 0 0,-1 0 0 0 0,0 0 0 0 0,0 0 0 0 0,0 0 0 0 0,-2-4 0 0 0,-3-8 136 0 0,0-5-89 0 0,2 0 0 0 0,0 0-1 0 0,2-1 1 0 0,-1-27-1 0 0,3 14-66 0 0,9-62 0 0 0,-5 70-25 0 0,-1 11 4 0 0,-1 0 0 0 0,1-26 0 0 0,-8 121 866 0 0,10 118 1791 0 0,-4-160-2197 0 0,-1-25-320 0 0,0 0-1 0 0,4 17 0 0 0,-4-29-463 0 0,2 4-2369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7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11375 0 0,'0'0'874'0'0,"1"10"1191"0"0,0-6-1573 0 0,1 0 1 0 0,0 0-1 0 0,0-1 0 0 0,0 1 1 0 0,0-1-1 0 0,1 0 0 0 0,-1 1 1 0 0,5 2-1 0 0,27 25 4733 0 0,-25-23-4473 0 0,0 0-1088 0 0,5 4 1736 0 0,21 16 1 0 0,-17-18-3617 0 0,2-2-4281 0 0</inkml:trace>
  <inkml:trace contextRef="#ctx0" brushRef="#br0" timeOffset="1">218 1 18167 0 0,'-4'7'1616'0'0,"-3"3"-1296"0"0,-4 2-256 0 0,0 0-64 0 0,-4 0 336 0 0,0 1 48 0 0,-1 0 16 0 0,0 0 0 0 0,4-1 456 0 0,0 0 88 0 0,2-3 16 0 0,4-2-7352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7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19495 0 0,'0'-5'294'0'0,"1"0"0"0"0,0 1 0 0 0,0-1 0 0 0,0 0-1 0 0,0 1 1 0 0,1-1 0 0 0,0 1 0 0 0,0-1 0 0 0,0 1 0 0 0,1 0-1 0 0,0 0 1 0 0,-1 0 0 0 0,1 0 0 0 0,0 1 0 0 0,1-1 0 0 0,5-4-1 0 0,4-3 1599 0 0,0 0-1 0 0,1 1 0 0 0,18-10 0 0 0,-29 18-1810 0 0,3-2 74 0 0,0 1 1 0 0,1 0 0 0 0,8-4 0 0 0,-7 6-148 0 0,-2 2-75 0 0,-5 0-279 0 0,2 1-40 0 0,-1 1 0 0 0,0 0 0 0 0,0 0 0 0 0,0 0 0 0 0,0 0 0 0 0,-1 0 0 0 0,1 0 0 0 0,-1 0 0 0 0,0 0 1 0 0,0 1-1 0 0,1 3 0 0 0,0 4-634 0 0,1 24 0 0 0,-1-8 205 0 0,41 241 194 0 0,-35-228 680 0 0,-2 1-1 0 0,1 59 1 0 0,-7-82-44 0 0,-1 0 0 0 0,0 0 0 0 0,-1 0 1 0 0,-1-1-1 0 0,-1 1 0 0 0,-1-1 0 0 0,0 0 0 0 0,-9 20 0 0 0,10-30 67 0 0,0 0 0 0 0,0-1 0 0 0,0 1 0 0 0,-1-1 0 0 0,0 0 0 0 0,0-1 0 0 0,0 1 0 0 0,-8 5 1134 0 0,23-2 496 0 0,-4-6-1319 0 0,1-1 0 0 0,-1 1 0 0 0,1-1 0 0 0,7 1 0 0 0,7 2 490 0 0,-17-4-720 0 0,0 0-1 0 0,0 0 1 0 0,0-1-1 0 0,0 1 1 0 0,1-1-1 0 0,-1 0 1 0 0,6-1-1 0 0,3 0 98 0 0,76-2-70 0 0,0-1-164 0 0,-88 4 116 0 0,-1 0-199 0 0,0 0 0 0 0,1 0 0 0 0,-1 0 0 0 0,0 1 0 0 0,0-1 0 0 0,1 0 0 0 0,-1 0 0 0 0,0 0 0 0 0,0 0 0 0 0,1-1-1 0 0,-1 1 1 0 0,0 0 0 0 0,1 0 0 0 0,-1 0 0 0 0,0 0 0 0 0,0 0 0 0 0,1 0 0 0 0,-1 0 0 0 0,0 0 0 0 0,0-1 0 0 0,1 1 0 0 0,-1 0-1 0 0,0 0 1 0 0,0 0 0 0 0,0-1 0 0 0,1 1 0 0 0,-1 0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9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63 10447 0 0,'-1'35'806'0'0,"1"-35"-796"0"0,0 0 1 0 0,0 1-1 0 0,0-1 1 0 0,0 1 0 0 0,0-1-1 0 0,-1 0 1 0 0,1 1-1 0 0,0-1 1 0 0,0 1 0 0 0,0-1-1 0 0,1 0 1 0 0,-1 1 0 0 0,0-1-1 0 0,0 1 1 0 0,0-1-1 0 0,0 0 1 0 0,0 1 0 0 0,0-1-1 0 0,1 1 1 0 0,-1-1-1 0 0,0 0 1 0 0,0 1 0 0 0,0-1-1 0 0,1 0 1 0 0,-1 1-1 0 0,0-1 1 0 0,0 0 0 0 0,1 0-1 0 0,-1 1 1 0 0,0-1-1 0 0,1 0 1 0 0,-1 0 0 0 0,0 0-1 0 0,1 1 1 0 0,0-1-1 0 0,0 1 103 0 0,9 8 1127 0 0,0 0 116 0 0,-1 0 0 0 0,2-1 0 0 0,-1 0 1 0 0,1 0-1 0 0,0-1 0 0 0,24 11 0 0 0,-5-8-68 0 0,1-1 0 0 0,1-1 0 0 0,-1-1 0 0 0,34 2 0 0 0,-11-5-74 0 0,87-5 0 0 0,-30-10-510 0 0,164-39-1 0 0,-249 45-691 0 0,329-93-12 0 0,-299 80 0 0 0,12-1 308 0 0,37-13-2072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4627 8512 16727 0 0,'0'0'1290'0'0,"-9"-1"-742"0"0,6 1-350 0 0,0-1 0 0 0,1 0 1 0 0,-1 1-1 0 0,0-1 1 0 0,0-1-1 0 0,1 1 1 0 0,-1 0-1 0 0,1-1 1 0 0,-1 1-1 0 0,1-1 0 0 0,0 0 1 0 0,-1 0-1 0 0,1 1 1 0 0,-3-6-1 0 0,-3-2 1518 0 0,1 0 0 0 0,-7-13-1 0 0,13 21-1492 0 0,-4-6 61 0 0,1 0 1 0 0,0 0-1 0 0,1 0 1 0 0,-1 0-1 0 0,1-1 0 0 0,-2-9 1 0 0,-15-66 1499 0 0,10 32-1092 0 0,-4 1 1 0 0,-36-93-1 0 0,7 57-691 0 0,-4 2-1 0 0,-3 2 1 0 0,-4 3 0 0 0,-4 1-1 0 0,-103-107 1 0 0,104 126-1 0 0,-284-278 0 0 0,316 316-7 0 0,-408-346-709 0 0,319 280 907 0 0,-179-133 341 0 0,-106-76-532 0 0,287 214 0 0 0,-159-111 0 0 0,-68-58 0 0 0,109 53 0 0 0,-5 5 0 0 0,139 115 0 0 0,49 39 0 0 0,1-1 0 0 0,3-3 0 0 0,-52-63 0 0 0,-17-49 0 0 0,42 57 0 0 0,21 26 0 0 0,3-1 0 0 0,4-2 0 0 0,-49-117 0 0 0,-109-373 0 0 0,57-17 0 0 0,70 115 0 0 0,63 335 0 0 0,10-210 0 0 0,54-113 0 0 0,30 4 0 0 0,-73 397 0 0 0,54-223 0 0 0,-31 138 0 0 0,18-46 0 0 0,-4 13 0 0 0,-33 113 0 0 0,25-64 0 0 0,-36 115 0 0 0,5-9 0 0 0,-10 14 0 0 0,-3 3 0 0 0,-3 5 0 0 0,3-2 0 0 0,0 0 0 0 0,-1 0 0 0 0,1 0 0 0 0,-1-1 0 0 0,0 1 0 0 0,-8 2 0 0 0,-91 16 0 0 0,93-20 0 0 0,10-1 0 0 0,0 0 0 0 0,1 0 0 0 0,-1 0 0 0 0,0 0 0 0 0,0 0 0 0 0,1 0 0 0 0,-1 0 0 0 0,0 1 0 0 0,0-1 0 0 0,1 0 0 0 0,-1 0 0 0 0,0 1 0 0 0,1-1 0 0 0,-1 0 0 0 0,0 1 0 0 0,1-1 0 0 0,-1 1 0 0 0,0-1 0 0 0,1 1 0 0 0,-2 0 0 0 0,-13 12 0 0 0,11-10 0 0 0,1 0 0 0 0,-1 0 0 0 0,1 0 0 0 0,0 1 0 0 0,-3 3 0 0 0,6-6 0 0 0,-94 147 0 0 0,90-140 0 0 0,1-1 0 0 0,-1 0 0 0 0,0 0 0 0 0,0 0 0 0 0,0-1 0 0 0,-11 12 0 0 0,15-18 0 0 0,0 0 0 0 0,0 0 0 0 0,0 1 0 0 0,0-1 0 0 0,0 0 0 0 0,0 0 0 0 0,-1 0 0 0 0,1 0 0 0 0,0 0 0 0 0,0 0 0 0 0,0 0 0 0 0,0 1 0 0 0,-1-1 0 0 0,1 0 0 0 0,0 0 0 0 0,0 0 0 0 0,0 0 0 0 0,0 0 0 0 0,-1 0 0 0 0,1 0 0 0 0,0 0 0 0 0,0 0 0 0 0,0 0 0 0 0,0 0 0 0 0,-1 0 0 0 0,1 0 0 0 0,0 0 0 0 0,0 0 0 0 0,0 0 0 0 0,-1 0 0 0 0,1 0 0 0 0,0 0 0 0 0,0 0 0 0 0,0 0 0 0 0,0-1 0 0 0,-1 1 0 0 0,1 0 0 0 0,0 0 0 0 0,0 0 0 0 0,0 0 0 0 0,0 0 0 0 0,0 0 0 0 0,-1 0 0 0 0,1-1 0 0 0,0 1 0 0 0,0 0 0 0 0,0 0 0 0 0,0 0 0 0 0,0 0 0 0 0,0-1 0 0 0,0 1 0 0 0,0 0 0 0 0,0 0 0 0 0,0 0 0 0 0,0 0 0 0 0,0-1 0 0 0,0 1 0 0 0,0 0 0 0 0,0 0 0 0 0,0 0 0 0 0,0-1 0 0 0,0 1 0 0 0,0 0 0 0 0,0 0 0 0 0,0-13 0 0 0,9-30 0 0 0,1 1 0 0 0,3 1 0 0 0,34-77 0 0 0,-39 100 0 0 0,0 1 0 0 0,1 0 0 0 0,1 0 0 0 0,1 1 0 0 0,0 0 0 0 0,24-25 0 0 0,-29 35 0 0 0,0 1 0 0 0,0 0 0 0 0,1 0 0 0 0,-1 0 0 0 0,1 1 0 0 0,0 0 0 0 0,0 0 0 0 0,0 1 0 0 0,1 0 0 0 0,0 0 0 0 0,-1 1 0 0 0,1 0 0 0 0,0 0 0 0 0,0 1 0 0 0,0 0 0 0 0,0 0 0 0 0,0 1 0 0 0,15 1 0 0 0,85 20 0 0 0,-67-11 0 0 0,-35-9 0 0 0,-3 0 0 0 0,0 0 0 0 0,0 0 0 0 0,0 0 0 0 0,0 0 0 0 0,0 1 0 0 0,0 0 0 0 0,0 0 0 0 0,2 2 0 0 0,-1-2 0 0 0,0 1 0 0 0,0 0 0 0 0,0 0 0 0 0,0 0 0 0 0,-1 0 0 0 0,5 6 0 0 0,8 15-1292 0 0,-14-11-2871 0 0,-1-7 590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6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12463 0 0,'0'0'964'0'0,"3"-15"-428"0"0,3 5 979 0 0,1-1 1 0 0,14-17-1 0 0,0 2-303 0 0,-19 22-1073 0 0,4-4 125 0 0,-1-1 1 0 0,2 1-1 0 0,-1 0 0 0 0,1 1 1 0 0,0-1-1 0 0,1 1 0 0 0,-1 1 1 0 0,13-8-1 0 0,-4 3 112 0 0,-13 8-186 0 0,0 1 0 0 0,1 0 0 0 0,-1-1 0 0 0,1 1 0 0 0,0 0 0 0 0,0 1 0 0 0,0-1 0 0 0,4 0-1 0 0,-7 2-117 0 0,0 0-1 0 0,0 0 1 0 0,0 0-1 0 0,0 0 1 0 0,0 1-1 0 0,0-1 1 0 0,0 0-1 0 0,0 1 1 0 0,0-1-1 0 0,0 1 1 0 0,0-1-1 0 0,0 1 1 0 0,0-1-1 0 0,-1 1 1 0 0,1 0-1 0 0,0 0 1 0 0,0-1-1 0 0,-1 1 1 0 0,1 0-1 0 0,0 0 1 0 0,-1 0-1 0 0,1-1 1 0 0,-1 1-1 0 0,1 0 1 0 0,-1 0-1 0 0,0 0 1 0 0,1 2-1 0 0,10 33 1298 0 0,-9-29-1130 0 0,11 53 964 0 0,6 67 0 0 0,3 19 56 0 0,-22-144-1199 0 0,1 1 0 0 0,-1-1 1 0 0,1 1-1 0 0,0-1 0 0 0,-1 0 0 0 0,1 1 1 0 0,0-1-1 0 0,0 0 0 0 0,0 0 0 0 0,1 0 0 0 0,-1 0 1 0 0,1 0-1 0 0,-1 0 0 0 0,1 0 0 0 0,-1 0 1 0 0,1 0-1 0 0,3 2 0 0 0,-4-4-56 0 0,0 0 0 0 0,-1 0 0 0 0,1 0 0 0 0,0 0 0 0 0,-1 0 0 0 0,1 0 0 0 0,-1-1 0 0 0,1 1 0 0 0,0 0 0 0 0,-1 0 0 0 0,1 0 0 0 0,-1-1 0 0 0,1 1 0 0 0,-1 0 0 0 0,1-1 0 0 0,-1 1 0 0 0,1 0 0 0 0,-1-1 0 0 0,1 1 0 0 0,0-1 0 0 0,0 0-4 0 0,4-4 0 0 0,1 0 0 0 0,-1 0 0 0 0,0 0 0 0 0,0 0 0 0 0,-1-1 0 0 0,0 0 0 0 0,0 0 0 0 0,5-9 0 0 0,-1-2 0 0 0,0 0 0 0 0,5-21 0 0 0,24-106 0 0 0,-17 57 0 0 0,-16 69 0 0 0,-4 14 0 0 0,1 0 0 0 0,0-1 0 0 0,0 1 0 0 0,0 0 0 0 0,3-7 0 0 0,1 5 0 0 0,-2 7 0 0 0,-1 4 0 0 0,18 84 0 0 0,-16-64 0 0 0,1 0 0 0 0,16 43 0 0 0,-19-63 0 0 0,3 6 0 0 0,0 1 0 0 0,1-1 0 0 0,0 0 0 0 0,8 12 0 0 0,-13-21 0 0 0,1 0 0 0 0,0 0 0 0 0,0 0 0 0 0,-1 0 0 0 0,1 0 0 0 0,0 0 0 0 0,1 0 0 0 0,-1-1 0 0 0,0 1 0 0 0,0-1 0 0 0,1 0 0 0 0,-1 1 0 0 0,1-1 0 0 0,-1 0 0 0 0,1 0 0 0 0,0-1 0 0 0,-1 1 0 0 0,1-1 0 0 0,0 1 0 0 0,-1-1 0 0 0,1 0 0 0 0,0 0 0 0 0,0 0 0 0 0,-1 0 0 0 0,4-1 0 0 0,0 0 0 0 0,0-1 0 0 0,0-1 0 0 0,-1 1 0 0 0,1-1 0 0 0,0 0 0 0 0,-1 0 0 0 0,0-1 0 0 0,0 0 0 0 0,0 0 0 0 0,0 0 0 0 0,-1 0 0 0 0,1-1 0 0 0,-1 1 0 0 0,0-1 0 0 0,0 0 0 0 0,-1-1 0 0 0,5-9 0 0 0,-3 7 0 0 0,-1-1 0 0 0,0 0 0 0 0,0-1 0 0 0,-1 1 0 0 0,0-1 0 0 0,-1 1 0 0 0,0-1 0 0 0,-1 0 0 0 0,0 0 0 0 0,-1-17 0 0 0,-2 15-275 0 0,0 1 0 0 0,-1 0 0 0 0,0 0 0 0 0,-1 0 1 0 0,0 0-1 0 0,-1 1 0 0 0,-7-12 0 0 0,6 11-701 0 0,1 1 1 0 0,0-1-1 0 0,1 0 1 0 0,0-1-1 0 0,0 1 1 0 0,-2-18-1 0 0,5 16-9220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6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 15519 0 0,'-2'-11'1376'0'0,"-1"6"-1096"0"0,3-1-280 0 0,-3 3 1064 0 0,2-2 1416 0 0</inkml:trace>
  <inkml:trace contextRef="#ctx0" brushRef="#br0" timeOffset="1">192 278 17135 0 0,'-7'-7'1520'0'0,"-2"4"-1216"0"0,0 7-240 0 0,-4-11 960 0 0,2 1 1464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1 777 15119 0 0,'0'0'60'0'0,"0"0"-1"0"0,0 0 0 0 0,0 1 1 0 0,0-1-1 0 0,0 0 0 0 0,0 0 1 0 0,0 0-1 0 0,0 1 1 0 0,0-1-1 0 0,0 0 0 0 0,0 0 1 0 0,0 0-1 0 0,0 1 0 0 0,0-1 1 0 0,0 0-1 0 0,0 0 1 0 0,0 0-1 0 0,1 1 0 0 0,-1-1 1 0 0,0 0-1 0 0,0 0 0 0 0,0 0 1 0 0,0 0-1 0 0,0 1 1 0 0,0-1-1 0 0,1 0 0 0 0,-1 0 1 0 0,0 0-1 0 0,0 0 0 0 0,0 0 1 0 0,1 0-1 0 0,-1 0 0 0 0,0 1 1 0 0,0-1-1 0 0,0 0 1 0 0,0 0-1 0 0,1 0 0 0 0,8-4 629 0 0,9-12 731 0 0,-4-3 1320 0 0,22-39 1 0 0,-25 36-2451 0 0,0 0 1 0 0,-2-1-1 0 0,10-37 1 0 0,2-16 106 0 0,-8 37 180 0 0,-3 0 1 0 0,10-72-1 0 0,-18 79-20 0 0,0 0 0 0 0,-3 0 0 0 0,0 0 0 0 0,-2 0 0 0 0,-11-48 0 0 0,13 75-537 0 0,-1 1-1 0 0,1-1 0 0 0,-1 0 0 0 0,-1 0 0 0 0,1 1 0 0 0,-4-7 1 0 0,5 10 5 0 0,0 0 1 0 0,1 0 0 0 0,-1 0 0 0 0,0 0-1 0 0,0 0 1 0 0,0 1 0 0 0,0-1 0 0 0,0 0-1 0 0,0 0 1 0 0,0 0 0 0 0,0 1 0 0 0,0-1-1 0 0,0 1 1 0 0,0-1 0 0 0,0 1 0 0 0,0-1-1 0 0,0 1 1 0 0,-1 0 0 0 0,1-1 0 0 0,0 1-1 0 0,0 0 1 0 0,-1 0 0 0 0,1 0 0 0 0,0 0-1 0 0,0 0 1 0 0,-1 0 0 0 0,1 0 0 0 0,0 0-1 0 0,0 1 1 0 0,-2 0 0 0 0,-1 0-14 0 0,0 1 0 0 0,1 1 0 0 0,0-1 0 0 0,-1 0 0 0 0,1 1 0 0 0,0 0 0 0 0,0-1 0 0 0,0 1 0 0 0,1 0 0 0 0,-1 1 0 0 0,1-1 0 0 0,0 0 0 0 0,-1 1 0 0 0,1-1 0 0 0,1 1 0 0 0,-1 0 0 0 0,1 0 0 0 0,-2 6 0 0 0,-2 7 17 0 0,1 1-1 0 0,-2 33 1 0 0,6-47-28 0 0,-5 89 0 0 0,11 128 0 0 0,0-93 0 0 0,6 12 0 0 0,-9-119 0 0 0,2 0 0 0 0,0 0 0 0 0,2 0 0 0 0,11 27 0 0 0,-16-44 0 0 0,1 1 0 0 0,-1-1 0 0 0,1 0 0 0 0,0 0 0 0 0,0 0 0 0 0,0 0 0 0 0,0-1 0 0 0,1 1 0 0 0,4 3 0 0 0,-7-6 0 0 0,1 0 0 0 0,-1 0 0 0 0,0 0 0 0 0,1-1 0 0 0,-1 1 0 0 0,0 0 0 0 0,1-1 0 0 0,-1 1 0 0 0,1-1 0 0 0,-1 0 0 0 0,1 1 0 0 0,-1-1 0 0 0,1 0 0 0 0,-1 0 0 0 0,1 0 0 0 0,-1 0 0 0 0,1 0 0 0 0,-1 0 0 0 0,0-1 0 0 0,1 1 0 0 0,-1 0 0 0 0,1-1 0 0 0,-1 1 0 0 0,1-1 0 0 0,-1 1 0 0 0,0-1 0 0 0,1 0 0 0 0,-1 0 0 0 0,0 0 0 0 0,0 1 0 0 0,1-1 0 0 0,-1 0 0 0 0,1-2 0 0 0,8-8-14 0 0,-2 0 0 0 0,12-18 0 0 0,4-5-1964 0 0,-12 20-5505 0 0,0-2-2510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125 109 2015 0 0,'2'-5'261'0'0,"0"-1"0"0"0,0 1-1 0 0,0-1 1 0 0,-1 0-1 0 0,0 1 1 0 0,1-10-1 0 0,-2 12 776 0 0,0 0 1 0 0,0-1-1 0 0,0 1 0 0 0,-1-1 1 0 0,1 1-1 0 0,-1 0 0 0 0,0-1 1 0 0,0 1-1 0 0,0 0 0 0 0,0 0 1 0 0,0 0-1 0 0,-4-5 0 0 0,5 7-744 0 0,-1 0 0 0 0,1 0 0 0 0,-1 0 0 0 0,0 1 1 0 0,1-1-1 0 0,-1 0 0 0 0,0 0 0 0 0,0 0 0 0 0,0 1 0 0 0,1-1 0 0 0,-1 0 0 0 0,0 1 0 0 0,0-1 0 0 0,0 1 0 0 0,0-1 0 0 0,0 1 0 0 0,0 0 0 0 0,0-1 0 0 0,-2 1 0 0 0,2 0-140 0 0,0 0-1 0 0,-1 0 1 0 0,1 0-1 0 0,0 0 1 0 0,0 1-1 0 0,0-1 1 0 0,0 0-1 0 0,0 1 1 0 0,0-1-1 0 0,0 1 1 0 0,0-1-1 0 0,0 1 1 0 0,0 0-1 0 0,0-1 1 0 0,-1 2-1 0 0,-2 2 117 0 0,0 0 0 0 0,0 0 0 0 0,1 0 0 0 0,0 0 0 0 0,0 1 0 0 0,-3 5 0 0 0,-5 14 263 0 0,1-1 1 0 0,1 1-1 0 0,1 0 0 0 0,1 1 0 0 0,2 0 0 0 0,0 0 0 0 0,1 0 0 0 0,2 1 0 0 0,1 45 0 0 0,2-65-530 0 0,-1 0-1 0 0,1 0 1 0 0,0 0-1 0 0,0-1 1 0 0,1 1-1 0 0,-1 0 1 0 0,2-1-1 0 0,2 7 1 0 0,-5-11-1 0 0,1 0 0 0 0,0 1 0 0 0,-1-1 0 0 0,1 0 0 0 0,0 0 0 0 0,0 0 0 0 0,0 0 0 0 0,0 0 0 0 0,0 0 0 0 0,0 0 0 0 0,0 0 0 0 0,0 0 0 0 0,1 0 0 0 0,-1-1 0 0 0,0 1 0 0 0,0 0 0 0 0,1-1 0 0 0,-1 1-1 0 0,0-1 1 0 0,1 1 0 0 0,-1-1 0 0 0,0 0 0 0 0,1 0 0 0 0,-1 0 0 0 0,1 1 0 0 0,-1-1 0 0 0,1 0 0 0 0,-1-1 0 0 0,0 1 0 0 0,1 0 0 0 0,-1 0 0 0 0,1-1 0 0 0,-1 1 0 0 0,0-1 0 0 0,1 1 0 0 0,-1-1 0 0 0,0 1 0 0 0,3-2 0 0 0,-1-1 0 0 0,1 1 0 0 0,-1-1 0 0 0,0 0 0 0 0,0 0 0 0 0,0 0 0 0 0,0 0 0 0 0,0 0 0 0 0,-1 0 0 0 0,1-1 0 0 0,-1 0 0 0 0,2-3 0 0 0,4-10 0 0 0,8-21 0 0 0,-14 31 0 0 0,15-44 0 0 0,-2 0 0 0 0,9-60 0 0 0,-28 127 0 0 0,-1 4 0 0 0,-3 24 0 0 0,6-22 0 0 0,0-6 0 0 0,1 0 0 0 0,0 22 0 0 0,2-34 0 0 0,-1 1 0 0 0,1-1 0 0 0,0 0 0 0 0,0 0 0 0 0,0 1 0 0 0,0-1 0 0 0,1 0 0 0 0,0 0 0 0 0,-1 0 0 0 0,2 0 0 0 0,-1-1 0 0 0,0 1 0 0 0,5 4 0 0 0,-6-6 0 0 0,1-1 0 0 0,-1 0 0 0 0,1 0 0 0 0,-1 0 0 0 0,1 0 0 0 0,-1 0 0 0 0,1 0 0 0 0,0 0 0 0 0,-1-1 0 0 0,1 1 0 0 0,0-1 0 0 0,0 1 0 0 0,0-1 0 0 0,-1 0 0 0 0,1 1 0 0 0,0-1 0 0 0,0 0 0 0 0,0 0 0 0 0,0 0 0 0 0,0-1 0 0 0,-1 1 0 0 0,1 0 0 0 0,0-1 0 0 0,0 1 0 0 0,0-1 0 0 0,-1 0 0 0 0,1 1 0 0 0,0-1 0 0 0,-1 0 0 0 0,1 0 0 0 0,1-1 0 0 0,4-2 0 0 0,-1-1 0 0 0,0 0 0 0 0,0 0 0 0 0,0 0 0 0 0,-1 0 0 0 0,5-7 0 0 0,20-28-3106 0 0,-2-1-4500 0 0,-19 25-1890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21 10943 0 0,'0'-4'867'0'0,"4"-12"10846"0"0,3 22-8741 0 0,-4-2-2544 0 0,0 0-1 0 0,0 1 1 0 0,0-1-1 0 0,-1 1 0 0 0,0 0 1 0 0,0 0-1 0 0,2 8 1 0 0,6 41 975 0 0,-6-32-973 0 0,4 37-226 0 0,-2 0 0 0 0,-2 1 0 0 0,-3-1-1 0 0,-10 85 1 0 0,3-48-204 0 0,7-84 0 0 0,3-9 0 0 0,0-6 0 0 0,-1 2 0 0 0,-1-1 0 0 0,1 0 0 0 0,0 0 0 0 0,-1 0 0 0 0,0-1 0 0 0,1 1 0 0 0,-1-1 0 0 0,0 1 0 0 0,0-1 0 0 0,-1 1 0 0 0,1-1 0 0 0,0 0 0 0 0,-1 0 0 0 0,0 0 0 0 0,2-5 0 0 0,-1 4 0 0 0,0-1 0 0 0,0 1 0 0 0,0 0 0 0 0,1 0 0 0 0,-1 0 0 0 0,7-7 0 0 0,-2 4 0 0 0,0 0 0 0 0,1-1 0 0 0,1 1 0 0 0,0 0 0 0 0,18-10 0 0 0,-25 16 0 0 0,0 0 0 0 0,0 0 0 0 0,0 0 0 0 0,0 0 0 0 0,0 0 0 0 0,0 1 0 0 0,1-1 0 0 0,-1 1 0 0 0,0 0 0 0 0,1-1 0 0 0,-1 1 0 0 0,0 0 0 0 0,0 0 0 0 0,1 1 0 0 0,-1-1 0 0 0,0 0 0 0 0,1 1 0 0 0,-1-1 0 0 0,0 1 0 0 0,0 0 0 0 0,0 0 0 0 0,0 0 0 0 0,0 0 0 0 0,0 0 0 0 0,0 0 0 0 0,0 1 0 0 0,0-1 0 0 0,0 0 0 0 0,-1 1 0 0 0,3 2 0 0 0,-1 0 0 0 0,0 0 0 0 0,0 0 0 0 0,-1 1 0 0 0,1-1 0 0 0,-1 1 0 0 0,0-1 0 0 0,-1 1 0 0 0,1 0 0 0 0,-1 0 0 0 0,2 9 0 0 0,-2-1 0 0 0,0 0 0 0 0,-1 26 0 0 0,-1-23-43 0 0,-1 0 1 0 0,-1 0-1 0 0,-1 0 0 0 0,0 0 1 0 0,-1-1-1 0 0,0 0 0 0 0,-1 0 1 0 0,-1 0-1 0 0,0-1 0 0 0,-1 0 1 0 0,-1 0-1 0 0,0-1 0 0 0,-1 0 1 0 0,0-1-1 0 0,-1 0 0 0 0,-1 0 1 0 0,1-1-1 0 0,-26 17 0 0 0,32-25 74 0 0,0 0-1 0 0,0 0 0 0 0,0-1 0 0 0,0 0 1 0 0,0 0-1 0 0,0 0 0 0 0,0-1 0 0 0,-1 0 1 0 0,1 0-1 0 0,-1 0 0 0 0,1 0 0 0 0,-8-1 1 0 0,11 0-16 0 0,-1-1 1 0 0,0 1-1 0 0,1-1 1 0 0,-1 1-1 0 0,1-1 0 0 0,-1 0 1 0 0,0 0-1 0 0,1-1 1 0 0,0 1-1 0 0,-1 0 1 0 0,1-1-1 0 0,0 1 1 0 0,0-1-1 0 0,0 0 1 0 0,0 0-1 0 0,0 1 0 0 0,0-1 1 0 0,0-1-1 0 0,1 1 1 0 0,-1 0-1 0 0,1 0 1 0 0,-1-1-1 0 0,1 1 1 0 0,0-1-1 0 0,0 1 1 0 0,-1-5-1 0 0,-1-1-367 0 0,1 0 0 0 0,1 0 1 0 0,0-1-1 0 0,0 1 0 0 0,0-16 0 0 0,2 12-1377 0 0,0 0 0 0 0,1 0-1 0 0,5-18 1 0 0,6-10-8467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8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1148 12263 0 0,'9'-29'2597'0'0,"19"-39"0"0"0,-19 49-1924 0 0,0 0 0 0 0,-2-1 1 0 0,0 0-1 0 0,6-39 0 0 0,-12 57-556 0 0,-1 0-1 0 0,0 1 1 0 0,0-1-1 0 0,0 0 1 0 0,0 0-1 0 0,0 0 1 0 0,0 0-1 0 0,0 0 1 0 0,0 1-1 0 0,-1-1 1 0 0,1 0-1 0 0,-1 0 0 0 0,1 0 1 0 0,-1 1-1 0 0,0-1 1 0 0,0 0-1 0 0,0 1 1 0 0,0-1-1 0 0,0 1 1 0 0,0-1-1 0 0,-2-1 1 0 0,2 3-10 0 0,0 0 0 0 0,0 1 0 0 0,-1-1 0 0 0,1 0 0 0 0,0 0 0 0 0,0 1 0 0 0,0-1 0 0 0,-1 1 0 0 0,1-1 1 0 0,0 1-1 0 0,0 0 0 0 0,0-1 0 0 0,0 1 0 0 0,0 0 0 0 0,-1 0 0 0 0,1 0-7 0 0,-5 4 209 0 0,-1 0 0 0 0,0 0 0 0 0,1 0 0 0 0,0 1 1 0 0,1 0-1 0 0,-1 0 0 0 0,1 1 0 0 0,0 0 0 0 0,1 0 0 0 0,-6 12 0 0 0,2-4-110 0 0,-5 14 313 0 0,0 1 1 0 0,-11 42-1 0 0,18-44 81 0 0,-6 41 1 0 0,11-57-421 0 0,1-1 0 0 0,0 1 0 0 0,0-1 0 0 0,1 1 0 0 0,0-1 1 0 0,5 18-1 0 0,-5-26-172 0 0,0-1 1 0 0,-1 0-1 0 0,1 0 1 0 0,0 0-1 0 0,0 0 1 0 0,0 0 0 0 0,0 0-1 0 0,1 0 1 0 0,-1 0-1 0 0,0 0 1 0 0,1 0-1 0 0,-1-1 1 0 0,1 1 0 0 0,0-1-1 0 0,0 1 1 0 0,-1-1-1 0 0,1 1 1 0 0,3 0-1 0 0,-3-1 0 0 0,0 0-1 0 0,0-1 0 0 0,0 0 0 0 0,0 1 0 0 0,0-1 0 0 0,0 0 1 0 0,0 0-1 0 0,0 0 0 0 0,0 0 0 0 0,1 0 0 0 0,-1-1 0 0 0,0 1 1 0 0,0 0-1 0 0,0-1 0 0 0,-1 0 0 0 0,1 1 0 0 0,0-1 0 0 0,0 0 1 0 0,0 0-1 0 0,2-2 0 0 0,7-5 0 0 0,0 0 0 0 0,-1 0 0 0 0,0-1 0 0 0,-1 0 0 0 0,0-1 0 0 0,10-13 0 0 0,41-69 0 0 0,-53 80 0 0 0,29-47 0 0 0,-4-1 0 0 0,35-88 0 0 0,-55 111 0 0 0,-1-2 0 0 0,6-44 0 0 0,4-80 0 0 0,-14 79 0 0 0,-4 0 0 0 0,-4 1 0 0 0,-21-155 0 0 0,21 234 0 0 0,0-5 0 0 0,0 0 0 0 0,-1 0 0 0 0,0 0 0 0 0,-1 0 0 0 0,-4-10 0 0 0,6 19 0 0 0,1-1 0 0 0,0 1 0 0 0,0 0 0 0 0,0 0 0 0 0,0-1 0 0 0,0 1 0 0 0,0 0 0 0 0,-1-1 0 0 0,1 1 0 0 0,0 0 0 0 0,0 0 0 0 0,0-1 0 0 0,-1 1 0 0 0,1 0 0 0 0,0 0 0 0 0,0-1 0 0 0,-1 1 0 0 0,1 0 0 0 0,0 0 0 0 0,-1 0 0 0 0,1 0 0 0 0,0-1 0 0 0,-1 1 0 0 0,1 0 0 0 0,0 0 0 0 0,-1 0 0 0 0,1 0 0 0 0,0 0 0 0 0,-1 0 0 0 0,1 0 0 0 0,0 0 0 0 0,-1 0 0 0 0,1 0 0 0 0,0 0 0 0 0,-1 0 0 0 0,1 0 0 0 0,0 0 0 0 0,-1 0 0 0 0,1 0 0 0 0,0 1 0 0 0,-1-1 0 0 0,1 0 0 0 0,0 0 0 0 0,0 0 0 0 0,-1 0 0 0 0,1 1 0 0 0,0-1 0 0 0,0 0 0 0 0,-1 0 0 0 0,1 1 0 0 0,0-1 0 0 0,0 0 0 0 0,-1 1 0 0 0,-1 1 0 0 0,0-1 0 0 0,1 1 0 0 0,-1 0 0 0 0,0 0 0 0 0,1 0 0 0 0,-1 0 0 0 0,1 0 0 0 0,0 0 0 0 0,0 0 0 0 0,0 0 0 0 0,0 1 0 0 0,0-1 0 0 0,0 0 0 0 0,1 1 0 0 0,-1-1 0 0 0,1 1 0 0 0,-1-1 0 0 0,1 5 0 0 0,0 6 0 0 0,0 0 0 0 0,3 18 0 0 0,-2-14 0 0 0,9 55 0 0 0,33 126 0 0 0,-24-118 0 0 0,49 187 0 0 0,-27-110 0 0 0,-30-114 0 0 0,3 0 0 0 0,0-1 0 0 0,40 76 0 0 0,-50-111 0 0 0,0 1 0 0 0,1-1 0 0 0,0 0 0 0 0,1 0 0 0 0,-1 0 0 0 0,9 7 0 0 0,-12-13 0 0 0,-1 0 0 0 0,0 0 0 0 0,1 0 0 0 0,-1 0 0 0 0,0 0 0 0 0,1 0 0 0 0,-1-1 0 0 0,1 1 0 0 0,-1 0 0 0 0,1-1 0 0 0,0 0 0 0 0,-1 1 0 0 0,1-1 0 0 0,0 0 0 0 0,-1 0 0 0 0,1 1 0 0 0,0-1 0 0 0,-1-1 0 0 0,1 1 0 0 0,-1 0 0 0 0,1 0 0 0 0,0-1 0 0 0,-1 1 0 0 0,1 0 0 0 0,0-1 0 0 0,-1 0 0 0 0,1 1 0 0 0,-1-1 0 0 0,0 0 0 0 0,1 0 0 0 0,-1 0 0 0 0,1 0 0 0 0,-1 0 0 0 0,0 0 0 0 0,0 0 0 0 0,0 0 0 0 0,0-1 0 0 0,0 1 0 0 0,2-3 0 0 0,2-3 0 0 0,-1 0 0 0 0,1 0 0 0 0,-1 0 0 0 0,-1-1 0 0 0,1 0 0 0 0,-1 0 0 0 0,2-8 0 0 0,11-60 0 0 0,-14 65 0 0 0,6-61-4157 0 0,-5 41-714 0 0,1-6-5325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35 476 6159 0 0,'0'0'472'0'0,"-7"-7"-200"0"0,-20-19 296 0 0,30 22 449 0 0,0 1 0 0 0,1-1-1 0 0,0 1 1 0 0,0 0 0 0 0,5-3 0 0 0,-1 0 150 0 0,-4 2-760 0 0,0 1-1 0 0,0-1 0 0 0,-1 0 0 0 0,1-1 1 0 0,-1 1-1 0 0,0-1 0 0 0,-1 1 1 0 0,5-9-1 0 0,0-5-21 0 0,6-21 0 0 0,4-10-93 0 0,85-182 1135 0 0,-99 224-1361 0 0,-2 5 76 0 0,1 0-1 0 0,-1 0 1 0 0,0 0-1 0 0,0 0 1 0 0,0 0-1 0 0,0-1 1 0 0,-1 1-1 0 0,2-4 467 0 0,-1 8-505 0 0,0-1-1 0 0,0 1 1 0 0,1 0-1 0 0,-1 0 1 0 0,0 0-1 0 0,0 0 1 0 0,-1 0-1 0 0,1 0 1 0 0,0 3-1 0 0,13 38 834 0 0,2 0 0 0 0,1-1-1 0 0,30 52 1 0 0,125 193 2052 0 0,-135-232-2769 0 0,-36-53 210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4519 0 0,'0'0'847'0'0,"-4"8"3802"0"0,-17 52 4919 0 0,-7 23-4937 0 0,22-62-3607 0 0,2-7-243 0 0,-4 25 1 0 0,8-36-655 0 0,-1 1-1 0 0,1-1 1 0 0,0 1-1 0 0,0-1 1 0 0,1 1-1 0 0,-1 0 1 0 0,1-1-1 0 0,-1 0 1 0 0,1 1-1 0 0,0-1 1 0 0,0 1-1 0 0,2 3 1 0 0,-2-7-101 0 0,-1 1 0 0 0,1-1 0 0 0,-1 1-1 0 0,0-1 1 0 0,1 1 0 0 0,-1-1 0 0 0,1 1 0 0 0,-1-1 0 0 0,1 1 0 0 0,0-1 0 0 0,-1 0 0 0 0,1 1 0 0 0,-1-1 0 0 0,1 0 0 0 0,0 0 0 0 0,-1 1 0 0 0,1-1 0 0 0,0 0 0 0 0,-1 0-1 0 0,1 0 1 0 0,-1 0 0 0 0,1 0 0 0 0,0 0 0 0 0,0 0 0 0 0,-1 0 0 0 0,1 0 0 0 0,0 0 0 0 0,-1 0 0 0 0,1 0 0 0 0,-1 0 0 0 0,1-1 0 0 0,0 1 0 0 0,-1 0 0 0 0,1 0 0 0 0,0-1-1 0 0,-1 1 1 0 0,1-1 0 0 0,-1 1 0 0 0,1 0 0 0 0,-1-1 0 0 0,1 0 0 0 0,3-2 25 0 0,0 0 0 0 0,0 0 1 0 0,-1-1-1 0 0,5-4 0 0 0,22-33-607 0 0,33-55 0 0 0,-62 95 396 0 0,-1 3 154 0 0,0-1-1 0 0,0 1 1 0 0,0 0-1 0 0,0-1 1 0 0,0 1-1 0 0,0-1 1 0 0,0 1-1 0 0,0 0 1 0 0,-1-1-1 0 0,1 1 1 0 0,-1 1-1 0 0,0 1 28 0 0,-61 221 667 0 0,61-221-639 0 0,-21 75 944 0 0,20-71-712 0 0,0-1 0 0 0,0 1 0 0 0,0 8-1 0 0,-2 9 491 0 0,4-23-234 0 0,1-3-425 0 0,9-3-105 0 0,0-1-1 0 0,0 1 1 0 0,15-12 0 0 0,-17 10-7 0 0,-1 1 1 0 0,2 0 0 0 0,-1 1 0 0 0,0 0-1 0 0,1 0 1 0 0,13-3 0 0 0,-19 6-1 0 0,-1 1 0 0 0,0-1 0 0 0,1 1 0 0 0,-1 0 0 0 0,1 0 0 0 0,-1 0 0 0 0,0 0 0 0 0,1 0 0 0 0,-1 1 0 0 0,1-1 0 0 0,-1 1 0 0 0,0-1 0 0 0,0 1 0 0 0,4 1 0 0 0,-5-1 0 0 0,0 0 0 0 0,1 0 0 0 0,-1 0 0 0 0,0 0 0 0 0,0 0 0 0 0,0 0 0 0 0,0 1 0 0 0,0-1 0 0 0,0 0 0 0 0,-1 0 0 0 0,1 1 0 0 0,0-1 0 0 0,0 1 0 0 0,-1-1 0 0 0,1 1 0 0 0,-1-1 0 0 0,0 1 0 0 0,1-1 0 0 0,-1 1 0 0 0,0-1 0 0 0,0 1 0 0 0,0-1 0 0 0,0 3 0 0 0,0 0 0 0 0,0 0 0 0 0,0 1 0 0 0,0-1 0 0 0,-1 0 0 0 0,0 0 0 0 0,0 1 0 0 0,-2 6 0 0 0,3-11 0 0 0,0 1 0 0 0,-1-1 0 0 0,1 1 0 0 0,0-1 0 0 0,0 0 0 0 0,-1 1 0 0 0,1-1 0 0 0,0 1 0 0 0,-1-1 0 0 0,1 1 0 0 0,0-1 0 0 0,-1 0 0 0 0,1 1 0 0 0,0-1 0 0 0,-1 0 0 0 0,1 1 0 0 0,-1-1 0 0 0,0 0 0 0 0,-5-2 0 0 0,0-8 0 0 0,5 5-552 0 0,-1 0-1 0 0,1 0 1 0 0,-1 0 0 0 0,1-7-1 0 0,0-21-6918 0 0,2 9-2320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0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8863 0 0,'0'-2'687'0'0,"31"-54"11392"0"0,-19 39-8455 0 0,15-20-1 0 0,-20 28-3273 0 0,1 1 1 0 0,0-1-1 0 0,0 2 1 0 0,1-1-1 0 0,0 1 1 0 0,0 1-1 0 0,1 0 0 0 0,-1 0 1 0 0,18-7-1 0 0,0 7-2200 0 0</inkml:trace>
  <inkml:trace contextRef="#ctx0" brushRef="#br0" timeOffset="1">64 18 7423 0 0,'2'49'1211'0'0,"0"1"4154"0"0,1-34-3287 0 0,0 0 0 0 0,0 0 0 0 0,2-1 0 0 0,6 17-1 0 0,-9-25-1568 0 0,1-1-1 0 0,0 0 1 0 0,1 0-1 0 0,-1 0 1 0 0,1 0-1 0 0,1 0 1 0 0,-1-1-1 0 0,1 0 1 0 0,-1 0-1 0 0,1 0 1 0 0,1-1 0 0 0,5 5-1 0 0,-8-7-432 0 0,0-1-1 0 0,0 1 1 0 0,0-1 0 0 0,0 1-1 0 0,0-1 1 0 0,1 0 0 0 0,-1-1-1 0 0,0 1 1 0 0,1 0-1 0 0,-1-1 1 0 0,0 0 0 0 0,1 0-1 0 0,-1 0 1 0 0,0 0 0 0 0,1 0-1 0 0,-1-1 1 0 0,1 1 0 0 0,-1-1-1 0 0,0 0 1 0 0,0 0 0 0 0,1 0-1 0 0,-1-1 1 0 0,0 1 0 0 0,4-4-1 0 0,0 1-133 0 0,0-1 0 0 0,-1-1-1 0 0,0 1 1 0 0,0-1 0 0 0,0 0-1 0 0,-1-1 1 0 0,1 1 0 0 0,6-14 0 0 0,-11 19-165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0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10655 0 0,'1'-2'7758'0'0,"0"-2"-7419"0"0,1 0 0 0 0,0-1 1 0 0,1 2-1 0 0,-1-1 0 0 0,1 0 1 0 0,-1 0-1 0 0,1 1 0 0 0,0 0 1 0 0,0-1-1 0 0,1 1 0 0 0,-1 0 1 0 0,1 1-1 0 0,0-1 1 0 0,-1 1-1 0 0,1-1 0 0 0,8-2 1 0 0,-3 1-161 0 0,1 0 1 0 0,-1 0 0 0 0,1 2-1 0 0,-1-1 1 0 0,1 1-1 0 0,18-1 1 0 0,-26 2-123 0 0,0 1-1 0 0,1 0 1 0 0,-1 0-1 0 0,0 0 1 0 0,1 1-1 0 0,-1-1 1 0 0,0 1 0 0 0,0-1-1 0 0,1 1 1 0 0,-1 0-1 0 0,0-1 1 0 0,0 1-1 0 0,0 0 1 0 0,0 0-1 0 0,0 1 1 0 0,0-1 0 0 0,0 0-1 0 0,-1 1 1 0 0,1-1-1 0 0,2 3 1 0 0,-3-2 100 0 0,1 0 0 0 0,-1 1 1 0 0,0-1-1 0 0,0 1 0 0 0,0-1 1 0 0,0 1-1 0 0,0-1 1 0 0,-1 1-1 0 0,1-1 0 0 0,-1 1 1 0 0,1 0-1 0 0,-1-1 0 0 0,0 1 1 0 0,0 0-1 0 0,0-1 0 0 0,0 1 1 0 0,-1 2-1 0 0,-3 12 211 0 0,-1-1-1 0 0,0 0 1 0 0,-1-1-1 0 0,0 1 1 0 0,-2-1-1 0 0,0 0 1 0 0,0-1-1 0 0,-20 25 1 0 0,24-34-366 0 0,-1 0 0 0 0,1 0 0 0 0,-1-1 0 0 0,0 1 0 0 0,0-1-1 0 0,-7 4 1 0 0,10-7-3 0 0,1 0 1 0 0,-1 0-1 0 0,1-1 0 0 0,0 1 0 0 0,-1-1 0 0 0,1 1 0 0 0,-1-1 0 0 0,1 0 0 0 0,-1 1 0 0 0,0-1 1 0 0,1 0-1 0 0,-1 0 0 0 0,1 0 0 0 0,-2 0 0 0 0,2-1-1 0 0,0 1-1 0 0,0 0 1 0 0,0-1 0 0 0,0 1-1 0 0,0-1 1 0 0,0 0 0 0 0,0 1-1 0 0,0-1 1 0 0,0 0 0 0 0,0 1-1 0 0,1-1 1 0 0,-1 0 0 0 0,0 0 0 0 0,0 0-1 0 0,1 0 1 0 0,-1 1 0 0 0,1-1-1 0 0,-1 0 1 0 0,1 0 0 0 0,-1 0-1 0 0,1 0 1 0 0,-1-2 0 0 0,0-1-115 0 0,1 1 0 0 0,-1 0 0 0 0,1-1 0 0 0,-1 1 0 0 0,1 0 0 0 0,0-6 0 0 0,4-21-4655 0 0,-2 18 683 0 0,4-19-5866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16271 0 0,'0'0'1248'0'0,"1"1"-805"0"0,6 3 86 0 0,-1-1 1 0 0,0 2-1 0 0,-1-1 0 0 0,1 1 1 0 0,-1-1-1 0 0,0 1 1 0 0,0 1-1 0 0,0-1 0 0 0,-1 1 1 0 0,0 0-1 0 0,5 10 0 0 0,3 7 2995 0 0,16 46-1 0 0,-15-35-2493 0 0,-11-30-972 0 0,-1 0 0 0 0,1 0-1 0 0,0 0 1 0 0,1-1 0 0 0,-1 1 0 0 0,5 5 0 0 0,-6-8-177 0 0,0 0 0 0 0,0 0 0 0 0,0 0 0 0 0,0 0-1 0 0,0-1 1 0 0,0 1 0 0 0,0 0 0 0 0,0-1 0 0 0,1 1 0 0 0,-1 0 0 0 0,0-1 0 0 0,0 0 0 0 0,0 1 0 0 0,1-1 0 0 0,-1 0 0 0 0,0 1 0 0 0,1-1 0 0 0,-1 0 0 0 0,0 0-1 0 0,0 0 1 0 0,3 0 0 0 0,-3-2-872 0 0,0 1 0 0 0,0-1-1 0 0,1 0 1 0 0,-1 1 0 0 0,0-1-1 0 0,-1 0 1 0 0,1 0-1 0 0,0 0 1 0 0,0-2 0 0 0,0 0-2078 0 0,0 3 2572 0 0,-1-1 1 0 0,0 1 0 0 0,0 0 0 0 0,0-1 0 0 0,0 1 0 0 0,0-1-1 0 0,0 1 1 0 0,0 0 0 0 0,-1-1 0 0 0,1 1 0 0 0,0 0 0 0 0,-1-2-1 0 0,-10-30-2686 0 0,-20-42-1 0 0,14 38 2839 0 0,8 5 2679 0 0,8 27-1057 0 0,0-1 0 0 0,1 1 0 0 0,-1 0 0 0 0,1-1 0 0 0,1 1-1 0 0,1-11 1 0 0,-1 13-450 0 0,0-1 0 0 0,0 0 0 0 0,0 1 0 0 0,1-1 0 0 0,-1 1 0 0 0,1 0 0 0 0,0-1 0 0 0,0 1 0 0 0,0 0 0 0 0,3-4 0 0 0,-2 5-454 0 0,0-1 1 0 0,-1 1-1 0 0,1 0 1 0 0,0-1 0 0 0,0 1-1 0 0,7-3 1 0 0,-3 1 11 0 0,1 1 0 0 0,0 0 0 0 0,0 0 0 0 0,0 1 0 0 0,0 0-1 0 0,0 0 1 0 0,0 1 0 0 0,10-1 0 0 0,-17 2-303 0 0,0 0 0 0 0,0 0-1 0 0,0 0 1 0 0,0 0 0 0 0,0 1 0 0 0,-1-1 0 0 0,1 0-1 0 0,0 0 1 0 0,0 1 0 0 0,0-1 0 0 0,0 1 0 0 0,-1-1-1 0 0,1 0 1 0 0,0 1 0 0 0,0-1 0 0 0,-1 1 0 0 0,1 0-1 0 0,0-1 1 0 0,-1 1 0 0 0,1 0 0 0 0,0 0 0 0 0,0 1-37 0 0,0 0 0 0 0,0 0 1 0 0,0 0-1 0 0,0 0 0 0 0,-1 0 1 0 0,1 0-1 0 0,-1 0 1 0 0,1 0-1 0 0,-1 2 0 0 0,1 3-40 0 0,-1-1-1 0 0,-1 1 0 0 0,1-1 0 0 0,-1 1 0 0 0,-1 6 1 0 0,-3 2-2 0 0,1 0 0 0 0,-2-1-1 0 0,-14 26 1 0 0,-27 38-5 0 0,41-69 2 0 0,-11 13 0 0 0,23-34-45 0 0,10-9-99 0 0,-14 18-19 0 0,4-3-305 0 0,-1 0 0 0 0,1 1 0 0 0,0-1 0 0 0,1 1 0 0 0,-1 0 0 0 0,8-4 0 0 0,-14 21-1124 0 0,-3-3 1298 0 0,0-1 1 0 0,-1 1-1 0 0,0-1 0 0 0,0 0 0 0 0,-1 0 1 0 0,-9 13-1 0 0,2-3 165 0 0,-2 4-51 0 0,-25 37 2198 0 0,37-56-1620 0 0,0-1-1 0 0,0 1 0 0 0,1 0 0 0 0,0-1 0 0 0,-1 1 1 0 0,1 0-1 0 0,0 0 0 0 0,-1 5 0 0 0,19-12 795 0 0,-12 1-1155 0 0,0-1 0 0 0,0 0 0 0 0,0 0 0 0 0,0 0 0 0 0,-1-1 0 0 0,1 0 0 0 0,-1 1 0 0 0,0-2 0 0 0,5-8 0 0 0,8-10-836 0 0,9-11-2812 0 0,-15 20-3037 0 0,1-1-2528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1 7199 0 0,'-1'1'3764'0'0,"-1"2"-2498"0"0,1-1 0 0 0,0 1 0 0 0,-1-1 0 0 0,1 1 0 0 0,1 0 0 0 0,-1-1 0 0 0,-1 6-1 0 0,1 21 3533 0 0,3-12-3821 0 0,8 28 1 0 0,-3-14 617 0 0,58 243 1734 0 0,-62-264-3380 0 0,12 45-2375 0 0,-3 0-4125 0 0</inkml:trace>
  <inkml:trace contextRef="#ctx0" brushRef="#br0" timeOffset="1">129 599 4975 0 0,'-13'1'510'0'0,"-51"0"185"0"0,56-1 1416 0 0,0-1 1 0 0,0 0-1 0 0,-8-2 1 0 0,16 3-1913 0 0,-1 0 0 0 0,1 0 1 0 0,-1-1-1 0 0,1 1 0 0 0,-1 0 0 0 0,1 0 1 0 0,-1 0-1 0 0,1 0 0 0 0,-1-1 0 0 0,1 1 1 0 0,-1 0-1 0 0,1 0 0 0 0,0-1 0 0 0,-1 1 1 0 0,1 0-1 0 0,-1-1 0 0 0,1 1 0 0 0,0-1 1 0 0,-1 1-1 0 0,1 0 0 0 0,0-1 0 0 0,-1 1 0 0 0,1-1 1 0 0,0 1-1 0 0,0-1 0 0 0,0 1 0 0 0,-1-1 1 0 0,1 1-1 0 0,0-1 0 0 0,0 1 0 0 0,0-1 1 0 0,0 1-1 0 0,0-1 0 0 0,0 0 0 0 0,0 1 1 0 0,0-1-1 0 0,0 1 0 0 0,0-1 0 0 0,0 1 1 0 0,0-1-1 0 0,0 1 0 0 0,1-1 0 0 0,-1 1 1 0 0,0-1-1 0 0,0 1 0 0 0,1-1 0 0 0,-1 1 0 0 0,0-1 1 0 0,0 1-1 0 0,1 0 0 0 0,-1-1 0 0 0,0 1 1 0 0,1-1-1 0 0,-1 1 0 0 0,1-1 0 0 0,2-2 378 0 0,1-1-1 0 0,-1 1 1 0 0,1 0-1 0 0,6-5 1 0 0,22-13-177 0 0,186-114 3301 0 0,-182 115-4576 0 0,-17 9-3201 0 0,37-15-1 0 0,-41 21-6119 0 0</inkml:trace>
  <inkml:trace contextRef="#ctx0" brushRef="#br0" timeOffset="2">363 468 17999 0 0,'-33'31'1426'0'0,"-33"29"809"0"0,57-54-1233 0 0,1 0 1 0 0,-1 0-1 0 0,0-1 1 0 0,0 0 0 0 0,-1-1-1 0 0,-11 5 1 0 0,21-9-958 0 0,0 0 0 0 0,0 0 0 0 0,0-1 1 0 0,0 1-1 0 0,0 0 0 0 0,0 0 0 0 0,0 0 1 0 0,0 0-1 0 0,0-1 0 0 0,0 1 0 0 0,0 0 1 0 0,0 0-1 0 0,0 0 0 0 0,0-1 0 0 0,0 1 1 0 0,0 0-1 0 0,0 0 0 0 0,0 0 0 0 0,0 0 0 0 0,0-1 1 0 0,0 1-1 0 0,0 0 0 0 0,0 0 0 0 0,0 0 1 0 0,0 0-1 0 0,0 0 0 0 0,0-1 0 0 0,0 1 1 0 0,-1 0-1 0 0,1 0 0 0 0,0 0 0 0 0,0 0 1 0 0,0 0-1 0 0,0 0 0 0 0,0-1 0 0 0,0 1 1 0 0,-1 0-1 0 0,1 0 0 0 0,0 0 0 0 0,0 0 1 0 0,0 0-1 0 0,0 0 0 0 0,-1 0 0 0 0,1 0 0 0 0,0 0 1 0 0,0 0-1 0 0,0 0 0 0 0,0 0 0 0 0,-1 0 1 0 0,1 0-1 0 0,0 0 0 0 0,0 0 0 0 0,0 0 1 0 0,0 0-1 0 0,-1 0 0 0 0,1 0 0 0 0,0 0 1 0 0,0 0-1 0 0,0 0 0 0 0,0 0 0 0 0,-1 0 1 0 0,1 0-1 0 0,0 1 0 0 0,0-1 0 0 0,0 0 0 0 0,0 0 1 0 0,0 0-1 0 0,-1 0 0 0 0,11-14 828 0 0,2 1-861 0 0,2 1 0 0 0,-1 0 1 0 0,1 1-1 0 0,1 1 0 0 0,0 0 0 0 0,16-8 0 0 0,104-44-2 0 0,-121 56-10 0 0,185-63-711 0 0,-171 58 968 0 0,-21 8-146 0 0,1 0-1 0 0,-1 1 1 0 0,14-4 0 0 0,-16 6-125 0 0,-6 2-1055 0 0,-7 2-4508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5671 0 0,'2'1'10119'0'0,"6"8"-8996"0"0,1 0 1 0 0,-2 0-1 0 0,1 1 0 0 0,-1 0 1 0 0,-1 0-1 0 0,11 22 0 0 0,-9-16-1342 0 0,1-1 0 0 0,16 23 0 0 0,-18-31-5331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25 5327 0 0,'0'0'2434'0'0,"7"-4"1887"0"0,3 0-3000 0 0,0 0 0 0 0,0 1 0 0 0,0 0 0 0 0,12-1 0 0 0,-18 3-1097 0 0,0 0 0 0 0,0 1-1 0 0,0 0 1 0 0,0 0 0 0 0,1 0 0 0 0,-1 0 0 0 0,0 0-1 0 0,0 1 1 0 0,0 0 0 0 0,0 0 0 0 0,0 0 0 0 0,8 4 1410 0 0,-8 7-342 0 0,-3-7-1164 0 0,0 0 1 0 0,0 0-1 0 0,-1 0 0 0 0,0 0 0 0 0,0 0 1 0 0,0 0-1 0 0,-1 0 0 0 0,0 0 0 0 0,0 0 0 0 0,0 0 1 0 0,0 0-1 0 0,-1-1 0 0 0,0 1 0 0 0,0 0 1 0 0,0-1-1 0 0,-3 5 0 0 0,5-8 203 0 0,-19 7-10691 0 0,18-7 10592 0 0,3-2-152 0 0,4-2-67 0 0,1 0-23 0 0,-7 3-110 0 0,1 0 0 0 0,-1 0 0 0 0,0 0 1 0 0,0 0-1 0 0,1 0 0 0 0,-1-1 0 0 0,0 1 0 0 0,0 0 1 0 0,1 0-1 0 0,-1 0 0 0 0,0 0 0 0 0,0 0 1 0 0,1 0-1 0 0,-1 0 0 0 0,0 0 0 0 0,0 0 1 0 0,1 0-1 0 0,-1 1 0 0 0,0-1 0 0 0,0 0 1 0 0,0 0-1 0 0,1 0 0 0 0,-1 0 0 0 0,0 0 1 0 0,0 0-1 0 0,1 0 0 0 0,-1 1 0 0 0,0-1 1 0 0,0 0-1 0 0,0 0 0 0 0,0 0 0 0 0,1 1 0 0 0,-1-1 1 0 0,0 0-1 0 0,0 0 0 0 0,0 0 0 0 0,0 1 1 0 0,0-1-1 0 0,1 13-1129 0 0,-9 13 1391 0 0,5-19-160 0 0,0-1 0 0 0,-1-1 0 0 0,0 1 0 0 0,0 0 0 0 0,-8 7 0 0 0,-14 18-46 0 0,-134 158-2518 0 0,150-178 2591 0 0,0 1 368 0 0,-40 47 2019 0 0,43-50-926 0 0,1 1 0 0 0,-7 13 3545 0 0,27-25-4284 0 0,0 0 0 0 0,0 0-1 0 0,0-2 1 0 0,0 0 0 0 0,-1 0 0 0 0,24-12 0 0 0,-7 4 306 0 0,198-67 1707 0 0,-154 54-2647 0 0,-53 17-1138 0 0,-11 5-6061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3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0 7367 0 0,'0'0'568'0'0,"0"2"-213"0"0,-2 16 1287 0 0,2-14-722 0 0,-1 0-1 0 0,1 0 0 0 0,-1 1 0 0 0,0-1 1 0 0,0 0-1 0 0,-3 7 0 0 0,-2 10 2817 0 0,1 14-2299 0 0,1-7-691 0 0,4-27-253 0 0,19-7-140 0 0,-15 5-229 0 0,1 0 0 0 0,-1 0 0 0 0,1 1 0 0 0,0 0 0 0 0,-1 0 0 0 0,1 0 0 0 0,-1 0-1 0 0,1 1 1 0 0,-1 0 0 0 0,7 2 0 0 0,-10-3 31 0 0,3 1-11 0 0,-4-1-138 0 0,0 0 1 0 0,0 0-1 0 0,0 0 1 0 0,1 0-1 0 0,-1-1 1 0 0,0 1-1 0 0,0 0 1 0 0,0 0-1 0 0,1 0 1 0 0,-1 0-1 0 0,0 0 1 0 0,0 1-1 0 0,0-1 1 0 0,1 0-1 0 0,-1 0 1 0 0,0 0-1 0 0,0 0 1 0 0,0 0-1 0 0,1 0 1 0 0,-1 0-1 0 0,0 0 1 0 0,0 0-1 0 0,0 0 1 0 0,0 1-1 0 0,1-1 1 0 0,-1 0-1 0 0,0 0 1 0 0,0 0-1 0 0,0 0 1 0 0,0 0-1 0 0,1 1 1 0 0,-1 0-3 0 0,0 1 1 0 0,0-1-1 0 0,0 1 0 0 0,0-1 1 0 0,0 0-1 0 0,-1 1 0 0 0,1-1 1 0 0,0 1-1 0 0,-1-1 0 0 0,1 0 1 0 0,0 1-1 0 0,-1-1 1 0 0,0 0-1 0 0,1 1 0 0 0,-1-1 1 0 0,0 0-1 0 0,0 0 0 0 0,0 1 1 0 0,0-1-1 0 0,0 0 0 0 0,0 0 1 0 0,-1 1-1 0 0,-30 26 24 0 0,27-25 4 0 0,-20 15 84 0 0,-1-2 1 0 0,0-1-1 0 0,-2-1 1 0 0,-48 17-1 0 0,19-8 132 0 0,41-17-43 0 0,0-1-1 0 0,-1 0 0 0 0,-18 2 0 0 0,-17 4 690 0 0,49-10-767 0 0,-1 0 0 0 0,1 0 0 0 0,0-1 0 0 0,0 1-1 0 0,0-1 1 0 0,0 0 0 0 0,0 1 0 0 0,0-2 0 0 0,-1 1 0 0 0,1 0 0 0 0,0-1 0 0 0,-3 0-1 0 0,4 1 465 0 0,2 0-590 0 0,2-3 166 0 0,1 1 0 0 0,-1-1-1 0 0,0 1 1 0 0,1 0 0 0 0,0 0-1 0 0,-1 0 1 0 0,1 0 0 0 0,0 1-1 0 0,0-1 1 0 0,0 1 0 0 0,0 0-1 0 0,5-2 1 0 0,3-1 33 0 0,0-1-1 0 0,17-9 1 0 0,17-7-148 0 0,9 4-46 0 0,29-12-7 0 0,-60 20 1 0 0,1 2 0 0 0,-1 1 0 0 0,1 1 0 0 0,34-3 0 0 0,20-5 0 0 0,64-11 364 0 0,-117 21-819 0 0,0 1 0 0 0,-1 2 0 0 0,48 4 0 0 0,-52-1-7117 0 0,-1-3-2624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15:01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1343 223 2527 0 0,'-4'-31'75'0'0,"-10"-34"0"0"0,12 56 140 0 0,-1 1 0 0 0,0 0 0 0 0,0 0 0 0 0,-1 0 0 0 0,0 1 0 0 0,0-1 0 0 0,-1 1 0 0 0,0 0 0 0 0,-8-9 0 0 0,9 12 36 0 0,0 0-1 0 0,-1 1 1 0 0,0-1-1 0 0,0 1 1 0 0,0 0-1 0 0,0 0 1 0 0,0 1-1 0 0,0-1 1 0 0,-1 1 0 0 0,-6-2-1 0 0,3 2 110 0 0,0 1 1 0 0,0 0-1 0 0,0 0 1 0 0,-1 0-1 0 0,-15 2 1 0 0,0 2 125 0 0,0 2 0 0 0,0 0 1 0 0,-42 17-1 0 0,38-12-299 0 0,0 3 1 0 0,2 0-1 0 0,-1 1 0 0 0,2 2 0 0 0,0 1 0 0 0,-41 34 0 0 0,49-35 32 0 0,0 2 0 0 0,1 0 1 0 0,1 1-1 0 0,-20 31 0 0 0,25-31 87 0 0,0 0 0 0 0,-15 40 0 0 0,24-52-206 0 0,0 0-1 0 0,0 0 1 0 0,1 0-1 0 0,-1 1 1 0 0,2-1 0 0 0,-1 0-1 0 0,1 1 1 0 0,0-1-1 0 0,1 0 1 0 0,1 10-1 0 0,1-5 158 0 0,0 0 0 0 0,0-1 0 0 0,2 1 0 0 0,-1-1-1 0 0,9 14 1 0 0,5 10 567 0 0,20 34 406 0 0,-21-42-977 0 0,-1 1-1 0 0,-2 0 1 0 0,0 1 0 0 0,-2 0 0 0 0,-1 1 0 0 0,-1 0 0 0 0,-2 1 0 0 0,-1 0 0 0 0,-1 0 0 0 0,2 49 0 0 0,-7-57-152 0 0,1 21 274 0 0,-1 0-1 0 0,-8 63 0 0 0,3-70-84 0 0,-2-1 0 0 0,-2 0 0 0 0,-21 60 0 0 0,-116 226 985 0 0,120-278-1056 0 0,-2-2 1 0 0,-1-1-1 0 0,-53 59 1 0 0,-115 98 360 0 0,123-127-461 0 0,53-51-104 0 0,-36 33 36 0 0,48-47-45 0 0,1 0 1 0 0,-1 0-1 0 0,0-1 0 0 0,-1 0 1 0 0,-14 6-1 0 0,18-10 35 0 0,1 1-1 0 0,-1-1 1 0 0,0 0-1 0 0,0 0 1 0 0,0-1 0 0 0,-7 1-1 0 0,10-5 44 0 0,0 2-74 0 0,0 0 0 0 0,1-1-1 0 0,-1 0 1 0 0,1 1 0 0 0,-1-1 0 0 0,1 0 0 0 0,0 1-1 0 0,0-1 1 0 0,1 0 0 0 0,-1 0 0 0 0,1 0 0 0 0,-1 0-1 0 0,1 0 1 0 0,0 0 0 0 0,0 0 0 0 0,0 0 0 0 0,0 0-1 0 0,1 0 1 0 0,0-5 0 0 0,5-11 19 0 0,0 0 0 0 0,2 0 0 0 0,0 1 0 0 0,1 0 1 0 0,0 1-1 0 0,2-1 0 0 0,0 2 0 0 0,1-1 0 0 0,0 2 0 0 0,18-17 0 0 0,0 2-29 0 0,2 1 0 0 0,70-49 0 0 0,-95 74 5 0 0,11-9 15 0 0,1 2 0 0 0,0 1 0 0 0,0 0-1 0 0,1 1 1 0 0,33-10 0 0 0,-52 19-18 0 0,8-3 35 0 0,0 1-1 0 0,0 1 1 0 0,0 0-1 0 0,0 0 1 0 0,14 0-1 0 0,-20 2-28 0 0,1-1-1 0 0,-1 1 1 0 0,0 0-1 0 0,0 0 1 0 0,0 0 0 0 0,0 0-1 0 0,0 1 1 0 0,-1-1-1 0 0,1 1 1 0 0,0-1-1 0 0,-1 1 1 0 0,1 0 0 0 0,-1 0-1 0 0,1 0 1 0 0,-1 1-1 0 0,0-1 1 0 0,0 0-1 0 0,0 1 1 0 0,0 0-1 0 0,1 2 1 0 0,3 6 15 0 0,-1-1-1 0 0,0 1 1 0 0,-1 0 0 0 0,0 0-1 0 0,0 0 1 0 0,-1 1 0 0 0,2 21 0 0 0,0 87 245 0 0,-5-107-251 0 0,-16 304 631 0 0,-21-57-81 0 0,15-123-364 0 0,-96 418 419 0 0,62-346-192 0 0,-36 281 0 0 0,91-482-426 0 0,-5 34 34 0 0,3-1-1 0 0,1 52 0 0 0,3-82-32 0 0,-1 0 0 0 0,2-1 0 0 0,-1 1 0 0 0,2 0 0 0 0,-1-1 0 0 0,1 1 0 0 0,1-1 0 0 0,0 0-1 0 0,0 0 1 0 0,1 0 0 0 0,1-1 0 0 0,-1 1 0 0 0,14 15 0 0 0,-13-19-5 0 0,0-1 0 0 0,0 0 0 0 0,0-1 0 0 0,1 1 0 0 0,0-1 0 0 0,0 0 0 0 0,0-1 0 0 0,0 0 0 0 0,1 0 0 0 0,-1-1 0 0 0,1 1 0 0 0,0-1 0 0 0,-1-1 0 0 0,1 0 0 0 0,0 0 0 0 0,15-1 0 0 0,-7 0 0 0 0,1-1 0 0 0,-1-1 0 0 0,0-1 0 0 0,-1 0 0 0 0,1-1 0 0 0,0-1 0 0 0,20-9 0 0 0,21-15 0 0 0,73-48 0 0 0,-82 47 0 0 0,109-73 0 0 0,-113 71 0 0 0,59-58 0 0 0,-40 23 0 0 0,82-116 0 0 0,-7 7 0 0 0,10 22 0 0 0,-83 91 0 0 0,62-82 0 0 0,-40 24-4815 0 0,-59 79 602 0 0,22-29-5983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0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0 620 3599 0 0,'0'0'278'0'0,"2"0"-182"0"0,1-1-102 0 0,1-1 1 0 0,-1 1 0 0 0,0-1 0 0 0,1 0-1 0 0,-1 1 1 0 0,0-2 0 0 0,5-3-1 0 0,11-8-147 0 0,6-1 588 0 0,0 2 0 0 0,1 0 0 0 0,0 2-1 0 0,40-12 1 0 0,219-33 7820 0 0,-27 31-3163 0 0,-202 21-4322 0 0,177-7 1729 0 0,159 4 981 0 0,-302 1-2943 0 0,33-1 278 0 0,32 3-155 0 0,91-1-185 0 0,47 5 94 0 0,83-25 128 0 0,-88 3-209 0 0,138-2 535 0 0,-203 12-605 0 0,41-2-140 0 0,-163 12-165 0 0,325-17 334 0 0,-116-2-315 0 0,-48 5-64 0 0,-79 1-68 0 0,127-12 0 0 0,-149 12 0 0 0,148-22 0 0 0,-158 21 0 0 0,-81 11 0 0 0,150-17 0 0 0,-107 14 0 0 0,-23 1 0 0 0,111-10 0 0 0,16 4 0 0 0,-52 5 0 0 0,43-1 0 0 0,-75 6 0 0 0,-111 2 0 0 0,76-10 0 0 0,-97 11 12 0 0,0 0-1 0 0,-1 0 1 0 0,1 0-1 0 0,0 0 1 0 0,0 0 0 0 0,-1 0-1 0 0,1 0 1 0 0,0 0-1 0 0,-1-1 1 0 0,1 1 0 0 0,0 0-1 0 0,-1-1 1 0 0,1 1-1 0 0,0 0 1 0 0,-1-1-1 0 0,1 1 1 0 0,-1-1 0 0 0,1 1-1 0 0,0-1 1 0 0,-1 1-1 0 0,1-1 1 0 0,-1 0 0 0 0,0 1-81 0 0,0-1 0 0 0,0 1 0 0 0,0 0 1 0 0,0 0-1 0 0,0-1 0 0 0,0 1 0 0 0,0 0 1 0 0,0 0-1 0 0,-1-1 0 0 0,1 1 0 0 0,0 0 1 0 0,0 0-1 0 0,0 0 0 0 0,-1-1 0 0 0,1 1 0 0 0,0 0 1 0 0,0 0-1 0 0,-1 0 0 0 0,1-1 0 0 0,0 1 1 0 0,0 0-1 0 0,-1 0 0 0 0,1 0 0 0 0,0 0 1 0 0,0 0-1 0 0,-1 0 0 0 0,1 0 0 0 0,-16-4-7471 0 0,-4 1-2581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0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0 6767 0 0,'-14'27'4226'0'0,"-3"8"-207"0"0,-20 63 1 0 0,7-14-1934 0 0,-29 51 427 0 0,-50 139 1463 0 0,103-253-3626 0 0,-2-1 0 0 0,-19 37-1 0 0,26-56-346 0 0,0 0 0 0 0,0 1-1 0 0,0-1 1 0 0,1 0-1 0 0,-1 1 1 0 0,1-1 0 0 0,-1 1-1 0 0,1-1 1 0 0,-1 1-1 0 0,1-1 1 0 0,0 1 0 0 0,0-1-1 0 0,0 1 1 0 0,0-1-1 0 0,0 1 1 0 0,0-1 0 0 0,0 1-1 0 0,1 2 1 0 0,-1-3-125 0 0,2-1-66 0 0,17-11-7813 0 0,-6 0-771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0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838 0 2359 0 0,'-5'7'208'0'0,"1"1"-106"0"0,0 0 0 0 0,0 1-1 0 0,0 0 1 0 0,-3 18-1 0 0,3-14-1 0 0,-29 107 1830 0 0,-14 46 1004 0 0,33-117-1294 0 0,-11 74 0 0 0,4-15 176 0 0,-22 99 1802 0 0,-21 287-1 0 0,15-25-351 0 0,-5 55 20 0 0,31-247-1778 0 0,-22 343 1036 0 0,23-314-1696 0 0,9-132-527 0 0,-63 449 299 0 0,-10-239-615 0 0,44-214-6 0 0,8-48 1 0 0,-7 34 0 0 0,16-63 0 0 0,24-90 0 0 0,0 0-1 0 0,0 0 1 0 0,0 0 0 0 0,0 1-1 0 0,-3 3 1 0 0,2-2-11 0 0,-3-7-1588 0 0,-9-38-8745 0 0,4 15 3448 0 0,1 9 844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6911 0 0,'20'68'4556'0'0,"-3"0"-1"0"0,15 125 1 0 0,-17-83-1003 0 0,-3-29-1181 0 0,-12-75-2192 0 0,3 19 840 0 0,0 0 0 0 0,1 0 0 0 0,2-1 0 0 0,16 46 0 0 0,-19-63-912 0 0,0 0 1 0 0,1 0-1 0 0,0-1 1 0 0,0 1-1 0 0,0-1 1 0 0,1 0-1 0 0,0 0 1 0 0,12 10-1 0 0,-16-15-108 0 0,1 0 1 0 0,-1 0-1 0 0,1-1 1 0 0,-1 1-1 0 0,1-1 1 0 0,0 1-1 0 0,-1-1 1 0 0,1 0-1 0 0,0 1 1 0 0,-1-1-1 0 0,1 0 0 0 0,0 0 1 0 0,-1 0-1 0 0,1 0 1 0 0,0-1-1 0 0,-1 1 1 0 0,1 0-1 0 0,0-1 1 0 0,-1 1-1 0 0,1-1 1 0 0,1 0-1 0 0,2-1 0 0 0,-1 0-1 0 0,0 0 1 0 0,0 0 0 0 0,0-1 0 0 0,0 1-1 0 0,5-6 1 0 0,1-2 0 0 0,-1 0 0 0 0,-1-1 0 0 0,1 0 0 0 0,-2 0 0 0 0,0-1 0 0 0,0 0 0 0 0,8-22 0 0 0,25-95 0 0 0,-34 106 0 0 0,4-13-93 0 0,31-119-2462 0 0,-4-2-3893 0 0,-18 58-3720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2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4287 0 0,'0'0'332'0'0,"3"1"-173"0"0,36 11 567 0 0,-21-7-148 0 0,1 0 1 0 0,29 5-1 0 0,214 10 6314 0 0,-18-2-2354 0 0,35 16-1228 0 0,-137-15-1769 0 0,-71-11-725 0 0,0-2-1 0 0,1-3 0 0 0,94-9 1 0 0,-128 2-601 0 0,181-22 892 0 0,-3-17-28 0 0,-131 23-528 0 0,107-10 1 0 0,161-17 389 0 0,-302 41-864 0 0,381-36 567 0 0,-193 28-426 0 0,323-9 383 0 0,58 31-601 0 0,-391-8 0 0 0,-64-1 0 0 0,201-2 0 0 0,-122-6 0 0 0,-118 2 0 0 0,75-2 0 0 0,186-6 0 0 0,-258 12 0 0 0,158 5 0 0 0,-251 0 0 0 0,-6 0 0 0 0,0 1 0 0 0,34 7 0 0 0,-43-4 160 0 0,-14-4-1 0 0,9 7-1934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6967 0 0,'0'0'535'0'0,"7"5"-326"0"0,-1-2-43 0 0,0-1 1 0 0,-1-1-1 0 0,1 1 0 0 0,0-1 0 0 0,0 0 0 0 0,0 0 0 0 0,1-1 0 0 0,-1 0 0 0 0,9 0 1 0 0,16 1 915 0 0,29 4 2724 0 0,88 13 2984 0 0,-128-14-6085 0 0,-1 1-1 0 0,1 1 1 0 0,-1 0 0 0 0,-1 2-1 0 0,27 13 1 0 0,-25-9-178 0 0,0 2 0 0 0,-1 0 0 0 0,27 27-1 0 0,47 57 1380 0 0,-66-68-1327 0 0,-14-16-330 0 0,40 45 922 0 0,83 71 0 0 0,-35-52-1002 0 0,-44-35-101 0 0,73 70 0 0 0,140 186-68 0 0,-241-258 0 0 0,-1 2 0 0 0,25 53 0 0 0,-50-92 0 0 0,3 16 0 0 0,-4-16 1 0 0,-2-3-1 0 0,0 0-1 0 0,1 0 0 0 0,-1 0 0 0 0,0 0 1 0 0,0 0-1 0 0,1 0 0 0 0,-1 0 0 0 0,0 0 1 0 0,0 0-1 0 0,0 0 0 0 0,0 0 0 0 0,-1 0 1 0 0,1 0-1 0 0,0 0 0 0 0,-1 1 0 0 0,1-2-22 0 0,0 1 0 0 0,0-1 0 0 0,-1 0 0 0 0,1 0 0 0 0,0 0 0 0 0,-1 0 0 0 0,1 0-1 0 0,0 0 1 0 0,-1 1 0 0 0,1-1 0 0 0,0 0 0 0 0,-1 0 0 0 0,1 0 0 0 0,0 0 0 0 0,-1 0 0 0 0,1 0 0 0 0,0 0-1 0 0,-1 0 1 0 0,1-1 0 0 0,0 1 0 0 0,-1 0 0 0 0,1 0 0 0 0,0 0 0 0 0,-1 0 0 0 0,1 0 0 0 0,0 0-1 0 0,-1-1 1 0 0,1 1 0 0 0,0 0 0 0 0,0 0 0 0 0,-1-1 0 0 0,1 1 0 0 0,0 0 0 0 0,0 0 0 0 0,0-1-1 0 0,-1 1 1 0 0,-9-9-1420 0 0,-12-15-4265 0 0,11 10-657 0 0,-2 0-1613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3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5327 0 0,'2'4'199'0'0,"0"0"0"0"0,0 0 0 0 0,-1-1-1 0 0,1 1 1 0 0,-1 0 0 0 0,0 0 0 0 0,0 0 0 0 0,-1 0-1 0 0,1 0 1 0 0,-1 1 0 0 0,1-1 0 0 0,-2 6-1 0 0,1-9-4 0 0,1 1 0 0 0,-1-1-1 0 0,1 0 1 0 0,-1 0 0 0 0,1 1 0 0 0,-1-1-1 0 0,1 0 1 0 0,0 0 0 0 0,0 0-1 0 0,0 0 1 0 0,-1 0 0 0 0,1 0-1 0 0,0 0 1 0 0,0 0 0 0 0,0 0-1 0 0,0-1 1 0 0,1 1 0 0 0,-1 0 0 0 0,0 0-1 0 0,2 0 1 0 0,2 2 414 0 0,40 26 4225 0 0,38 28 1382 0 0,-67-46-5243 0 0,0-1 0 0 0,0-1 0 0 0,27 11 0 0 0,17 10 804 0 0,44 24 660 0 0,-8-5-1437 0 0,-9 5-968 0 0,-27-16-29 0 0,-52-33-2 0 0,0 0 0 0 0,1-1 0 0 0,-1-1 0 0 0,1 1 0 0 0,0-2 0 0 0,0 1 0 0 0,0-1 0 0 0,11 1 0 0 0,-14-2 0 0 0,-1-1 0 0 0,1 0 0 0 0,0 0 0 0 0,-1 0 0 0 0,1-1 0 0 0,-1 0 0 0 0,1 0 0 0 0,-1 0 0 0 0,1-1 0 0 0,-1 0 0 0 0,0 0 0 0 0,0 0 0 0 0,0-1 0 0 0,0 1 0 0 0,5-5 0 0 0,1-2 0 0 0,-1 0 0 0 0,1-1 0 0 0,-2 0 0 0 0,1-1 0 0 0,-2 0 0 0 0,10-14 0 0 0,39-79 0 0 0,-33 57 0 0 0,83-167-2150 0 0,-16-8-4796 0 0,-61 140-3222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5751 529 1951 0 0,'0'-2'13'0'0,"-1"-1"-1"0"0,0 1 0 0 0,1-1 1 0 0,-1 1-1 0 0,0 0 0 0 0,0 0 1 0 0,0 0-1 0 0,-1-1 0 0 0,1 1 1 0 0,0 0-1 0 0,-1 1 0 0 0,-2-4 0 0 0,0 2-9 0 0,-1 0 0 0 0,1 0-1 0 0,-1 1 1 0 0,1-1 0 0 0,-7-1-1 0 0,-30-16 646 0 0,-10-5 1106 0 0,-1 4-331 0 0,9 4-223 0 0,-83-22-1 0 0,-31 4 109 0 0,-189-37 1288 0 0,129 32-1157 0 0,-229-35 1410 0 0,139 45-1449 0 0,-2 0-368 0 0,122 11-495 0 0,11 2-194 0 0,-247-6 689 0 0,240 15-598 0 0,-56-1 540 0 0,76 9-453 0 0,-111 3 5 0 0,9 4-4 0 0,259-7-507 0 0,-262 15 688 0 0,89-3-346 0 0,-307 37 710 0 0,165 0-263 0 0,112-18-126 0 0,153-23-471 0 0,-65 12 297 0 0,103-17-523 0 0,13-6-46 0 0,1 2-20 0 0,1 0-527 0 0,-12-3 586 0 0,10 4-3508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4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2303 0 0,'-17'17'196'0'0,"7"-9"-106"0"0,1 1 1 0 0,1 0-1 0 0,-10 13 1 0 0,-36 53 2967 0 0,-4 4 2493 0 0,56-76-5239 0 0,1 0-1 0 0,-1 1 1 0 0,1-1-1 0 0,0 1 1 0 0,0-1 0 0 0,0 1-1 0 0,0 6 1 0 0,-3 5 1500 0 0,8-2 1219 0 0,-4-12-2917 0 0,-1 0-1 0 0,1 0 1 0 0,0 0 0 0 0,0 0 0 0 0,0 0 0 0 0,0 0-1 0 0,0 0 1 0 0,0 0 0 0 0,0 1 0 0 0,0-1 0 0 0,0 0-1 0 0,0 0 1 0 0,1 0 0 0 0,-1 0 0 0 0,0 0 0 0 0,2 1-1 0 0,-1-1-6 0 0,0 0-1 0 0,0 0 1 0 0,0 0-1 0 0,0 0 1 0 0,1 0-1 0 0,-1-1 1 0 0,0 1-1 0 0,0 0 1 0 0,1-1-1 0 0,-1 1 1 0 0,1-1-1 0 0,-1 0 1 0 0,2 1-1 0 0,8 2 349 0 0,-9-2-361 0 0,1 0 0 0 0,0 0 0 0 0,-1 0 0 0 0,1-1 0 0 0,0 1 1 0 0,0-1-1 0 0,0 0 0 0 0,-1 1 0 0 0,1-1 0 0 0,0 0 0 0 0,0-1 0 0 0,0 1 0 0 0,0 0 0 0 0,-1-1 0 0 0,1 0 0 0 0,0 0 1 0 0,0 0-1 0 0,2-1 0 0 0,-3 1-95 0 0,-1 1 0 0 0,1 0 0 0 0,-1-1 0 0 0,1 1 0 0 0,-1 0 0 0 0,1 0 0 0 0,-1 0 1 0 0,1 0-1 0 0,-1 0 0 0 0,1 0 0 0 0,0 0 0 0 0,-1 0 0 0 0,1 1 0 0 0,-1-1 0 0 0,1 1 0 0 0,-1-1 0 0 0,2 2 1 0 0,1-1-56 0 0,-2 0-392 0 0,3-1-174 0 0,17 4-960 0 0,5 2-3807 0 0,-3 1-1661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58 105 5383 0 0,'5'-11'614'0'0,"0"0"0"0"0,0 0 0 0 0,1 1 0 0 0,10-13 0 0 0,-14 20-248 0 0,0 0-1 0 0,1 0 1 0 0,-1 0-1 0 0,1 0 1 0 0,0 1-1 0 0,0-1 0 0 0,0 1 1 0 0,0 0-1 0 0,0 0 1 0 0,0 0-1 0 0,0 0 1 0 0,1 0-1 0 0,-1 1 1 0 0,1 0-1 0 0,0-1 0 0 0,-1 1 1 0 0,6 0-1 0 0,0 1 115 0 0,-1 0-1 0 0,0 1 0 0 0,1 0 1 0 0,-1 0-1 0 0,0 1 1 0 0,0 0-1 0 0,0 1 0 0 0,0 0 1 0 0,0 0-1 0 0,-1 0 1 0 0,11 7-1 0 0,-14-8-384 0 0,0 1 0 0 0,0-1 1 0 0,-1 1-1 0 0,1 0 0 0 0,-1 0 1 0 0,0 0-1 0 0,0 0 0 0 0,0 1 0 0 0,0-1 1 0 0,0 1-1 0 0,-1 0 0 0 0,0 0 0 0 0,1 0 1 0 0,-2 0-1 0 0,1 0 0 0 0,0 0 1 0 0,-1 0-1 0 0,0 1 0 0 0,0-1 0 0 0,0 0 1 0 0,0 1-1 0 0,0 7 0 0 0,-2 7 92 0 0,-1 0-1 0 0,0 0 0 0 0,-1 0 1 0 0,-1-1-1 0 0,-9 28 1 0 0,8-36-110 0 0,1 1 0 0 0,-2-1 1 0 0,0 0-1 0 0,0 0 0 0 0,0-1 0 0 0,-1 0 1 0 0,-1 0-1 0 0,0-1 0 0 0,-15 14 0 0 0,1-5 485 0 0,-2 0 0 0 0,-43 23-1 0 0,53-33-289 0 0,8-4-140 0 0,-1 0-1 0 0,1 1 1 0 0,-1 0-1 0 0,1 0 1 0 0,0 0-1 0 0,1 1 1 0 0,-1 0-1 0 0,-9 10 1 0 0,12-9-16 0 0,-8 14 143 0 0,6-15-44 0 0,5-5-209 0 0,0 0 1 0 0,0 0-1 0 0,0 1 0 0 0,0-1 0 0 0,0 0 0 0 0,0 0 0 0 0,0 0 0 0 0,0 0 0 0 0,0 0 0 0 0,0 0 0 0 0,0 0 0 0 0,-1 0 0 0 0,1 0 0 0 0,0 0 0 0 0,0 0 0 0 0,0 0 0 0 0,0 0 0 0 0,0 0 0 0 0,0 0 0 0 0,0 0 0 0 0,0 0 0 0 0,0 0 0 0 0,0 0 0 0 0,-1 0 0 0 0,1 0 0 0 0,0 0 0 0 0,0-1 0 0 0,0 1 0 0 0,0 0 0 0 0,0 0 0 0 0,0 0 0 0 0,0 0 0 0 0,0 0 0 0 0,0 0 0 0 0,0 0 0 0 0,0 0 0 0 0,0 0 0 0 0,0 0 0 0 0,0 0 0 0 0,0 0 0 0 0,-1 0 0 0 0,1 0 0 0 0,0-1 0 0 0,0 1 0 0 0,0 0 0 0 0,0 0 0 0 0,0 0 0 0 0,0 0 0 0 0,0 0 0 0 0,0 0 0 0 0,0 0 0 0 0,0 0 0 0 0,0-1 16 0 0,0 1 0 0 0,0 0 0 0 0,0-1 0 0 0,0 1 0 0 0,1 0 0 0 0,-1-1 0 0 0,0 1 0 0 0,0 0 0 0 0,0 0 0 0 0,0-1 0 0 0,0 1 0 0 0,0 0 0 0 0,0 0-1 0 0,1-1 1 0 0,-1 1 0 0 0,0 0 0 0 0,0 0 0 0 0,0-1 0 0 0,1 1 0 0 0,-1 0 0 0 0,0 0 0 0 0,0 0 0 0 0,1 0 0 0 0,-1-1 0 0 0,0 1 0 0 0,0 0 0 0 0,1 0 0 0 0,-1 0-1 0 0,0 0 1 0 0,1 0 0 0 0,-1 0 0 0 0,14-4 166 0 0,-7 3-51 0 0,205-59 2682 0 0,-176 50-2813 0 0,-25 8-6 0 0,0-1-1 0 0,0 0 1 0 0,17-8 0 0 0,7-4-2111 0 0,1 3-4806 0 0,-25 9-3279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4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1951 0 0,'-10'39'147'0'0,"10"-38"-145"0"0,-1 1-1 0 0,1-1 1 0 0,0 0 0 0 0,0 1-1 0 0,0-1 1 0 0,1 1 0 0 0,-1-1-1 0 0,0 0 1 0 0,0 1 0 0 0,1-1-1 0 0,-1 0 1 0 0,1 1 0 0 0,-1-1-1 0 0,1 0 1 0 0,0 0 0 0 0,0 2-1 0 0,2 3 0 0 0,16 38 1745 0 0,-4-8 88 0 0,14 49 0 0 0,-10-11 179 0 0,-3 1 0 0 0,5 85 1 0 0,-1 124 1594 0 0,-8-149-2855 0 0,-4-76-653 0 0,-8-57-373 0 0,3-12-7493 0 0,0-2 3418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2503 0 0,'8'-4'224'0'0,"-3"1"135"0"0,1 1 0 0 0,0 1-1 0 0,0-1 1 0 0,0 1-1 0 0,0 0 1 0 0,0 0-1 0 0,0 1 1 0 0,0 0-1 0 0,11 1 1 0 0,17-2 958 0 0,-27 0-1035 0 0,0 1 0 0 0,0-1 0 0 0,0 1 0 0 0,0 1 0 0 0,0-1 0 0 0,0 1 0 0 0,0 0 0 0 0,0 1 0 0 0,0 0 0 0 0,-1 0 0 0 0,1 0 0 0 0,0 1 0 0 0,-1 0 0 0 0,0 0 0 0 0,0 0-1 0 0,0 1 1 0 0,0 0 0 0 0,0 0 0 0 0,-1 1 0 0 0,6 5 0 0 0,-6-4-23 0 0,-1-1-1 0 0,1 1 1 0 0,-1-1-1 0 0,-1 1 1 0 0,1 1-1 0 0,-1-1 0 0 0,0 0 1 0 0,0 1-1 0 0,-1 0 1 0 0,0-1-1 0 0,0 1 1 0 0,1 8-1 0 0,-2-7 82 0 0,-1 0 0 0 0,0 0 0 0 0,0 0 0 0 0,0 0 1 0 0,-1 0-1 0 0,-3 14 0 0 0,-17 47 1416 0 0,3-17-971 0 0,12-31-906 0 0,-1 0 0 0 0,-19 38 0 0 0,22-55-555 0 0,1-17-7635 0 0,4 0 2907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3655 0 0,'0'0'7007'0'0,"17"0"-4874"0"0,-14-1-2077 0 0,0 0 0 0 0,1 0-1 0 0,-1 0 1 0 0,1 1 0 0 0,0 0 0 0 0,-1 0-1 0 0,1 0 1 0 0,6 1 0 0 0,-9-1 62 0 0,5 6 146 0 0,-3-3 30 0 0,0 1 1 0 0,-1-1-1 0 0,1 0 0 0 0,-1 1 0 0 0,0 0 0 0 0,0-1 0 0 0,-1 1 1 0 0,1 0-1 0 0,-1 0 0 0 0,0 0 0 0 0,2 6 0 0 0,-1 6 1721 0 0,1 27-1 0 0,-2-20-1124 0 0,-1 31 961 0 0,-1-6-882 0 0,1-47-1498 0 0,7-18-14531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5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5495 0 0,'1'37'636'0'0,"0"20"1358"0"0,-5-11 666 0 0,-6 22 1182 0 0,4-40-2655 0 0,1-7-203 0 0,1 0 1 0 0,-2 32-1 0 0,5-52-954 0 0,1 0 0 0 0,0 0-1 0 0,0 0 1 0 0,0 0 0 0 0,0 0 0 0 0,0 0-1 0 0,0 0 1 0 0,0-1 0 0 0,1 1 0 0 0,-1 0 0 0 0,0 0-1 0 0,0 0 1 0 0,1 0 0 0 0,-1 0 0 0 0,0-1-1 0 0,2 3 1 0 0,-2-3-2 0 0,0 0-1 0 0,1 0 1 0 0,-1 0-1 0 0,0 0 1 0 0,1 0 0 0 0,-1 0-1 0 0,0 0 1 0 0,1 0-1 0 0,-1 0 1 0 0,0 0-1 0 0,1 0 1 0 0,-1 0 0 0 0,0 0-1 0 0,1 0 1 0 0,-1 0-1 0 0,0 0 1 0 0,1 0 0 0 0,-1 0-1 0 0,0 0 1 0 0,1 0-1 0 0,-1-1 1 0 0,0 1-1 0 0,1 0 1 0 0,-1 0 0 0 0,0 0-1 0 0,1-1 1 0 0,-1 1-1 0 0,5-5 291 0 0,0 1 0 0 0,-1-1 0 0 0,6-7 0 0 0,-6 7-252 0 0,38-52 10 0 0,-31 40-30 0 0,1 1-1 0 0,1 0 1 0 0,26-27 0 0 0,-38 43-20 0 0,-1-1-1 0 0,1 1 1 0 0,0 0 0 0 0,-1 0 0 0 0,1-1 0 0 0,-1 1-1 0 0,1 0 1 0 0,0 0 0 0 0,-1-1 0 0 0,1 1 0 0 0,0 0-1 0 0,-1 0 1 0 0,1 0 0 0 0,0 0 0 0 0,-1 0-1 0 0,1 0 1 0 0,0 0 0 0 0,-1 0 0 0 0,1 0 0 0 0,0 1-1 0 0,-1-1 1 0 0,1 0 0 0 0,-1 0 0 0 0,1 1 0 0 0,0-1-1 0 0,-1 0 1 0 0,1 0 0 0 0,-1 1 0 0 0,1-1-1 0 0,-1 1 1 0 0,1-1 0 0 0,-1 1 0 0 0,1-1 0 0 0,-1 0-1 0 0,1 1 1 0 0,0 0 0 0 0,17 26 969 0 0,-12-17-466 0 0,1-1-55 0 0,-4-4-261 0 0,1 0-1 0 0,-1-1 1 0 0,1 0 0 0 0,0 0 0 0 0,0 0-1 0 0,0 0 1 0 0,0-1 0 0 0,7 5-1 0 0,-7-6-177 0 0,-1-1 0 0 0,0 0-1 0 0,0 1 1 0 0,1-1 0 0 0,-1-1-1 0 0,0 1 1 0 0,1 0 0 0 0,-1-1-1 0 0,1 0 1 0 0,-1 1 0 0 0,1-2-1 0 0,-1 1 1 0 0,1 0 0 0 0,-1-1-1 0 0,1 1 1 0 0,-1-1 0 0 0,1 0-1 0 0,-1 0 1 0 0,0 0 0 0 0,0-1-1 0 0,4-1 1 0 0,-2 0 1 0 0,0 0 1 0 0,0 0-1 0 0,0 0 0 0 0,-1 0 1 0 0,1-1-1 0 0,-1 0 0 0 0,0 0 1 0 0,0 0-1 0 0,0-1 0 0 0,-1 1 0 0 0,1-1 1 0 0,3-6-1 0 0,-2 0-10 0 0,-3 7-20 0 0,1 0 0 0 0,-1 0 0 0 0,-1 0-1 0 0,1-1 1 0 0,-1 1 0 0 0,1-1-1 0 0,0-6 1 0 0,-1 5 40 0 0,-1 0 1 0 0,0 1-1 0 0,0-1 0 0 0,0 0 0 0 0,-3-12 1 0 0,3 16-32 0 0,-1 0 0 0 0,0 0 0 0 0,1 0 0 0 0,-1 0 0 0 0,0 0 0 0 0,0 0 0 0 0,-1 0 0 0 0,1 0 0 0 0,0 1 0 0 0,0-1 0 0 0,-1 0 0 0 0,1 1 0 0 0,-1-1 0 0 0,0 1 0 0 0,1-1-1 0 0,-1 1 1 0 0,0 0 0 0 0,0 0 0 0 0,-3-2 0 0 0,-6-1 30 0 0,1 1-1 0 0,0 0 0 0 0,-1 0 1 0 0,0 1-1 0 0,0 1 1 0 0,-19-1-1 0 0,15 2-892 0 0,0 0-1 0 0,-18 4 1 0 0,30-4 568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116 583 2015 0 0,'-1'3'150'0'0,"0"0"-1"0"0,-1 0 0 0 0,1-1 0 0 0,-1 1 0 0 0,0 0 0 0 0,1-1 0 0 0,-1 1 0 0 0,0-1 0 0 0,0 0 0 0 0,-1 1 1 0 0,-2 1-1 0 0,-17 12 2743 0 0,-1 0-1278 0 0,20-13-1268 0 0,0 0 0 0 0,0 0-1 0 0,1 0 1 0 0,-1 0 0 0 0,1 0-1 0 0,0 1 1 0 0,0-1 0 0 0,0 1 0 0 0,-2 6-1 0 0,-9 37 1873 0 0,11-39-1958 0 0,0 0 81 0 0,1 0 1 0 0,0-1-1 0 0,-1 15 1 0 0,2-19-201 0 0,0 0 0 0 0,1 0 0 0 0,-1 0 0 0 0,1 1 0 0 0,0-1 0 0 0,-1 0 0 0 0,1 0 0 0 0,1 0 0 0 0,-1 0 0 0 0,0 0 1 0 0,3 3-1 0 0,-4-5-76 0 0,1 0 0 0 0,0-1 0 0 0,-1 1 1 0 0,1 0-1 0 0,0-1 0 0 0,0 1 1 0 0,-1 0-1 0 0,1-1 0 0 0,0 1 0 0 0,0-1 1 0 0,0 1-1 0 0,0-1 0 0 0,0 0 0 0 0,-1 1 1 0 0,1-1-1 0 0,0 0 0 0 0,0 0 1 0 0,0 0-1 0 0,0 1 0 0 0,0-1 0 0 0,0 0 1 0 0,0 0-1 0 0,0 0 0 0 0,0-1 1 0 0,0 1-1 0 0,0 0 0 0 0,0 0 0 0 0,0 0 1 0 0,0-1-1 0 0,0 1 0 0 0,1-1 0 0 0,1 0 40 0 0,0-1 0 0 0,0 0-1 0 0,0 1 1 0 0,0-1-1 0 0,0 0 1 0 0,-1 0-1 0 0,5-4 1 0 0,-1-2 52 0 0,0 0 0 0 0,0-1 1 0 0,0 1-1 0 0,-1-1 0 0 0,5-10 1 0 0,17-51 242 0 0,-20 53-327 0 0,6-20 73 0 0,-2 0 0 0 0,-1-1 0 0 0,-2-1 0 0 0,6-73-1 0 0,-14 71 140 0 0,-1 0 0 0 0,-8-53 0 0 0,-25-79 867 0 0,22 140-849 0 0,11 32-283 0 0,1-1 0 0 0,-1 1 0 0 0,1-1 0 0 0,-1 1 0 0 0,0 0 1 0 0,0-1-1 0 0,0 1 0 0 0,0 0 0 0 0,0 0 0 0 0,0 0 0 0 0,0 0 0 0 0,0-1 0 0 0,0 2 0 0 0,-1-1 0 0 0,1 0 0 0 0,0 0 0 0 0,-1 0 0 0 0,1 0 0 0 0,-2 0 0 0 0,2 1-6 0 0,0 0 0 0 0,0 1-1 0 0,0-1 1 0 0,0 0 0 0 0,0 0-1 0 0,0 1 1 0 0,0-1 0 0 0,0 0 0 0 0,0 1-1 0 0,1-1 1 0 0,-1 1 0 0 0,0-1-1 0 0,0 1 1 0 0,0-1 0 0 0,0 1 0 0 0,1 0-1 0 0,-1 0 1 0 0,0-1 0 0 0,1 1-1 0 0,-1 0 1 0 0,1 0 0 0 0,-1-1 0 0 0,1 1-1 0 0,-1 1 1 0 0,-11 24 32 0 0,11-23-51 0 0,-2 7 16 0 0,0 1 1 0 0,1 0-1 0 0,0 0 0 0 0,1 0 0 0 0,0 0 1 0 0,1 21-1 0 0,12 68 290 0 0,-9-78-225 0 0,10 56 503 0 0,4-1-1 0 0,3-1 1 0 0,45 115 0 0 0,-60-180-559 0 0,0-1 0 0 0,14 20 0 0 0,-16-25-83 0 0,0 0 0 0 0,1-1 0 0 0,0 0 0 0 0,0 1 0 0 0,0-2 0 0 0,1 1 0 0 0,-1 0 0 0 0,6 2 0 0 0,-9-5-89 0 0,0 0 0 0 0,0-1 0 0 0,0 1 0 0 0,0-1 1 0 0,-1 0-1 0 0,1 1 0 0 0,0-1 0 0 0,0 0 0 0 0,0 1 0 0 0,0-1 0 0 0,0 0 0 0 0,0 0 0 0 0,0 0 1 0 0,0 0-1 0 0,0 0 0 0 0,0 0 0 0 0,0 0 0 0 0,0 0 0 0 0,0 0 0 0 0,0-1 0 0 0,0 1 0 0 0,0 0 0 0 0,0-1 1 0 0,0 1-1 0 0,0 0 0 0 0,0-1 0 0 0,0 1 0 0 0,-1-1 0 0 0,1 1 0 0 0,0-1 0 0 0,0 0 0 0 0,-1 1 0 0 0,1-1 1 0 0,1-1-1 0 0,0-2-587 0 0,0 0-1 0 0,0 1 1 0 0,0-1 0 0 0,0 0 0 0 0,-1-1 0 0 0,2-6 0 0 0,-1-3-590 0 0,0 1 1 0 0,-1-1 0 0 0,0 1-1 0 0,-2-16 1 0 0,1 6 184 0 0,-11-113-3761 0 0,3 68 4525 0 0,8 56 566 0 0,1 11-143 0 0,-1-1 0 0 0,0 1 1 0 0,0 0-1 0 0,0 0 0 0 0,0-1 0 0 0,0 1 1 0 0,0 0-1 0 0,-1 0 0 0 0,1-1 0 0 0,0 1 1 0 0,0 0-1 0 0,-1 0 0 0 0,1 0 0 0 0,-2-2 1 0 0,2 2 516 0 0,-1 3-340 0 0,1 0 1 0 0,-1 0-1 0 0,1 0 0 0 0,0 0 1 0 0,-1 0-1 0 0,1 0 1 0 0,0 0-1 0 0,0 0 0 0 0,0 0 1 0 0,1 0-1 0 0,-1 0 1 0 0,1 4-1 0 0,0 2 1027 0 0,3 44 4807 0 0,12 60 1 0 0,-8-86-4562 0 0,-8-25-1388 0 0,1 1 1 0 0,-1-1 0 0 0,1 0 0 0 0,0 1 0 0 0,0-1 0 0 0,0 0-1 0 0,-1 1 1 0 0,1-1 0 0 0,0 0 0 0 0,1 0 0 0 0,-1 0-1 0 0,0 0 1 0 0,0 0 0 0 0,3 2 0 0 0,-4-3-68 0 0,1 0 0 0 0,0 0 1 0 0,-1-1-1 0 0,1 1 1 0 0,0 0-1 0 0,-1 0 0 0 0,1 0 1 0 0,-1 0-1 0 0,1-1 0 0 0,0 1 1 0 0,-1 0-1 0 0,1-1 0 0 0,-1 1 1 0 0,1 0-1 0 0,0-1 1 0 0,-1 1-1 0 0,1-1 0 0 0,-1 1 1 0 0,0-1-1 0 0,1 1 0 0 0,-1-1 1 0 0,1 0-1 0 0,11-17 266 0 0,-9 15-236 0 0,5-13 37 0 0,0 1-1 0 0,0-2 1 0 0,-2 1-1 0 0,9-33 1 0 0,-6 20 39 0 0,-7 22-91 0 0,1 0-11 0 0,-1-1-1 0 0,0 1 1 0 0,-1 0 0 0 0,1-1-1 0 0,0-11 1 0 0,-2 19 54 0 0,4 19 360 0 0,-1-4 92 0 0,1 27 0 0 0,-3-29-348 0 0,1 1 0 0 0,5 24 0 0 0,-4-16-44 0 0,-3-19-153 0 0,0 1-1 0 0,0-1 0 0 0,0 0 1 0 0,1 1-1 0 0,-1-1 1 0 0,1 0-1 0 0,0 0 1 0 0,0 0-1 0 0,0 0 1 0 0,0 0-1 0 0,1 0 0 0 0,-1 0 1 0 0,5 5-1 0 0,-6-7-101 0 0,0 0 0 0 0,1-1 1 0 0,-1 1-1 0 0,1 0 0 0 0,-1-1 0 0 0,1 1 0 0 0,0-1 0 0 0,-1 1 0 0 0,1-1 0 0 0,-1 1 0 0 0,1-1 0 0 0,0 0 0 0 0,0 1 0 0 0,-1-1 0 0 0,1 0 0 0 0,0 1 0 0 0,0-1 0 0 0,-1 0 0 0 0,1 0 0 0 0,0 0 0 0 0,0 0 0 0 0,0 1 1 0 0,-1-1-1 0 0,1 0 0 0 0,0-1 0 0 0,0 1 0 0 0,0 0 0 0 0,-1 0 0 0 0,1 0 0 0 0,0 0 0 0 0,0-1 0 0 0,-1 1 0 0 0,1 0 0 0 0,0 0 0 0 0,0-1 0 0 0,-1 1 0 0 0,1-1 0 0 0,0 1 0 0 0,-1-1 0 0 0,1 1 0 0 0,-1-1 0 0 0,1 1 1 0 0,-1-1-1 0 0,1 0 0 0 0,4-4-1854 0 0,-1 0 1 0 0,0 1-1 0 0,-1-1 1 0 0,5-7-1 0 0,-8 11 1223 0 0,8-12-5618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6 547 8895 0 0,'-5'14'1278'0'0,"6"-9"161"0"0,0 1 1 0 0,0-1 0 0 0,1 0-1 0 0,0 0 1 0 0,0 0 0 0 0,0 0-1 0 0,5 7 1286 0 0,-5-9-2432 0 0,-1-1 0 0 0,1 0 0 0 0,0 0 0 0 0,0 0 0 0 0,0 0 0 0 0,1 0 0 0 0,-1 0 0 0 0,0 0 0 0 0,1-1 0 0 0,3 3 0 0 0,0-1-172 0 0,-1 0 1 0 0,2-1 0 0 0,-1 1 0 0 0,0-1-1 0 0,0 0 1 0 0,1-1 0 0 0,-1 1-1 0 0,12 0 1 0 0,-12-2-396 0 0,-1-1 0 0 0,0 1 0 0 0,0-1 0 0 0,0 0 0 0 0,0 0 0 0 0,0-1 1 0 0,0 1-1 0 0,0-1 0 0 0,0 0 0 0 0,0 0 0 0 0,7-5 0 0 0,-3 1-1112 0 0,-5 4 18 0 0,0 0 0 0 0,0-1 0 0 0,-1 1 0 0 0,1-1 1 0 0,4-5-1 0 0,3-6-4894 0 0</inkml:trace>
  <inkml:trace contextRef="#ctx0" brushRef="#br0" timeOffset="1">259 6 4255 0 0,'4'-5'332'0'0,"-4"5"-309"0"0,0 0 0 0 0,0 0-1 0 0,0 0 1 0 0,0 0 0 0 0,1 0-1 0 0,-1 0 1 0 0,0 0 0 0 0,0 0-1 0 0,0 0 1 0 0,0 0 0 0 0,0 0-1 0 0,0-1 1 0 0,1 1 0 0 0,-1 0-1 0 0,0 0 1 0 0,0 0 0 0 0,0 1-1 0 0,0-1 1 0 0,0 0 0 0 0,0 0-1 0 0,1 0 1 0 0,-1 0 0 0 0,0 0-1 0 0,0 0 1 0 0,0 0 0 0 0,0 0-1 0 0,0 0 1 0 0,0 0 0 0 0,1 0-1 0 0,-1 0 1 0 0,0 0 0 0 0,0 0-1 0 0,0 0 1 0 0,0 1 0 0 0,0-1-1 0 0,0 0 1 0 0,0 0 0 0 0,0 0-1 0 0,0 0 1 0 0,0 0 0 0 0,0 0-1 0 0,1 1 1 0 0,-1-1 0 0 0,0 0-1 0 0,0 0 1 0 0,0 0 0 0 0,0 0-1 0 0,0 0 1 0 0,0 0 0 0 0,0 1-1 0 0,2 6 846 0 0,-2-7-721 0 0,21 82 10765 0 0,-3 52-4532 0 0,-16-113-6127 0 0,1 27 1411 0 0,21 96 0 0 0,-1-56-3953 0 0,-19-60-5819 0 0,0-12 665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7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82 7367 0 0,'0'0'568'0'0,"-10"-4"5915"0"0,12 1-5873 0 0,0 0 1 0 0,0-1-1 0 0,0 1 0 0 0,1 0 1 0 0,-1 0-1 0 0,1 0 0 0 0,0 0 1 0 0,0 1-1 0 0,0-1 1 0 0,0 1-1 0 0,1 0 0 0 0,-1 0 1 0 0,1 0-1 0 0,-1 0 0 0 0,5-1 1 0 0,5-2 317 0 0,1 1 1 0 0,27-4 0 0 0,-2 0 123 0 0,-23 5-1064 0 0,1 0 0 0 0,-1 1 0 0 0,19 0 1 0 0,-6 2-2946 0 0,-1 1-4040 0 0,-8-1-785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8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263 503 4199 0 0,'-9'-13'448'0'0,"7"9"-193"0"0,-1 1 0 0 0,1 0 0 0 0,-1 0 0 0 0,0 0 0 0 0,1 1 0 0 0,-2-1 0 0 0,1 1 0 0 0,0-1 0 0 0,0 1 0 0 0,-1 0 0 0 0,1 0 0 0 0,-1 1 0 0 0,0-1-1 0 0,-6-1 1 0 0,7 2-43 0 0,0 1-1 0 0,0-1 0 0 0,0 1 0 0 0,0 0 0 0 0,0 0 1 0 0,0 0-1 0 0,0 1 0 0 0,0-1 0 0 0,0 1 0 0 0,0-1 1 0 0,0 1-1 0 0,0 0 0 0 0,0 0 0 0 0,0 0 0 0 0,0 1 1 0 0,1-1-1 0 0,-1 1 0 0 0,0-1 0 0 0,-2 3 0 0 0,-6 6 304 0 0,0-1 0 0 0,0 1 0 0 0,1 1 0 0 0,0-1 0 0 0,1 2 0 0 0,0 0 0 0 0,1 0 0 0 0,1 0 0 0 0,0 1 0 0 0,0 0 0 0 0,1 0 0 0 0,-6 21 0 0 0,7-18-146 0 0,0 1 357 0 0,-4 22 1 0 0,8-33-501 0 0,0 0 1 0 0,1 0 0 0 0,0 1 0 0 0,0-1 0 0 0,1 0-1 0 0,-1 0 1 0 0,3 9 0 0 0,-2-13-170 0 0,-1-1 0 0 0,1 1 0 0 0,-1 0 0 0 0,1-1 0 0 0,0 1 1 0 0,-1-1-1 0 0,1 0 0 0 0,0 1 0 0 0,0-1 0 0 0,0 0 0 0 0,0 1 0 0 0,0-1 1 0 0,0 0-1 0 0,1 0 0 0 0,-1 0 0 0 0,0 0 0 0 0,1 0 0 0 0,1 1 0 0 0,0-1 17 0 0,-1 0 0 0 0,1 0-1 0 0,-1-1 1 0 0,1 1 0 0 0,-1-1-1 0 0,1 1 1 0 0,0-1 0 0 0,-1 0-1 0 0,1 0 1 0 0,4-1-1 0 0,1 0 74 0 0,1-1 0 0 0,-1 0 0 0 0,0 0 0 0 0,0-1 0 0 0,0 0 0 0 0,9-5 0 0 0,-1-1-79 0 0,-1-1 0 0 0,0-1 1 0 0,-1 0-1 0 0,0 0 0 0 0,-1-2 1 0 0,0 1-1 0 0,-1-2 0 0 0,13-18 0 0 0,-2-2-132 0 0,-1 0 0 0 0,26-60 0 0 0,-31 56-193 0 0,-2-2-1 0 0,20-79 1 0 0,-28 88 241 0 0,-2-1 0 0 0,-1 0-1 0 0,-2 0 1 0 0,-2-48 0 0 0,-1 64 17 0 0,1 8 0 0 0,0 0 1 0 0,-1 0-1 0 0,0 0 1 0 0,-1 0-1 0 0,1 0 0 0 0,-7-13 1 0 0,8 19 115 0 0,-2 6-90 0 0,1 0 0 0 0,0-1 0 0 0,0 1 0 0 0,0 0 1 0 0,1 0-1 0 0,-1 0 0 0 0,1-1 0 0 0,0 1 0 0 0,0 8 0 0 0,8 37 180 0 0,-5-33-77 0 0,9 46 232 0 0,13 97 597 0 0,-4-28-174 0 0,-5-43-371 0 0,2-11-290 0 0,-7-32-104 0 0,-1-7-461 0 0,4 24-2758 0 0,-10-43-3119 0 0,-1-1-1860 0 0</inkml:trace>
  <inkml:trace contextRef="#ctx0" brushRef="#br0" timeOffset="1">194 710 4863 0 0,'-1'-2'375'0'0,"-12"-24"-509"0"0,11 20 1274 0 0,0 0-1 0 0,0 0 0 0 0,0 0 0 0 0,-1-12 0 0 0,3 14-523 0 0,0 0 1 0 0,0 0-1 0 0,0-1 1 0 0,1 1-1 0 0,-1 0 0 0 0,1 0 1 0 0,0 0-1 0 0,0 0 0 0 0,0 0 1 0 0,1 0-1 0 0,0 0 0 0 0,-1 0 1 0 0,1 0-1 0 0,1 1 0 0 0,3-6 1 0 0,4-3 188 0 0,1 1 0 0 0,1 0 1 0 0,0 0-1 0 0,1 2 0 0 0,0-1 1 0 0,0 2-1 0 0,1-1 0 0 0,22-8 1 0 0,-22 11-824 0 0,0 1 1 0 0,1 1-1 0 0,22-5 0 0 0,-6 3-7270 0 0,-6 0-1544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9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2071 0 0,'7'4'184'0'0,"-1"-1"-46"0"0,0 1-1 0 0,0-1 0 0 0,-1 2 1 0 0,1-1-1 0 0,-1 0 0 0 0,0 1 0 0 0,0 0 1 0 0,-1 1-1 0 0,0-1 0 0 0,0 1 0 0 0,0-1 1 0 0,0 1-1 0 0,-1 0 0 0 0,5 13 0 0 0,-1-1 558 0 0,-1 1-1 0 0,-1 0 0 0 0,0 0 0 0 0,1 21 0 0 0,-3-9 915 0 0,-1 0 1 0 0,-5 56-1 0 0,-17 62 4864 0 0,18-135-5110 0 0,6-20 373 0 0,7-22-546 0 0,24-94-803 0 0,23-61 114 0 0,-49 160-503 0 0,-5 11 6 0 0,1 0-1 0 0,1 1 0 0 0,7-13 0 0 0,-1 31 247 0 0,-9-4-143 0 0,-1 0 0 0 0,1 0 0 0 0,-1 0-1 0 0,0 0 1 0 0,-1 0 0 0 0,1 1-1 0 0,0-1 1 0 0,-1 0 0 0 0,0 1 0 0 0,2 3-1 0 0,3 9 340 0 0,4 19 435 0 0,-2-9-342 0 0,-3-9-250 0 0,-3-10-176 0 0,0-1 0 0 0,0 0 1 0 0,1 0-1 0 0,3 7 0 0 0,0-2-52 0 0,7 10 62 0 0,-12-20-167 0 0,0 0-1 0 0,-1 0 1 0 0,1-1 0 0 0,0 1 0 0 0,0 0-1 0 0,0-1 1 0 0,0 1 0 0 0,0-1 0 0 0,0 1-1 0 0,0-1 1 0 0,0 0 0 0 0,0 1 0 0 0,0-1 0 0 0,0 0-1 0 0,0 0 1 0 0,1 1 0 0 0,-1-1 0 0 0,0 0-1 0 0,0 0 1 0 0,0 0 0 0 0,1-1 0 0 0,2 1-749 0 0,1-1 1 0 0,-1 0 0 0 0,0-1-1 0 0,7-3 1 0 0,8-5-6727 0 0,-6 0 513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9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4487 0 0,'0'0'347'0'0,"-6"12"701"0"0,-5 34 3471 0 0,9-12-1558 0 0,0-21-1891 0 0,1-1 0 0 0,1 1 0 0 0,0 0 0 0 0,1 0-1 0 0,0 0 1 0 0,4 19 0 0 0,-3-27-637 0 0,0 0 0 0 0,0 0 0 0 0,0 0 0 0 0,0 0 0 0 0,1 0 0 0 0,-1-1 0 0 0,8 9 0 0 0,-9-11-324 0 0,1-1 0 0 0,-1 1 0 0 0,1-1 0 0 0,0 1-1 0 0,-1-1 1 0 0,1 0 0 0 0,0 1 0 0 0,0-1 0 0 0,0 0 0 0 0,0 0 0 0 0,0 0 0 0 0,0-1 0 0 0,1 1 0 0 0,-1 0 0 0 0,0-1 0 0 0,0 0-1 0 0,0 1 1 0 0,1-1 0 0 0,-1 0 0 0 0,0 0 0 0 0,4-1 0 0 0,0 0-29 0 0,0 0 0 0 0,0-1 0 0 0,-1 0 1 0 0,1 0-1 0 0,-1-1 0 0 0,0 1 0 0 0,0-1 0 0 0,0-1 0 0 0,0 1 0 0 0,0 0 0 0 0,-1-1 1 0 0,1 0-1 0 0,-1 0 0 0 0,0-1 0 0 0,3-4 0 0 0,0 0-34 0 0,-1 1 0 0 0,0-2 0 0 0,0 1 0 0 0,-1-1 0 0 0,-1 0 0 0 0,0 0-1 0 0,4-13 1 0 0,-7 20-36 0 0,0 0 0 0 0,-1 0 0 0 0,1 0-1 0 0,-1 0 1 0 0,1 0 0 0 0,-1 0-1 0 0,0 0 1 0 0,0 0 0 0 0,-1 0-1 0 0,1 0 1 0 0,-1 0 0 0 0,1 0 0 0 0,-1 0-1 0 0,0 0 1 0 0,0 0 0 0 0,0 0-1 0 0,-1 1 1 0 0,-1-5 0 0 0,1 5-63 0 0,-1-1 0 0 0,1 0-1 0 0,-1 1 1 0 0,1-1 0 0 0,-1 1 0 0 0,0 0 0 0 0,0 0 0 0 0,0 0 0 0 0,0 0 0 0 0,0 0 0 0 0,-1 1 0 0 0,1 0-1 0 0,0-1 1 0 0,-1 1 0 0 0,-3 0 0 0 0,-16-4-1302 0 0,-7-2-2328 0 0,11 1-3220 0 0,10 1 68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0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5327 0 0,'6'14'665'0'0,"-1"-1"0"0"0,0 1 0 0 0,-1 0 0 0 0,-1 0 0 0 0,3 25 0 0 0,-3 15 4949 0 0,-7-13 3453 0 0,10-74-7917 0 0,32-139 666 0 0,-19 100-1376 0 0,-18 68-431 0 0,0-12 38 0 0,-1 16-261 0 0,0-1-1 0 0,1 0 0 0 0,-1 1 1 0 0,0-1-1 0 0,1 1 0 0 0,-1-1 1 0 0,1 1-1 0 0,-1-1 0 0 0,1 1 1 0 0,-1-1-1 0 0,1 1 0 0 0,-1-1 1 0 0,1 1-1 0 0,-1-1 0 0 0,1 1 1 0 0,-1 0-1 0 0,1 0 0 0 0,-1-1 1 0 0,1 1-1 0 0,1-1 0 0 0,12-3-7607 0 0,-2 1 1243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0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2 560 2815 0 0,'2'2'107'0'0,"0"1"-1"0"0,0-1 0 0 0,-1 1 0 0 0,1 0 0 0 0,0-1 0 0 0,-1 1 0 0 0,0 0 0 0 0,0 0 1 0 0,0 0-1 0 0,0 0 0 0 0,1 5 0 0 0,2 38 3808 0 0,-3-28-2159 0 0,-1 5 167 0 0,-1 0 0 0 0,-1-1 0 0 0,-6 28 0 0 0,2-8-81 0 0,1 11 1195 0 0,2 55 0 0 0,3-108-3023 0 0,0 0 0 0 0,0 0 1 0 0,0 0-1 0 0,0 0 0 0 0,0 0 0 0 0,0 0 0 0 0,0 1 1 0 0,0-1-1 0 0,0 0 0 0 0,0 0 0 0 0,0 0 0 0 0,0 0 0 0 0,0 0 1 0 0,0 0-1 0 0,0 1 0 0 0,0-1 0 0 0,0 0 0 0 0,0 0 0 0 0,0 0 1 0 0,0 0-1 0 0,0 0 0 0 0,0 0 0 0 0,0 1 0 0 0,1-1 0 0 0,-1 0 1 0 0,0 0-1 0 0,0 0 0 0 0,0 0 0 0 0,0 0 0 0 0,0 0 0 0 0,0 0 1 0 0,0 0-1 0 0,0 0 0 0 0,1 1 0 0 0,-1-1 0 0 0,0 0 1 0 0,0 0-1 0 0,0 0 0 0 0,0 0 0 0 0,0 0 0 0 0,0 0 0 0 0,0 0 1 0 0,1 0-1 0 0,-1 0 0 0 0,0 0 0 0 0,0 0 0 0 0,0 0 0 0 0,0 0 1 0 0,0 0-1 0 0,1 0 0 0 0,-1 0 0 0 0,0 0 0 0 0,0 0 0 0 0,0 0 1 0 0,0 0-1 0 0,0 0 0 0 0,0 0 0 0 0,1 0 0 0 0,-1-1 1 0 0,0 1-1 0 0,0 0 0 0 0,0 0 0 0 0,0 0 0 0 0,6-5 173 0 0,8-25 23 0 0,-1 0 0 0 0,14-51-1 0 0,4-11 73 0 0,3 3-269 0 0,-27 96 144 0 0,-5 2-86 0 0,0 0-1 0 0,-1 0 0 0 0,1 0 1 0 0,-2 1-1 0 0,1-1 1 0 0,-2 17-1 0 0,0-2 109 0 0,1 5 117 0 0,-6 38 1 0 0,6-67-293 0 0,0 0 0 0 0,-1 1 0 0 0,1-1 0 0 0,0 1 1 0 0,0-1-1 0 0,0 1 0 0 0,0-1 0 0 0,0 0 0 0 0,0 1 1 0 0,0-1-1 0 0,0 1 0 0 0,0-1 0 0 0,0 1 0 0 0,0-1 1 0 0,0 0-1 0 0,0 1 0 0 0,0-1 0 0 0,0 1 0 0 0,0-1 1 0 0,1 1-1 0 0,-1-1 0 0 0,0 0 0 0 0,0 1 0 0 0,0-1 1 0 0,1 0-1 0 0,-1 1 0 0 0,0-1 0 0 0,0 0 0 0 0,1 1 0 0 0,-1-1 1 0 0,0 0-1 0 0,1 1 0 0 0,-1-1 0 0 0,1 0 0 0 0,-1 0 1 0 0,0 1-1 0 0,1-1 0 0 0,-1 0 0 0 0,1 0 0 0 0,0 0 1 0 0,0 0 1 0 0,0 0-1 0 0,-1-1 0 0 0,1 1 0 0 0,0 0 0 0 0,0-1 0 0 0,0 1 0 0 0,-1-1 0 0 0,1 1 0 0 0,0-1 0 0 0,-1 1 0 0 0,1-1 0 0 0,0 1 0 0 0,-1-1 1 0 0,1 0-1 0 0,-1 1 0 0 0,1-1 0 0 0,-1 0 0 0 0,1 0 0 0 0,-1 1 0 0 0,1-2 0 0 0,9-21 10 0 0,0-1 0 0 0,-2 0 0 0 0,6-26 1 0 0,-4 15-29 0 0,-9 32 2 0 0,1-8-19 0 0,1 0 1 0 0,1 1-1 0 0,0 0 0 0 0,0 0 0 0 0,1 0 0 0 0,0 0 0 0 0,11-15 0 0 0,-16 25 31 0 0,1 0 0 0 0,-1 0 0 0 0,0 0 0 0 0,0 0 0 0 0,1 0 0 0 0,-1-1 0 0 0,0 1 0 0 0,0 0 0 0 0,0 0 0 0 0,1 1 0 0 0,-1-1 0 0 0,0 0 0 0 0,0 0 0 0 0,1 0 0 0 0,-1 0 0 0 0,0 0 0 0 0,0 0 0 0 0,1 0 0 0 0,-1 0 0 0 0,0 0 0 0 0,0 0 0 0 0,0 0 0 0 0,1 1 0 0 0,-1-1 0 0 0,0 0 0 0 0,0 0 0 0 0,0 0 0 0 0,0 0 0 0 0,1 1 0 0 0,-1-1 0 0 0,0 0 0 0 0,0 0 0 0 0,0 0 0 0 0,0 1 0 0 0,0-1 0 0 0,0 0 0 0 0,0 0 0 0 0,1 1 0 0 0,-1-1 0 0 0,6 12 4 0 0,-4-9 4 0 0,12 25 109 0 0,-13-23-79 0 0,1 0-1 0 0,0-1 1 0 0,1 1-1 0 0,-1-1 1 0 0,1 0-1 0 0,0 1 0 0 0,0-1 1 0 0,0 0-1 0 0,0-1 1 0 0,1 1-1 0 0,0 0 1 0 0,6 3-1 0 0,-2-1 0 0 0,-4-3-11 0 0,0-1-1 0 0,1 1 0 0 0,-1-1 1 0 0,1 1-1 0 0,0-1 0 0 0,-1-1 1 0 0,7 2-1 0 0,3 1-17 0 0,-8-3 4 0 0,1 1 0 0 0,-1-1 1 0 0,0 0-1 0 0,0 0 1 0 0,0-1-1 0 0,1 0 0 0 0,-1 0 1 0 0,0-1-1 0 0,1 1 1 0 0,7-3-1 0 0,-7 1 4 0 0,0 0 0 0 0,0-1 0 0 0,0 0 0 0 0,-1 0 0 0 0,1 0 0 0 0,-1-1 0 0 0,0 0 0 0 0,0-1 0 0 0,0 1 0 0 0,0-1 0 0 0,-1 0 0 0 0,0 0 0 0 0,0-1 0 0 0,0 1 0 0 0,-1-1 0 0 0,0 0 0 0 0,0-1 0 0 0,0 1 0 0 0,-1-1 0 0 0,3-8 0 0 0,-4 8 20 0 0,0 0 1 0 0,-1-1-1 0 0,0 1 1 0 0,0 0-1 0 0,0-13 1 0 0,-1 17-27 0 0,0 1 0 0 0,0 0 0 0 0,-1 0 1 0 0,1-1-1 0 0,0 1 0 0 0,-1 0 0 0 0,1 0 0 0 0,-1-1 1 0 0,0 1-1 0 0,0 0 0 0 0,0 0 0 0 0,0 0 0 0 0,0 0 1 0 0,0 0-1 0 0,0 0 0 0 0,-1 0 0 0 0,1 1 0 0 0,-1-1 1 0 0,0 0-1 0 0,1 1 0 0 0,-1-1 0 0 0,-2-1 0 0 0,-13-7 61 0 0,9 7-47 0 0,0 5 24 0 0,1 3-13 0 0,0 0-1 0 0,0 0 1 0 0,0 1 0 0 0,-8 8 0 0 0,0 1 35 0 0,13-13-66 0 0,-1 1-1 0 0,1 0 1 0 0,0 1 0 0 0,0-1 0 0 0,0 0-1 0 0,1 1 1 0 0,-1-1 0 0 0,1 1-1 0 0,0-1 1 0 0,0 1 0 0 0,0-1 0 0 0,0 1-1 0 0,0 6 1 0 0,1-1 2 0 0,-1 0-1 0 0,1 0 1 0 0,0 0-1 0 0,3 13 1 0 0,-3-22-5 0 0,0 0-1 0 0,0 1 1 0 0,0-1 0 0 0,1 0-1 0 0,-1 1 1 0 0,0-1 0 0 0,0 0-1 0 0,0 0 1 0 0,1 1 0 0 0,-1-1-1 0 0,0 0 1 0 0,0 0 0 0 0,1 0-1 0 0,-1 1 1 0 0,0-1 0 0 0,0 0-1 0 0,1 0 1 0 0,-1 0 0 0 0,0 0-1 0 0,1 1 1 0 0,-1-1 0 0 0,0 0-1 0 0,0 0 1 0 0,1 0 0 0 0,-1 0-1 0 0,0 0 1 0 0,1 0 0 0 0,-1 0-1 0 0,0 0 1 0 0,1 0 0 0 0,-1 0-1 0 0,0 0 1 0 0,1 0 0 0 0,-1 0-1 0 0,0 0 1 0 0,1 0 0 0 0,-1-1-1 0 0,0 1 1 0 0,0 0 0 0 0,1 0-1 0 0,-1 0 1 0 0,0 0 0 0 0,1-1-1 0 0,10-5 46 0 0,-7 2-18 0 0,-2 1-16 0 0,1 0 0 0 0,0 0 0 0 0,0 0 1 0 0,0 0-1 0 0,0 1 0 0 0,5-4 0 0 0,-1 2 0 0 0,8-5-12 0 0,-13 7 0 0 0,-2 2 0 0 0,1 0 0 0 0,-1-1 0 0 0,0 1 0 0 0,1 0 0 0 0,-1-1 0 0 0,1 1 0 0 0,-1 0 0 0 0,0 0 0 0 0,1-1 0 0 0,-1 1 0 0 0,1 0 0 0 0,-1 0 0 0 0,1 0 0 0 0,-1 0 0 0 0,1-1 0 0 0,-1 1 0 0 0,1 0 0 0 0,-1 0 0 0 0,1 0 0 0 0,-1 0 0 0 0,1 0 0 0 0,0 0 0 0 0,0 1 0 0 0,1-1 0 0 0,-1 0 0 0 0,0 0 0 0 0,0 1 0 0 0,0-1 0 0 0,0 0 0 0 0,0 1 0 0 0,0-1 0 0 0,0 1 0 0 0,0-1 0 0 0,0 1 0 0 0,0 0 0 0 0,0-1 0 0 0,-1 1 0 0 0,1 0 0 0 0,0 0 0 0 0,0 0 0 0 0,-1 0 0 0 0,1-1 0 0 0,1 3 0 0 0,13 24 0 0 0,-11-19 0 0 0,-4-7 6 0 0,1 0 0 0 0,-1 0 0 0 0,1 0 0 0 0,-1 0 0 0 0,1 0 0 0 0,0 0 0 0 0,-1 0 0 0 0,1 0 0 0 0,0-1 0 0 0,0 1 0 0 0,0 0-1 0 0,-1 0 1 0 0,1-1 0 0 0,0 1 0 0 0,0-1 0 0 0,0 1 0 0 0,0 0 0 0 0,0-1 0 0 0,0 0 0 0 0,1 1 0 0 0,1 0 0 0 0,-2-2 3 0 0,0 1 0 0 0,0 0-1 0 0,0 0 1 0 0,1 0 0 0 0,-1-1 0 0 0,0 1-1 0 0,0-1 1 0 0,0 1 0 0 0,0-1 0 0 0,0 1-1 0 0,0-1 1 0 0,0 0 0 0 0,0 1 0 0 0,0-1-1 0 0,0 0 1 0 0,1-2 0 0 0,4-3 7 0 0,-1-1 1 0 0,0 0 0 0 0,-1 0-1 0 0,6-12 1 0 0,-3 1 48 0 0,0 0 0 0 0,-2 0 0 0 0,7-35 1 0 0,-8 32-29 0 0,8-50-126 0 0,-4-1 1 0 0,-1-88-1 0 0,-8 131 47 0 0,-1 0 1 0 0,-2 0 0 0 0,-13-54-1 0 0,14 66 136 0 0,2 14-98 0 0,1 0 0 0 0,-1 0 1 0 0,1 1-1 0 0,-1-1 1 0 0,0 0-1 0 0,0 1 1 0 0,0-1-1 0 0,-2-3 1 0 0,2 4-79 0 0,0 2 73 0 0,0 0-1 0 0,1 0 1 0 0,-1 0-1 0 0,0 0 1 0 0,0 0-1 0 0,1 0 1 0 0,-1 0-1 0 0,0 0 1 0 0,0 0-1 0 0,1 1 1 0 0,-1-1-1 0 0,0 0 1 0 0,-1 1-1 0 0,-7 36-74 0 0,6-28 83 0 0,0 0 0 0 0,0 0-1 0 0,1 0 1 0 0,0 0 0 0 0,1 0-1 0 0,0 1 1 0 0,0 9 0 0 0,6 67 133 0 0,-5-85-129 0 0,5 42 184 0 0,1-1 0 0 0,3 0 0 0 0,16 50 0 0 0,-3-13 156 0 0,-16-53-287 0 0,1 0 0 0 0,2 0 0 0 0,15 33 0 0 0,-20-51-115 0 0,1 1-1 0 0,0-1 0 0 0,0 1 1 0 0,1-1-1 0 0,8 8 1 0 0,-13-14-63 0 0,1-1 0 0 0,-1 0-1 0 0,0 1 1 0 0,1-1 0 0 0,-1 0 0 0 0,1 0-1 0 0,0 0 1 0 0,-1 0 0 0 0,1 0 0 0 0,0-1 0 0 0,0 1-1 0 0,-1 0 1 0 0,1-1 0 0 0,0 1 0 0 0,0-1 0 0 0,0 0-1 0 0,0 0 1 0 0,-1 0 0 0 0,1 0 0 0 0,0 0-1 0 0,0 0 1 0 0,0 0 0 0 0,0 0 0 0 0,0-1 0 0 0,-1 1-1 0 0,1-1 1 0 0,0 1 0 0 0,0-1 0 0 0,0 0 0 0 0,-1 0-1 0 0,1 0 1 0 0,-1 0 0 0 0,1 0 0 0 0,1-1-1 0 0,2-2-602 0 0,-1 0-1 0 0,0-1 0 0 0,0 0 0 0 0,0 1 1 0 0,0-1-1 0 0,-1 0 0 0 0,1-1 1 0 0,-1 1-1 0 0,-1-1 0 0 0,3-6 0 0 0,12-21-6618 0 0,-6 17 1826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2879 0 0,'-4'12'5776'0'0,"3"6"2731"0"0,5 1-4558 0 0,-4-18-3773 0 0,1 0 0 0 0,-1 1 0 0 0,1-1 0 0 0,0 0 0 0 0,0 1 0 0 0,-1-1 0 0 0,1 0 0 0 0,0 0 0 0 0,0 1 0 0 0,0-1 0 0 0,0 0-1 0 0,0 0 1 0 0,1 0 0 0 0,-1 0 0 0 0,0-1 0 0 0,0 1 0 0 0,1 0 0 0 0,-1 0 0 0 0,0-1 0 0 0,1 1 0 0 0,-1-1 0 0 0,2 1 0 0 0,8 0 133 0 0,0 0 1 0 0,0-1-1 0 0,0 0 1 0 0,0-1-1 0 0,0-1 1 0 0,18-4-1 0 0,-23 5-271 0 0,0 0-1 0 0,0 0 1 0 0,0 1 0 0 0,0 0-1 0 0,1 0 1 0 0,11 1-1 0 0,-17 0-8 0 0,0-1 0 0 0,0 1 0 0 0,0-1 0 0 0,0 1 0 0 0,1 0 0 0 0,-1-1 0 0 0,0 1 0 0 0,-1 0 0 0 0,1 0 0 0 0,0 0 0 0 0,0 0 0 0 0,0 0 0 0 0,0 0 0 0 0,-1 0 0 0 0,1 0 0 0 0,0 0 0 0 0,-1 0 1 0 0,1 0-1 0 0,-1 0 0 0 0,1 0 0 0 0,-1 1 0 0 0,0-1 0 0 0,1 0 0 0 0,-1 0 0 0 0,0 1 0 0 0,0-1 0 0 0,0 0 0 0 0,0 0 0 0 0,0 3 0 0 0,0 4 395 0 0,-1 0 1 0 0,0 0 0 0 0,-3 11-1 0 0,3-17-316 0 0,-4 15 393 0 0,-1 0-1 0 0,-1-1 1 0 0,-1 0-1 0 0,-18 29 1 0 0,18-35-647 0 0,1 0 1 0 0,-2-1-1 0 0,1 0 1 0 0,-1-1-1 0 0,-1 1 0 0 0,1-2 1 0 0,-1 1-1 0 0,-1-1 1 0 0,-18 9-1 0 0,19-12-7426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1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0 483 2815 0 0,'0'0'256'0'0</inkml:trace>
  <inkml:trace contextRef="#ctx0" brushRef="#br0" timeOffset="1">371 64 7687 0 0,'2'-4'373'0'0,"1"0"-1"0"0,-1 0 0 0 0,1 0 1 0 0,1 0-1 0 0,-1 0 0 0 0,5-3 1 0 0,-4 3 636 0 0,1 1 1 0 0,-1 0-1 0 0,1 0 0 0 0,0 1 1 0 0,0-1-1 0 0,0 1 1 0 0,0 0-1 0 0,7-2 1 0 0,-1 2 929 0 0,-1 0 1 0 0,1 1 0 0 0,16 0 0 0 0,12 2-1691 0 0,-25 0-269 0 0,0 0 1 0 0,-1 1-1 0 0,20 5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4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3079 0 0,'1'-1'227'0'0,"4"-1"900"0"0,0 5-290 0 0,1 0 0 0 0,-1 0 0 0 0,0 1 1 0 0,0 0-1 0 0,-1 0 0 0 0,1 0 0 0 0,-1 0 1 0 0,0 1-1 0 0,0-1 0 0 0,0 1 0 0 0,-1 0 0 0 0,5 10 1 0 0,29 43 3896 0 0,31 106-2514 0 0,-53-139-3066 0 0,-4-11-6829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5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0,'0'0'768'0'0,"3"7"-768"0"0,-1 2 0 0 0,1 0 1192 0 0,-2 1 216 0 0,-1 1 48 0 0,2 0 8 0 0,-1 1-856 0 0,0 1-160 0 0,-2-1-40 0 0,2-2-8 0 0,-2 1-240 0 0,0 2-56 0 0,-1 2-8 0 0,1-2-4272 0 0,-2-1-856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3311 0 0,'0'0'251'0'0,"2"0"-144"0"0,3 1 7 0 0,0 1-1 0 0,-1 0 1 0 0,1 0 0 0 0,-1 0 0 0 0,0 1 0 0 0,1-1-1 0 0,-1 1 1 0 0,0 0 0 0 0,-1 0 0 0 0,1 0-1 0 0,5 6 1 0 0,12 10 1797 0 0,70 57 5011 0 0,6 4-1222 0 0,-36-40-2463 0 0,5 2 23 0 0,-66-41-3196 0 0,1 0 0 0 0,0-1 0 0 0,-1 1 0 0 0,1-1-1 0 0,0 1 1 0 0,0-1 0 0 0,-1 0 0 0 0,1 1 0 0 0,0-1-1 0 0,0 0 1 0 0,0 1 0 0 0,-1-1 0 0 0,1 0 0 0 0,0 0 0 0 0,0 0-1 0 0,0 0 1 0 0,0 1 0 0 0,-1-1 0 0 0,1-1 0 0 0,0 1-1 0 0,0 0 1 0 0,0 0 0 0 0,0 0 0 0 0,0 0 0 0 0,1-1-1 0 0,-1 0 27 0 0,0 0-1 0 0,0 0 0 0 0,1 0 1 0 0,-1 0-1 0 0,0 0 0 0 0,0 0 0 0 0,0 0 1 0 0,0-1-1 0 0,0 1 0 0 0,-1 0 1 0 0,1-1-1 0 0,0 1 0 0 0,0-2 0 0 0,2-5 81 0 0,0-1 0 0 0,-1 1 0 0 0,0 0 0 0 0,1-11 0 0 0,8-97 560 0 0,-1 10-1541 0 0,1 35-6940 0 0,-5 35-1689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6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2015 0 0,'2'-1'312'0'0,"-1"1"-256"0"0,-1-1-1 0 0,0 1 1 0 0,1 0-1 0 0,-1 0 1 0 0,0 0-1 0 0,1 0 1 0 0,-1 0-1 0 0,1 0 1 0 0,-1-1-1 0 0,0 1 1 0 0,1 0-1 0 0,-1 0 1 0 0,0 0-1 0 0,1 0 1 0 0,-1 0-1 0 0,1 1 0 0 0,-1-1 1 0 0,0 0-1 0 0,1 0 1 0 0,-1 0-1 0 0,1 0 1 0 0,-1 0-1 0 0,0 0 1 0 0,1 1-1 0 0,-1-1 1 0 0,1 0-1 0 0,9 12 1570 0 0,7 24 1222 0 0,-11-22-2081 0 0,10 27 2064 0 0,-2 1 0 0 0,17 82-1 0 0,-27-102-2376 0 0,25 127 2745 0 0,-15-68-1725 0 0,-7-44-731 0 0,-1 1 272 0 0,14 43 1 0 0,-18-77-986 0 0,-1 1 0 0 0,1-1 0 0 0,0 1 0 0 0,0-1-1 0 0,0 0 1 0 0,1 0 0 0 0,-1 0 0 0 0,1 0 0 0 0,0 0 0 0 0,0-1 0 0 0,1 1-1 0 0,-1-1 1 0 0,1 0 0 0 0,-1 0 0 0 0,1 0 0 0 0,6 3 0 0 0,-9-6-208 0 0,0 0 1 0 0,0 0 0 0 0,0 0-1 0 0,0 0 1 0 0,0-1-1 0 0,0 1 1 0 0,1 0-1 0 0,-1 0 1 0 0,0-1 0 0 0,0 1-1 0 0,0-1 1 0 0,0 1-1 0 0,0-1 1 0 0,0 0 0 0 0,0 1-1 0 0,0-1 1 0 0,-1 0-1 0 0,1 1 1 0 0,0-1 0 0 0,1-2-1 0 0,8-9-5425 0 0,-1-5-1552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7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6335 0 0,'0'0'486'0'0,"1"2"-318"0"0,5 10 357 0 0,-1 1-1 0 0,-1 0 1 0 0,0 0 0 0 0,-1 0 0 0 0,2 16-1 0 0,4 71 3587 0 0,-6-63-3037 0 0,-2 85 2944 0 0,1-10 152 0 0,-1-107-2865 0 0,1-6-495 0 0,5-12-235 0 0,5-22-473 0 0,39-180 155 0 0,-45 193-257 0 0,1-1 0 0 0,0 1-1 0 0,2 1 1 0 0,13-25 0 0 0,-21 45-71 0 0,-1 1 89 0 0,1 0 16 0 0,-1 1 0 0 0,1-1 0 0 0,-1 0 0 0 0,1 1 0 0 0,-1-1-1 0 0,1 0 1 0 0,-1 1 0 0 0,1-1 0 0 0,-1 1 0 0 0,1-1 0 0 0,-1 0 0 0 0,0 1 0 0 0,1-1 0 0 0,-1 1 0 0 0,0 0 0 0 0,1-1-1 0 0,-1 1 1 0 0,0 0 0 0 0,7 15 352 0 0,-6-12-190 0 0,5 13 314 0 0,0 1-1 0 0,-2-1 1 0 0,0 1-1 0 0,1 20 1 0 0,-4-32-471 0 0,1 0 0 0 0,-1 0-1 0 0,1-1 1 0 0,0 1 0 0 0,0 0 0 0 0,1-1-1 0 0,0 1 1 0 0,4 6 0 0 0,0-2-373 0 0,1 0 0 0 0,16 18 0 0 0,-23-27 104 0 0,0-1 1 0 0,1 1-1 0 0,-1 0 1 0 0,0 0-1 0 0,1-1 1 0 0,-1 1 0 0 0,1-1-1 0 0,-1 1 1 0 0,1-1-1 0 0,-1 1 1 0 0,2-1-1 0 0,0 1-506 0 0,17-4-11459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7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0 305 3335 0 0,'2'1'7011'0'0,"9"0"-4800"0"0,0 0 0 0 0,-1 0 0 0 0,13-2 0 0 0,-16 1-1570 0 0,0-1 0 0 0,-1-1 1 0 0,1 1-1 0 0,0-1 0 0 0,-1 0 1 0 0,9-4-1 0 0,-3 0-274 0 0,0-1 1 0 0,0 0-1 0 0,0-1 0 0 0,-1-1 0 0 0,0 1 1 0 0,-1-2-1 0 0,0 1 0 0 0,0-2 1 0 0,-1 1-1 0 0,11-18 0 0 0,-19 26-360 0 0,2-2 33 0 0,0 0 0 0 0,0 0 0 0 0,-1 0 1 0 0,0-1-1 0 0,0 1 0 0 0,0-1 0 0 0,1-6 0 0 0,3-8 44 0 0,-4 15-83 0 0,-1 0-1 0 0,0 0 1 0 0,0 0-1 0 0,0 0 1 0 0,-1 0 0 0 0,1-5-1 0 0,-1 1-1 0 0,1 2 15 0 0,-1 0-1 0 0,-1 0 1 0 0,1 1-1 0 0,-1-1 1 0 0,-2-8 0 0 0,2 12-10 0 0,1 0 1 0 0,-1 0 0 0 0,0 1 0 0 0,0-1 0 0 0,0 0 0 0 0,0 1 0 0 0,0-1 0 0 0,0 1 0 0 0,-1-1-1 0 0,1 1 1 0 0,0 0 0 0 0,-1-1 0 0 0,1 1 0 0 0,-1 0 0 0 0,0 0 0 0 0,1 0 0 0 0,-1 0 0 0 0,0 0-1 0 0,1 0 1 0 0,-1 1 0 0 0,-2-1 0 0 0,-3-1 7 0 0,0 1 0 0 0,1 0 1 0 0,-1 0-1 0 0,0 1 0 0 0,0 0 0 0 0,-11 1 0 0 0,4 0-5 0 0,9 0 1 0 0,1 0 1 0 0,0 0-1 0 0,-1 0 1 0 0,1 1-1 0 0,0 0 0 0 0,0-1 1 0 0,0 1-1 0 0,0 1 0 0 0,0-1 1 0 0,-6 6-1 0 0,1-1 15 0 0,1 0 0 0 0,0 1 0 0 0,-9 10 0 0 0,14-13-20 0 0,0-1 1 0 0,0 0-1 0 0,1 1 0 0 0,0 0 1 0 0,0-1-1 0 0,0 1 0 0 0,1 0 1 0 0,0 0-1 0 0,0 0 0 0 0,0 0 1 0 0,0 0-1 0 0,1 1 0 0 0,0-1 1 0 0,0 0-1 0 0,0 0 0 0 0,1 0 1 0 0,-1 0-1 0 0,3 9 0 0 0,2 3 11 0 0,0 0-1 0 0,1 0 1 0 0,1 0-1 0 0,10 16 1 0 0,-13-26 17 0 0,1 0 1 0 0,-1 1-1 0 0,2-2 1 0 0,-1 1-1 0 0,1-1 1 0 0,0 0-1 0 0,0 0 1 0 0,12 7-1 0 0,-13-9-63 0 0,0 0 0 0 0,1-1 0 0 0,0 0 0 0 0,0 0 0 0 0,0 0 0 0 0,0-1 0 0 0,0 0 1 0 0,0 0-1 0 0,1-1 0 0 0,-1 1 0 0 0,13 0 0 0 0,-16-2-248 0 0,0 0-1 0 0,-1-1 1 0 0,1 1 0 0 0,0 0 0 0 0,0-1-1 0 0,0 0 1 0 0,0 1 0 0 0,0-1 0 0 0,-1 0 0 0 0,1-1-1 0 0,0 1 1 0 0,-1 0 0 0 0,1-1 0 0 0,-1 1-1 0 0,0-1 1 0 0,3-2 0 0 0,-2 0-935 0 0,0 1 0 0 0,0-1-1 0 0,0 0 1 0 0,0 0 0 0 0,-1 0 0 0 0,0 0 0 0 0,0 0-1 0 0,0-1 1 0 0,1-4 0 0 0,0-4-3900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8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6991 0 0,'0'0'542'0'0,"1"1"-353"0"0,5 10 1380 0 0,-1 0 0 0 0,8 19 0 0 0,-9-19 94 0 0,1 0-1 0 0,0 0 1 0 0,10 14-1 0 0,-13-22-1296 0 0,0 0 0 0 0,0 0-1 0 0,1-1 1 0 0,-1 1 0 0 0,1 0 0 0 0,0-1-1 0 0,-1 0 1 0 0,1 0 0 0 0,0 0-1 0 0,0 0 1 0 0,4 2 0 0 0,-5-4-297 0 0,-1 0 0 0 0,1 1 0 0 0,-1-1 0 0 0,1 0 0 0 0,-1 0 0 0 0,1 1 0 0 0,-1-1 0 0 0,1 0 0 0 0,-1-1 0 0 0,1 1 0 0 0,-1 0 0 0 0,1 0 0 0 0,-1-1 0 0 0,1 1 0 0 0,-1-1 0 0 0,0 1 0 0 0,1-1 0 0 0,-1 1 0 0 0,0-1 1 0 0,1 0-1 0 0,-1 0 0 0 0,0 0 0 0 0,0 0 0 0 0,0 0 0 0 0,1 0 0 0 0,-1 0 0 0 0,0 0 0 0 0,1-2 0 0 0,3-4 39 0 0,-1 1 0 0 0,-1-1 0 0 0,1 0 0 0 0,-1 0 0 0 0,0-1 1 0 0,0 1-1 0 0,2-14 0 0 0,-3 12-72 0 0,0 1 0 0 0,1-1 1 0 0,0 1-1 0 0,9-15 0 0 0,-8 17 31 0 0,-4 5 101 0 0,1 1-145 0 0,0 0 1 0 0,0 1-1 0 0,0-1 0 0 0,0 0 0 0 0,0 0 0 0 0,0 1 1 0 0,0-1-1 0 0,0 1 0 0 0,0-1 0 0 0,0 1 1 0 0,1 0-1 0 0,1 2 36 0 0,-1 0 1 0 0,0 1-1 0 0,0-1 1 0 0,0 0-1 0 0,-1 1 1 0 0,1-1-1 0 0,-1 1 1 0 0,2 4-1 0 0,9 20 326 0 0,-7-20-213 0 0,1 1 0 0 0,0-1 1 0 0,10 11-1 0 0,-15-18-140 0 0,0 0 0 0 0,0 0 0 0 0,1-1 1 0 0,-1 1-1 0 0,0 0 0 0 0,0 0 0 0 0,1-1 0 0 0,-1 1 0 0 0,0-1 0 0 0,1 1 0 0 0,-1-1 1 0 0,0 0-1 0 0,1 1 0 0 0,-1-1 0 0 0,1 0 0 0 0,-1 0 0 0 0,1 0 0 0 0,-1 0 0 0 0,1 0 1 0 0,-1 0-1 0 0,0 0 0 0 0,1-1 0 0 0,-1 1 0 0 0,1 0 0 0 0,-1-1 0 0 0,0 1 0 0 0,1-1 1 0 0,-1 0-1 0 0,0 1 0 0 0,0-1 0 0 0,0 0 0 0 0,1 0 0 0 0,1-2 0 0 0,3-2 94 0 0,0 0-1 0 0,0-1 1 0 0,0 0 0 0 0,6-9-1 0 0,-7 8-52 0 0,0 0-1 0 0,-1 0 1 0 0,0-1-1 0 0,0 1 1 0 0,0-1-1 0 0,-1 0 1 0 0,-1 0-1 0 0,1 0 1 0 0,-1 0-1 0 0,0-1 1 0 0,-1 1-1 0 0,0 0 1 0 0,0-1-1 0 0,-1-14 1 0 0,-1 20-50 0 0,0-1 0 0 0,1 1 1 0 0,-1-1-1 0 0,0 1 0 0 0,-1 0 0 0 0,1 0 1 0 0,-1-1-1 0 0,1 1 0 0 0,-1 0 0 0 0,0 0 1 0 0,0 0-1 0 0,0 1 0 0 0,-1-1 0 0 0,1 0 1 0 0,-1 1-1 0 0,1 0 0 0 0,-1-1 0 0 0,0 1 1 0 0,0 0-1 0 0,0 1 0 0 0,0-1 0 0 0,0 0 0 0 0,-1 1 1 0 0,1 0-1 0 0,0-1 0 0 0,-1 1 0 0 0,-5-1 1 0 0,8 3-121 0 0,-1-1 0 0 0,0 0 1 0 0,1 0-1 0 0,-1 1 0 0 0,1-1 0 0 0,-1 1 1 0 0,1-1-1 0 0,-1 1 0 0 0,1 0 1 0 0,-1-1-1 0 0,1 1 0 0 0,0 0 0 0 0,-1 0 1 0 0,1 0-1 0 0,-1 1 0 0 0,1-1-45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8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4055 0 0,'0'0'584'0'0,"6"7"1415"0"0,-3-1-1410 0 0,0 0 1 0 0,0 1-1 0 0,0-1 1 0 0,-1 1-1 0 0,0 0 0 0 0,0-1 1 0 0,-1 1-1 0 0,1 10 0 0 0,-1 3 844 0 0,-2 31 0 0 0,-1 2 790 0 0,-4 92 2553 0 0,4-94-2899 0 0,0-40-1370 0 0,2-1 0 0 0,-1 1 0 0 0,1 0 0 0 0,1 0 0 0 0,0-1 0 0 0,0 1 0 0 0,4 12 0 0 0,-5-22 529 0 0,1-1-1016 0 0,0 0 0 0 0,-1 0 0 0 0,1 0 0 0 0,0 0-1 0 0,-1-1 1 0 0,1 1 0 0 0,0 0 0 0 0,-1 0 0 0 0,1-1-1 0 0,-1 1 1 0 0,1 0 0 0 0,0-1 0 0 0,-1 1-1 0 0,1 0 1 0 0,-1-1 0 0 0,1 1 0 0 0,-1-1 0 0 0,1 1-1 0 0,-1-1 1 0 0,0 1 0 0 0,1-1 0 0 0,-1 0 0 0 0,0 1-1 0 0,1-2 1 0 0,5-18 121 0 0,-3 11-75 0 0,11-41 54 0 0,9-63 1 0 0,-15 70-29 0 0,1 1 1 0 0,23-67-1 0 0,-28 100-81 0 0,-4 9-5 0 0,0 0 0 0 0,1-1 1 0 0,-1 1-1 0 0,0 0 0 0 0,0 0 0 0 0,0-1 0 0 0,0 1 0 0 0,0 0 1 0 0,1 0-1 0 0,-1-1 0 0 0,0 1 0 0 0,0 0 0 0 0,0 0 1 0 0,1 0-1 0 0,-1-1 0 0 0,0 1 0 0 0,0 0 0 0 0,1 0 0 0 0,-1 0 1 0 0,0 0-1 0 0,0 0 0 0 0,1 0 0 0 0,-1 0 0 0 0,0-1 0 0 0,1 1 1 0 0,-1 0-1 0 0,0 0 0 0 0,0 0 0 0 0,1 0 0 0 0,-1 0 0 0 0,0 0 1 0 0,1 0-1 0 0,-1 0 0 0 0,0 1 0 0 0,0-1 0 0 0,1 0 1 0 0,-1 0-1 0 0,0 0 0 0 0,0 0 0 0 0,1 0 0 0 0,-1 0 0 0 0,0 0 1 0 0,0 1-1 0 0,1-1 0 0 0,-1 0 0 0 0,0 0 0 0 0,1 1 0 0 0,5 7 268 0 0,-6-8-292 0 0,7 11 273 0 0,-2 0 1 0 0,1 0-1 0 0,-1 0 0 0 0,-1 1 0 0 0,4 14 1 0 0,10 24 312 0 0,-13-39-553 0 0,-2-3-6 0 0,0 0 1 0 0,1 0-1 0 0,0 0 1 0 0,1 0-1 0 0,7 9 1 0 0,-10-16-125 0 0,-1 1-1 0 0,1-1 1 0 0,0 0-1 0 0,0 0 1 0 0,0 0-1 0 0,0 0 1 0 0,0 0-1 0 0,0-1 1 0 0,0 1-1 0 0,1-1 1 0 0,-1 1-1 0 0,0-1 1 0 0,0 0-1 0 0,5 0 1 0 0,-1 0-831 0 0,0 0 0 0 0,0 0 0 0 0,0-1 1 0 0,8-1-1 0 0,-12 1 248 0 0,0 0 1 0 0,0 0-1 0 0,0 0 0 0 0,-1 0 1 0 0,1-1-1 0 0,0 1 1 0 0,0 0-1 0 0,-1-1 0 0 0,1 1 1 0 0,-1-1-1 0 0,1 0 1 0 0,-1 0-1 0 0,1 1 1 0 0,0-4-1 0 0,7-8-6165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9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23 126 3367 0 0,'0'0'258'0'0,"-2"6"88"0"0,-14 60 9879 0 0,14-54-8860 0 0,1 1 0 0 0,0 0-1 0 0,0 0 1 0 0,2 0 0 0 0,3 25-1 0 0,-2-26-452 0 0,0 0-1 0 0,1 0 0 0 0,0 0 0 0 0,9 19 0 0 0,-11-28-818 0 0,0-1 1 0 0,0 0 0 0 0,1 1-1 0 0,-1-1 1 0 0,1 0 0 0 0,-1 0-1 0 0,1 0 1 0 0,0 0 0 0 0,-1 0-1 0 0,1 0 1 0 0,0 0 0 0 0,0-1-1 0 0,1 1 1 0 0,-1-1 0 0 0,0 1-1 0 0,0-1 1 0 0,1 0 0 0 0,-1 0-1 0 0,1 0 1 0 0,-1 0 0 0 0,1-1-1 0 0,-1 1 1 0 0,1-1 0 0 0,-1 1-1 0 0,1-1 1 0 0,0 0 0 0 0,-1 0-1 0 0,1 0 1 0 0,4-1 0 0 0,-5 0-44 0 0,1 0 1 0 0,0 0 0 0 0,0 0-1 0 0,0-1 1 0 0,-1 1-1 0 0,1-1 1 0 0,0 0 0 0 0,-1 1-1 0 0,0-1 1 0 0,1-1-1 0 0,-1 1 1 0 0,0 0 0 0 0,0 0-1 0 0,0-1 1 0 0,-1 1-1 0 0,3-5 1 0 0,3-5 122 0 0,0 0 0 0 0,5-17 1 0 0,-7 14-87 0 0,-1 0 1 0 0,0 0-1 0 0,-2 0 0 0 0,1-1 1 0 0,-2 0-1 0 0,0 1 1 0 0,-1-1-1 0 0,-2-20 0 0 0,2 34-116 0 0,-1-1 0 0 0,1 0 0 0 0,-1 0 0 0 0,0 0-1 0 0,0 0 1 0 0,0 1 0 0 0,0-1 0 0 0,0 0 0 0 0,0 1 0 0 0,-1-1-1 0 0,1 1 1 0 0,-1-1 0 0 0,0 1 0 0 0,1 0 0 0 0,-5-4-1 0 0,-15-8-2214 0 0,-3 3-4470 0 0</inkml:trace>
  <inkml:trace contextRef="#ctx0" brushRef="#br0" timeOffset="1">148 1 4255 0 0,'6'6'444'0'0,"-1"3"458"0"0,1 0 0 0 0,-1 1 0 0 0,0-1 0 0 0,-1 1 0 0 0,0 0-1 0 0,3 16 1 0 0,8 63 5706 0 0,-12-60-2835 0 0,9 35 0 0 0,-9-57-2909 0 0,-1-7 450 0 0,2-15 1163 0 0,-1-1-2471 0 0,-1 7 141 0 0,0-1 0 0 0,0 1 0 0 0,-1-1 1 0 0,0-18-1 0 0,-1 20-74 0 0,0 0 0 0 0,1 0 1 0 0,0-1-1 0 0,0 1 1 0 0,1 0-1 0 0,0 0 0 0 0,5-15 1 0 0,3 7 37 0 0,-9 14-92 0 0,1-1 0 0 0,0 0 0 0 0,-1 1 0 0 0,1-1 0 0 0,-1 0 0 0 0,0 0 0 0 0,0 0 0 0 0,0 0 0 0 0,0 0 0 0 0,0 0 0 0 0,-1 0 0 0 0,1 0 0 0 0,-1-3 0 0 0,0 5-18 0 0,0 1-1 0 0,0 0 1 0 0,0 0 0 0 0,0-1-1 0 0,0 1 1 0 0,0 0 0 0 0,0 0-1 0 0,0-1 1 0 0,0 1 0 0 0,0 0 0 0 0,0 0-1 0 0,0 0 1 0 0,0-1 0 0 0,1 1-1 0 0,-1 0 1 0 0,0 0 0 0 0,0 0-1 0 0,0-1 1 0 0,0 1 0 0 0,0 0-1 0 0,1 0 1 0 0,-1 0 0 0 0,0 0-1 0 0,0-1 1 0 0,0 1 0 0 0,0 0-1 0 0,1 0 1 0 0,-1 0 0 0 0,0 0 0 0 0,0 0-1 0 0,1 0 1 0 0,-1 0 0 0 0,0-1-1 0 0,0 1 1 0 0,0 0 0 0 0,1 0-1 0 0,-1 0 1 0 0,0 0 0 0 0,0 0-1 0 0,1 0 1 0 0,-1 0 0 0 0,0 0-1 0 0,0 0 1 0 0,1 0 0 0 0,-1 1-1 0 0,10 1 40 0 0,-10-2-39 0 0,19 14-4088 0 0,-4-2-3692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9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36 742 2935 0 0,'0'1'214'0'0,"0"4"132"0"0,0 14 3665 0 0,0-12-2881 0 0,1 0 1 0 0,-2 0-1 0 0,1 1 1 0 0,-4 12-1 0 0,2-9 185 0 0,1 1 1 0 0,-1 13-1 0 0,-1 9 582 0 0,-7 86 2745 0 0,7-67-3208 0 0,3-35-684 0 0,-4 25 1 0 0,-1 12 568 0 0,4-25-578 0 0,1-28-673 0 0,0-1 0 0 0,0 1 0 0 0,0-1 0 0 0,0 0 0 0 0,0 1 0 0 0,0-1 0 0 0,0 1 0 0 0,1-1 0 0 0,-1 1 0 0 0,0-1 0 0 0,1 1 1 0 0,0-1-1 0 0,-1 0 0 0 0,1 1 0 0 0,0-1 0 0 0,-1 0 0 0 0,1 0 0 0 0,2 2 0 0 0,-3-2-51 0 0,0-1 1 0 0,1 0-1 0 0,-1 0 1 0 0,0 0-1 0 0,0 0 1 0 0,0 0-1 0 0,1 0 1 0 0,-1 0-1 0 0,0 0 1 0 0,0 0-1 0 0,0-1 0 0 0,1 1 1 0 0,-1 0-1 0 0,0 0 1 0 0,0 0-1 0 0,0 0 1 0 0,0 0-1 0 0,1 0 1 0 0,-1 0-1 0 0,0 0 0 0 0,0 0 1 0 0,0-1-1 0 0,0 1 1 0 0,1 0-1 0 0,-1 0 1 0 0,0 0-1 0 0,0 0 1 0 0,0 0-1 0 0,0-1 0 0 0,0 1 1 0 0,0 0-1 0 0,1 0 1 0 0,-1 0-1 0 0,0-1 1 0 0,0 1-1 0 0,0 0 1 0 0,0-1-1 0 0,4-8 113 0 0,16-129 304 0 0,-4 26-457 0 0,-14 93 19 0 0,7-26 27 0 0,-8 43-13 0 0,-1-1 0 0 0,1 0 0 0 0,0 0 1 0 0,1 1-1 0 0,-1-1 0 0 0,0 1 0 0 0,1-1 0 0 0,-1 1 0 0 0,1 0 0 0 0,0 0 0 0 0,0-1 1 0 0,3-1-1 0 0,-4 3 59 0 0,-1 1-61 0 0,0 0 0 0 0,1 0 0 0 0,-1-1-1 0 0,0 1 1 0 0,1 0 0 0 0,-1 0 0 0 0,0 0 0 0 0,1 0 0 0 0,-1 0-1 0 0,0 0 1 0 0,1 0 0 0 0,-1 0 0 0 0,1 0 0 0 0,-1 0 0 0 0,0 0-1 0 0,1 0 1 0 0,-1 1 0 0 0,0-1 0 0 0,1 0 0 0 0,-1 0 0 0 0,0 0-1 0 0,1 0 1 0 0,-1 1 0 0 0,0-1 0 0 0,1 0 0 0 0,-1 0 0 0 0,0 0-1 0 0,0 1 1 0 0,1-1 0 0 0,-1 0 0 0 0,0 1 0 0 0,12 43 476 0 0,7 49 1 0 0,-19-93-482 0 0,0 2 6 0 0,0-1 0 0 0,0 0-1 0 0,0 0 1 0 0,0 1 0 0 0,1-1 0 0 0,-1 0 0 0 0,0 0-1 0 0,1 1 1 0 0,-1-1 0 0 0,1 0 0 0 0,0 0 0 0 0,-1 0-1 0 0,1 0 1 0 0,0 0 0 0 0,-1 1 0 0 0,1-1 0 0 0,2 1-1 0 0,-2-3-4 0 0,0-1-1 0 0,0 1 1 0 0,0-1-1 0 0,0 1 0 0 0,0-1 1 0 0,0 1-1 0 0,0-1 1 0 0,1-3-1 0 0,5-13-172 0 0,-1-1 0 0 0,-1-1 0 0 0,5-33 0 0 0,-8 37 125 0 0,1 8-36 0 0,-3 8 78 0 0,0 0 1 0 0,0 0-1 0 0,0-1 1 0 0,0 1-1 0 0,0 0 1 0 0,0 0-1 0 0,0-1 1 0 0,1 1-1 0 0,-1 0 1 0 0,0 0-1 0 0,0-1 1 0 0,0 1-1 0 0,1 0 1 0 0,-1 0-1 0 0,0 0 1 0 0,0-1-1 0 0,0 1 1 0 0,1 0-1 0 0,-1 0 1 0 0,0 0-1 0 0,0 0 0 0 0,1 0 1 0 0,-1 0-1 0 0,0-1 1 0 0,0 1-1 0 0,1 0 1 0 0,-1 0-1 0 0,0 0 1 0 0,1 0-1 0 0,-1 0 1 0 0,0 0-1 0 0,0 0 1 0 0,1 0-1 0 0,-1 0 1 0 0,0 0-1 0 0,1 0 1 0 0,-1 0-1 0 0,0 1 1 0 0,0-1-1 0 0,1 0 1 0 0,-1 0-1 0 0,0 0 1 0 0,0 0-1 0 0,1 0 0 0 0,-1 0 1 0 0,0 1-1 0 0,0-1 1 0 0,0 0-1 0 0,1 0 1 0 0,-1 0-1 0 0,0 1 1 0 0,0-1-1 0 0,0 0 1 0 0,1 0-1 0 0,-1 1 1 0 0,0-1-1 0 0,6 8 9 0 0,9 28 17 0 0,-11-25 50 0 0,1-1 1 0 0,8 15 0 0 0,-12-23-48 0 0,3 4 17 0 0,0 0-1 0 0,1 0 0 0 0,-1 0 0 0 0,1 0 0 0 0,7 5 0 0 0,-11-9-42 0 0,1-1-1 0 0,-1-1 1 0 0,0 1-1 0 0,0 0 0 0 0,1 0 1 0 0,-1 0-1 0 0,1-1 1 0 0,-1 1-1 0 0,1-1 0 0 0,-1 1 1 0 0,1-1-1 0 0,-1 0 0 0 0,1 1 1 0 0,-1-1-1 0 0,1 0 1 0 0,-1 0-1 0 0,1 0 0 0 0,0 0 1 0 0,-1 0-1 0 0,1 0 0 0 0,-1-1 1 0 0,1 1-1 0 0,-1-1 1 0 0,1 1-1 0 0,-1-1 0 0 0,1 1 1 0 0,-1-1-1 0 0,1 0 1 0 0,-1 0-1 0 0,0 1 0 0 0,2-3 1 0 0,3-1 13 0 0,-1 0 0 0 0,0-1 0 0 0,0 0-1 0 0,0 0 1 0 0,-1 0 0 0 0,0-1 0 0 0,0 0 0 0 0,0 1 0 0 0,0-1 0 0 0,-1-1 0 0 0,0 1 0 0 0,2-9 0 0 0,5-7-13 0 0,-8 18 5 0 0,0-1 1 0 0,0 1-1 0 0,0-1 0 0 0,-1 0 1 0 0,0 1-1 0 0,0-1 0 0 0,0 0 0 0 0,0 0 1 0 0,0-6-1 0 0,-3 12 40 0 0,1-1-45 0 0,1 0 0 0 0,0 0 0 0 0,0 0 0 0 0,-1 0 0 0 0,1 0 0 0 0,0 0 0 0 0,0 0-1 0 0,-1 0 1 0 0,1 0 0 0 0,0 0 0 0 0,0 0 0 0 0,-1 0 0 0 0,1 1 0 0 0,0-1 0 0 0,0 0 0 0 0,-1 0 0 0 0,1 0 0 0 0,0 0 0 0 0,0 0 0 0 0,-1 0 0 0 0,1 1 0 0 0,0-1-1 0 0,0 0 1 0 0,0 0 0 0 0,-1 0 0 0 0,1 1 0 0 0,0-1 0 0 0,0 0 0 0 0,0 0 0 0 0,0 0 0 0 0,0 1 0 0 0,-1-1 0 0 0,1 0 0 0 0,0 0 0 0 0,0 1 0 0 0,0-1 0 0 0,0 0-1 0 0,0 0 1 0 0,0 1 0 0 0,0-1 0 0 0,0 0 0 0 0,0 1 0 0 0,0-1 0 0 0,0 0 0 0 0,-2 25-1 0 0,1-6 0 0 0,2 0 0 0 0,-1-19 0 0 0,0 0 0 0 0,0 0 0 0 0,-1 0 0 0 0,1 0 0 0 0,0 0 0 0 0,0 0 0 0 0,0 1 0 0 0,0-1 0 0 0,0 0 0 0 0,0 0 0 0 0,0 0 0 0 0,0 0 0 0 0,0 0 0 0 0,0 0 0 0 0,0 0 0 0 0,0 1 0 0 0,1-1 0 0 0,-1 0 0 0 0,0 0 0 0 0,0 0 0 0 0,0 0 0 0 0,0 0 0 0 0,0 0 0 0 0,0 0 0 0 0,0 0 0 0 0,0 1 0 0 0,0-1 0 0 0,0 0 0 0 0,0 0 0 0 0,0 0 0 0 0,0 0 0 0 0,1 0 0 0 0,-1 0 0 0 0,0 0 0 0 0,0 0 0 0 0,0 0 0 0 0,0 0 0 0 0,0 0 0 0 0,0 0 0 0 0,0 0 0 0 0,1 0 0 0 0,-1 0 0 0 0,0 0 0 0 0,0 0 0 0 0,4-4 0 0 0,3-9 0 0 0,-4 3 0 0 0,1 0 0 0 0,-1 0 0 0 0,2-12 0 0 0,2 2 0 0 0,-6 17 0 0 0,0 0 0 0 0,0 0 0 0 0,0 0 0 0 0,0 0 0 0 0,0-5 0 0 0,9-17 0 0 0,-10 25 0 0 0,1-4 0 0 0,1 6 0 0 0,3 7 0 0 0,-5-8 0 0 0,0-1 0 0 0,0 0 0 0 0,0 1 0 0 0,1-1 0 0 0,-1 0 0 0 0,0 0 0 0 0,0 1 0 0 0,0-1 0 0 0,0 0 0 0 0,0 0 0 0 0,1 1 0 0 0,-1-1 0 0 0,0 0 0 0 0,0 0 0 0 0,0 0 0 0 0,1 1 0 0 0,-1-1 0 0 0,0 0 0 0 0,0 0 0 0 0,1 0 0 0 0,-1 0 0 0 0,0 0 0 0 0,0 0 0 0 0,1 1 0 0 0,-1-1 0 0 0,0 0 0 0 0,1 0 0 0 0,-1 0 0 0 0,0 0 0 0 0,0 0 0 0 0,1 0 0 0 0,-1 0 0 0 0,0 0 0 0 0,1 0 0 0 0,-1 0 0 0 0,0 0 0 0 0,0 0 0 0 0,1-1 0 0 0,-1 1 0 0 0,0 0 0 0 0,0 0 0 0 0,1 0 0 0 0,-1 0 0 0 0,0 0 0 0 0,0 0 0 0 0,1-1 0 0 0,-1 1 0 0 0,0 0 0 0 0,0 0 0 0 0,0 0 0 0 0,1-1 0 0 0,-1 1 0 0 0,0 0 0 0 0,0 0 0 0 0,0-1 0 0 0,0 1 0 0 0,1 0 0 0 0,-1 0 0 0 0,0-1 0 0 0,4-4 0 0 0,-1-1 0 0 0,0 0 0 0 0,0 0 0 0 0,0 0 0 0 0,-1 0 0 0 0,1 0 0 0 0,0-7 0 0 0,2-3 0 0 0,5-15-196 0 0,-2-1 1 0 0,-1 0-1 0 0,-1 0 0 0 0,2-57 0 0 0,-8 22-353 0 0,-9-84 0 0 0,-28-93-30 0 0,35 223 590 0 0,2 18 29 0 0,-1-1-1 0 0,1 0 1 0 0,0 0-1 0 0,-1 0 0 0 0,0 0 1 0 0,0 0-1 0 0,0 1 1 0 0,0-1-1 0 0,-1 0 0 0 0,0 1 1 0 0,-2-6-1 0 0,3 10 52 0 0,1 0 1 0 0,-1 0-1 0 0,1-1 1 0 0,0 1-1 0 0,0 0 0 0 0,-1 0 1 0 0,1 0-1 0 0,0 0 1 0 0,0-1-1 0 0,0 1 1 0 0,0 0-1 0 0,0 0 0 0 0,0 0 1 0 0,0 0-1 0 0,0 0 1 0 0,1 1-1 0 0,0 22 34 0 0,38 211 361 0 0,-34-214-479 0 0,46 185-7 0 0,-34-152 0 0 0,43 92 0 0 0,-47-118 0 0 0,10 20 0 0 0,43 65 0 0 0,-43-78 0 0 0,-8-12 0 0 0,1 1 0 0 0,1-2 0 0 0,1-1 0 0 0,37 35 0 0 0,-54-55 1 0 0,0 0-1 0 0,-1 0 1 0 0,1-1-1 0 0,0 1 1 0 0,0-1-1 0 0,0 1 1 0 0,0 0 0 0 0,0-1-1 0 0,0 1 1 0 0,0-1-1 0 0,0 0 1 0 0,0 1-1 0 0,0-1 1 0 0,1 0-1 0 0,-1 0 1 0 0,0 0 0 0 0,0 0-1 0 0,0 0 1 0 0,2 0-1 0 0,-2 0 1 0 0,0-1 0 0 0,0 1-1 0 0,0-1 1 0 0,0 1-1 0 0,0-1 1 0 0,-1 1 0 0 0,1-1-1 0 0,0 0 1 0 0,0 1 0 0 0,-1-1-1 0 0,1 0 1 0 0,0 0 0 0 0,-1 1-1 0 0,1-1 1 0 0,-1 0-1 0 0,1 0 1 0 0,0-2 0 0 0,0-1-14 0 0,1 0 0 0 0,-1 0 1 0 0,0-1-1 0 0,0 1 1 0 0,0-1-1 0 0,-1 1 1 0 0,0-1-1 0 0,0-7 0 0 0,-8-31-1607 0 0,-1 14-7109 0 0,2 6-879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2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4975 0 0,'0'0'388'0'0,"-1"2"-254"0"0,-5 17 1568 0 0,0 0 1 0 0,2 0-1 0 0,-4 36 1 0 0,3-23-9 0 0,-16 88 2334 0 0,8-55-910 0 0,3 0 0 0 0,-2 85 0 0 0,12-144-2803 0 0,0 0-1 0 0,0 0 1 0 0,1 0-1 0 0,0 0 1 0 0,1 0 0 0 0,-1 0-1 0 0,1 0 1 0 0,0-1-1 0 0,0 1 1 0 0,4 5-1 0 0,-5-9-238 0 0,1 1 0 0 0,-1-1 0 0 0,1 0 0 0 0,0 0 0 0 0,0 0 0 0 0,-1 0 0 0 0,1 0 0 0 0,0-1 0 0 0,1 1 0 0 0,-1 0 0 0 0,0-1 0 0 0,0 1 0 0 0,1-1 0 0 0,-1 0 0 0 0,1 0 0 0 0,-1 0 0 0 0,1 0 0 0 0,0-1 0 0 0,-1 1 0 0 0,1-1 0 0 0,0 1 0 0 0,-1-1 0 0 0,1 0 0 0 0,3 0 0 0 0,10-2-69 0 0,0 0 1 0 0,32-10-1 0 0,-30 7-6 0 0,-1 1-1 0 0,23-3 1 0 0,-26 8-1 0 0,-3 2 0 0 0,23-9-1615 0 0,-24 4-5937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6:52:23.3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2626 1 1951 0 0,'-3'2'147'0'0,"-2"3"-115"0"0,0-1 1 0 0,1 1-1 0 0,0 0 0 0 0,0 1 0 0 0,0-1 1 0 0,0 1-1 0 0,1-1 0 0 0,0 1 0 0 0,-3 9 1 0 0,-11 16 859 0 0,-35 70 1182 0 0,32-59-1244 0 0,-32 49 0 0 0,1-5-78 0 0,-8 11-120 0 0,-70 103 1450 0 0,88-125-887 0 0,-75 100 0 0 0,-24 30 192 0 0,116-169-1191 0 0,-30 56 531 0 0,-47 106-1 0 0,-44 77 606 0 0,96-200-964 0 0,-74 127 368 0 0,-39 122 120 0 0,43-45-202 0 0,102-239-572 0 0,-54 151 470 0 0,6-16 176 0 0,-71 232 613 0 0,103-303-1050 0 0,-80 315 1049 0 0,22 4-270 0 0,78-363-1032 0 0,-21 114 172 0 0,-12 57-4 0 0,-14 110 61 0 0,44-237-182 0 0,-41 343 507 0 0,41-240-230 0 0,6-66-52 0 0,-9 221 434 0 0,3 134 90 0 0,7-255-628 0 0,-13 52 57 0 0,2-38-19 0 0,16-174-97 0 0,-10 304 823 0 0,8-137-26 0 0,-2-61-199 0 0,-3-67-634 0 0,10-113-137 0 0,0 0 0 0 0,-1-1 0 0 0,0 1 0 0 0,0 0 0 0 0,-1-1 0 0 0,0 1 1 0 0,0-1-1 0 0,-5 9 0 0 0,7-15 7 0 0,1 0 1 0 0,-1 1-1 0 0,1-1 1 0 0,-1 0 0 0 0,0 1-1 0 0,1-1 1 0 0,-1 0-1 0 0,0 0 1 0 0,1 0-1 0 0,-1 0 1 0 0,0 1 0 0 0,1-1-1 0 0,-1 0 1 0 0,0 0-1 0 0,1 0 1 0 0,-1 0 0 0 0,-1-1-1 0 0,0 1-73 0 0,-2 0-140 0 0,0 0-1 0 0,-1-1 1 0 0,1 0 0 0 0,0 1 0 0 0,0-2 0 0 0,0 1-1 0 0,0 0 1 0 0,0-1 0 0 0,0 0 0 0 0,0 0 0 0 0,0 0 0 0 0,1 0-1 0 0,-4-3 1 0 0,-8-6-1895 0 0,-21-21 0 0 0,36 31 2033 0 0,-47-46-8508 0 0,24 20 1772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6:52:23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0 263 2127 0 0,'12'7'285'0'0,"-1"2"-1"0"0,-1-1 0 0 0,0 1 1 0 0,0 1-1 0 0,0 0 0 0 0,-1 0 1 0 0,-1 1-1 0 0,0 0 0 0 0,0 0 1 0 0,-1 1-1 0 0,-1 0 0 0 0,8 18 0 0 0,0 8 2753 0 0,10 43 0 0 0,-15-47 230 0 0,16 45 0 0 0,-24-77-3063 0 0,0 1 1 0 0,0-1-1 0 0,1 1 0 0 0,-1-1 0 0 0,1 1 1 0 0,0-1-1 0 0,-1 0 0 0 0,1 1 0 0 0,0-1 1 0 0,0 0-1 0 0,1 0 0 0 0,-1-1 0 0 0,0 1 1 0 0,1 0-1 0 0,-1-1 0 0 0,1 1 0 0 0,-1-1 0 0 0,1 0 1 0 0,-1 0-1 0 0,1 0 0 0 0,0 0 0 0 0,0 0 1 0 0,0-1-1 0 0,-1 1 0 0 0,1-1 0 0 0,5 0 1 0 0,-2 0-19 0 0,-1-1 1 0 0,0 0-1 0 0,1 0 1 0 0,-1 0-1 0 0,0 0 1 0 0,0-1-1 0 0,0 0 1 0 0,0 0-1 0 0,0-1 0 0 0,0 1 1 0 0,-1-1-1 0 0,1 0 1 0 0,6-6-1 0 0,73-70 1261 0 0,-36 31-1138 0 0,146-148 289 0 0,-4 8-721 0 0,-109 105-7323 0 0,-22 21-1720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28:06.5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1 978 3799 0 0,'48'-64'403'0'0,"-15"20"-328"0"0,161-202 2842 0 0,-97 107-651 0 0,-69 95-976 0 0,64-78-1 0 0,-70 98-495 0 0,1 0 0 0 0,0 1 0 0 0,46-32 0 0 0,70-27 1950 0 0,-111 68-1907 0 0,2 1-1 0 0,-1 1 0 0 0,33-7 1 0 0,7-5 2510 0 0,-68 23-2720 0 0,2 2-193 0 0,-2-2-407 0 0,0 1-1 0 0,-1 0 1 0 0,1-1 0 0 0,-1 0-1 0 0,1 1 1 0 0,-1-1 0 0 0,1 1-1 0 0,-1-1 1 0 0,1 0-1 0 0,-1 1 1 0 0,1-1 0 0 0,-1 0-1 0 0,0 1 1 0 0,1-1 0 0 0,-1 0-1 0 0,0 1 1 0 0,0-1-1 0 0,1-1 1 0 0,2-6-1252 0 0,1 0-4856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28:08.4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417 15 3599 0 0,'-14'-4'111'0'0,"-30"-5"152"0"0,35 9-98 0 0,0-1-1 0 0,0 1 1 0 0,0 0 0 0 0,0 1 0 0 0,0 0 0 0 0,0 0-1 0 0,1 1 1 0 0,-1 0 0 0 0,1 1 0 0 0,-1 0 0 0 0,1 0-1 0 0,0 1 1 0 0,0 0 0 0 0,-11 7 0 0 0,4-2-20 0 0,1-2-12 0 0,1 2 1 0 0,0-1 0 0 0,1 1-1 0 0,0 1 1 0 0,-18 18-1 0 0,18-15-13 0 0,2 1 0 0 0,0 0 0 0 0,0 1 0 0 0,1 0 0 0 0,1 0 0 0 0,0 1 0 0 0,-10 32 0 0 0,12-28-63 0 0,1 0 0 0 0,0 1 0 0 0,1 0 0 0 0,2 0 0 0 0,0 0 0 0 0,1 30 0 0 0,2-40 104 0 0,0-1 1 0 0,1 1-1 0 0,0-1 0 0 0,0 0 1 0 0,1 0-1 0 0,1 0 0 0 0,0 0 1 0 0,0 0-1 0 0,0-1 0 0 0,2 0 1 0 0,-1 0-1 0 0,1 0 0 0 0,0-1 1 0 0,14 15-1 0 0,-17-20 10 0 0,0 0 0 0 0,0-1 0 0 0,1 1-1 0 0,-1-1 1 0 0,1 0 0 0 0,-1 0 0 0 0,1 0 0 0 0,0 0 0 0 0,0-1 0 0 0,0 1-1 0 0,0-1 1 0 0,6 1 0 0 0,-4-1 78 0 0,1 0-1 0 0,-1-1 1 0 0,1 0-1 0 0,-1-1 1 0 0,0 1-1 0 0,1-1 0 0 0,8-2 1 0 0,1-2 203 0 0,0-1 1 0 0,-1 0-1 0 0,0-1 1 0 0,0-1-1 0 0,20-14 1 0 0,-9 4 326 0 0,0-2 0 0 0,42-41 0 0 0,-53 45-383 0 0,-1 0 1 0 0,0-1 0 0 0,-2 0 0 0 0,0-1-1 0 0,13-27 1 0 0,-19 33-170 0 0,-1 3 88 0 0,-1 0-1 0 0,1-1 1 0 0,-2 1 0 0 0,1-1-1 0 0,-1 0 1 0 0,2-17-1 0 0,-5 24-294 0 0,0 0-1 0 0,-1 0 0 0 0,1 1 0 0 0,-1-1 0 0 0,0 0 1 0 0,0 1-1 0 0,0-1 0 0 0,0 1 0 0 0,0-1 0 0 0,-1 1 0 0 0,1-1 1 0 0,-1 1-1 0 0,1 0 0 0 0,-1 0 0 0 0,-3-4 0 0 0,-1 1-26 0 0,1 0-1 0 0,-1 0 1 0 0,1 0-1 0 0,-13-6 1 0 0,-25-9-1902 0 0,14 8-4846 0 0,12 3-508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28:08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292 1 2159 0 0,'0'1'160'0'0,"-3"5"-81"0"0,-2 19 1401 0 0,5-22-1327 0 0,-1-1-13 0 0,-7 32 660 0 0,8-32-388 0 0,-1 1-188 0 0,-5 34 670 0 0,4-21-403 0 0,-1-1 1 0 0,-6 23-1 0 0,-2 0 918 0 0,2 0 0 0 0,2 1 0 0 0,-3 50 0 0 0,-8 41 1523 0 0,-69 357 2492 0 0,10-84-2419 0 0,59-320-2770 0 0,14-57-93 0 0,-2 31 0 0 0,2-17-101 0 0,2-23-45 0 0,3-17-36 0 0,-1 0-1 0 0,1 0 0 0 0,0 0 0 0 0,0 0 1 0 0,-1 0-1 0 0,1 0 0 0 0,0 0 1 0 0,-1-1-1 0 0,1 1 0 0 0,0 0 0 0 0,-1-1 1 0 0,1 1-1 0 0,0 0 0 0 0,-1-1 0 0 0,1 1 1 0 0,-1-1-1 0 0,1 0 0 0 0,3-3-767 0 0,-1 1 0 0 0,-1-1 0 0 0,1-1 0 0 0,3-5 0 0 0,1-3-2381 0 0,11-18-4370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28:09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1 6391 0 0,'0'10'568'0'0,"0"4"-456"0"0,0 0-112 0 0,-1 2 0 0 0,-6-2 1232 0 0,3 0 224 0 0,-1 0 48 0 0,3 2 0 0 0,2 1-888 0 0,-1-1 224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28:14.0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899 0 6559 0 0,'-3'3'187'0'0,"2"-3"-141"0"0,0 1 0 0 0,0-1 0 0 0,0 1 0 0 0,1-1 0 0 0,-1 1-1 0 0,0-1 1 0 0,0 1 0 0 0,0-1 0 0 0,0 0 0 0 0,0 0 0 0 0,-1 0 0 0 0,1 1 0 0 0,0-1-1 0 0,0 0 1 0 0,0 0 0 0 0,-1-1 0 0 0,-29 6 4221 0 0,-12 1 2154 0 0,19-4-5397 0 0,20-2-681 0 0,0 0 0 0 0,-1 1 0 0 0,1-1 0 0 0,0 1 0 0 0,0 0-1 0 0,0 1 1 0 0,-7 2 0 0 0,-3 2 322 0 0,-14 5 395 0 0,2 1 0 0 0,0 1 1 0 0,0 2-1 0 0,-34 25 0 0 0,33-22-685 0 0,-4 4 67 0 0,1 2 0 0 0,-47 46 1 0 0,-42 66 764 0 0,11 12-623 0 0,71-92-281 0 0,-23 39 221 0 0,51-77-437 0 0,0-1-1 0 0,2 1 0 0 0,-11 34 0 0 0,9-9-34 0 0,1 0-1 0 0,-2 68 1 0 0,9-98-52 0 0,1 0 0 0 0,1 0 0 0 0,0 0 0 0 0,1 0 0 0 0,0 0 0 0 0,1 0 0 0 0,1 0 0 0 0,0 0 0 0 0,0-1 0 0 0,1 0 0 0 0,1 0 0 0 0,9 14 0 0 0,-13-23 0 0 0,1 1 0 0 0,0-1 0 0 0,0-1 0 0 0,0 1 0 0 0,0 0 0 0 0,0-1 0 0 0,0 1 0 0 0,1-1 0 0 0,-1 0 0 0 0,7 3 0 0 0,-1-2 0 0 0,0 0 0 0 0,0 0 0 0 0,13 2 0 0 0,-1-4 0 0 0,-8-3 0 0 0,0-1 0 0 0,0-1 0 0 0,-1 0 0 0 0,1 0 0 0 0,-1-1 0 0 0,0-1 0 0 0,0 0 0 0 0,-1 0 0 0 0,0-2 0 0 0,0 1 0 0 0,-1-1 0 0 0,1-1 0 0 0,15-17 0 0 0,-3 0 0 0 0,-1 0 0 0 0,-1-2 0 0 0,-2-1 0 0 0,18-34 0 0 0,-23 37 0 0 0,-1-1 0 0 0,14-44 0 0 0,-25 66 0 0 0,-1 0 0 0 0,0 0 0 0 0,0 0 0 0 0,0 0 0 0 0,-1 0 0 0 0,1 0 0 0 0,-1 0 0 0 0,-1-1 0 0 0,1 1 0 0 0,-1 0 0 0 0,0 0 0 0 0,-2-8 0 0 0,2 9 0 0 0,-1 1 0 0 0,1-1 0 0 0,-1 1 0 0 0,0 0 0 0 0,0 0 0 0 0,0 0 0 0 0,0 0 0 0 0,-1 0 0 0 0,1 1 0 0 0,-1-1 0 0 0,0 1 0 0 0,0-1 0 0 0,0 1 0 0 0,0 0 0 0 0,0 0 0 0 0,0 0 0 0 0,0 1 0 0 0,-5-2 0 0 0,-4-2 0 0 0,0 2 0 0 0,0 0 0 0 0,-1 1 0 0 0,1 0 0 0 0,-17-1 0 0 0,-65 4 0 0 0,65 0 0 0 0,1 2 0 0 0,-38 7 0 0 0,5 0 0 0 0,-7 1-1456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35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3476 5383 0 0,'0'0'7'0'0,"0"0"-1"0"0,0 0 1 0 0,0 0-1 0 0,0 0 0 0 0,-1 0 1 0 0,1 0-1 0 0,0 0 1 0 0,0 0-1 0 0,0 0 0 0 0,0 0 1 0 0,0 0-1 0 0,-1 0 1 0 0,1 0-1 0 0,0 0 0 0 0,0 0 1 0 0,0 0-1 0 0,0 0 1 0 0,0 0-1 0 0,-1 0 0 0 0,1 0 1 0 0,0 0-1 0 0,0 0 1 0 0,0 0-1 0 0,0 0 0 0 0,0-1 1 0 0,0 1-1 0 0,-1 0 1 0 0,1 0-1 0 0,0 0 0 0 0,0 0 1 0 0,0 0-1 0 0,0 0 1 0 0,0-1-1 0 0,0 1 0 0 0,0 0 1 0 0,0 0-1 0 0,0 0 1 0 0,0 0-1 0 0,0 0 0 0 0,0-1 1 0 0,0 1-1 0 0,0 0 1 0 0,0 0-1 0 0,0 0 0 0 0,0 0 1 0 0,0 0-1 0 0,0-1 1 0 0,0 1-1 0 0,0 0 0 0 0,0 0 1 0 0,0 0-1 0 0,0 0 1 0 0,0-1-1 0 0,0 1 0 0 0,0 0 1 0 0,0 0-1 0 0,0 0 1 0 0,0 0-1 0 0,0 0 0 0 0,0 0 1 0 0,1-1-1 0 0,-1 1 1 0 0,0 0-1 0 0,0 0 0 0 0,7-14 36 0 0,1 0-1 0 0,1 0 0 0 0,17-22 1 0 0,42-42 706 0 0,-59 68-488 0 0,62-65 1339 0 0,31-36 379 0 0,71-118 1570 0 0,-11-11-165 0 0,72-99 253 0 0,-220 320-3474 0 0,121-157 1645 0 0,41-57 661 0 0,-20 23-1207 0 0,15 5-273 0 0,-156 188-932 0 0,367-461 1239 0 0,-213 264-654 0 0,15 17 55 0 0,-151 167-590 0 0,153-152 544 0 0,108-128 782 0 0,-282 296-1375 0 0,-11 14-56 0 0,-1 0 0 0 0,0-1 0 0 0,1 1 0 0 0,-1 0 0 0 0,0 0 0 0 0,0-1 0 0 0,1 1 0 0 0,-1 0 0 0 0,0-1 0 0 0,0 1-1 0 0,0 0 1 0 0,1-1 0 0 0,-1 1 0 0 0,0 0 0 0 0,0-1 0 0 0,0 1 0 0 0,0-1 0 0 0,0 1 0 0 0,0 0 0 0 0,0-1 0 0 0,0 1 0 0 0,0 0-1 0 0,0-1 1 0 0,0 1 0 0 0,0-1 0 0 0,0 1 0 0 0,0 0 0 0 0,0-1 0 0 0,-17 0-146 0 0,-34-1-1922 0 0,34-1-850 0 0,0 0-3311 0 0,1-3-3003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3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2847 0 0,'107'-9'793'0'0,"0"-3"3886"0"0,-61 6-1277 0 0,2 0 3102 0 0,-43 7-5920 0 0,-1 0 1 0 0,1 1 0 0 0,-1 0 0 0 0,0-1-1 0 0,0 1 1 0 0,7 5 0 0 0,-8-6 635 0 0,-2 3-48 0 0,-1 6-798 0 0,1-1 0 0 0,-1 1 1 0 0,-1-1-1 0 0,0 1 0 0 0,0-1 0 0 0,-1 1 1 0 0,0-1-1 0 0,-5 12 0 0 0,-4 11 285 0 0,-17 31-1 0 0,-19 24 17 0 0,23-44-2369 0 0,1 1-4991 0 0,2 3-2623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3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28 3799 0 0,'24'16'291'0'0,"-24"-16"-289"0"0,0 0 0 0 0,0 0 0 0 0,0 0-1 0 0,0 0 1 0 0,1 0 0 0 0,-1 0 0 0 0,0 0 0 0 0,0 0 0 0 0,0 0-1 0 0,0 0 1 0 0,0 0 0 0 0,1 0 0 0 0,-1 0 0 0 0,0 0 0 0 0,0 1-1 0 0,0-1 1 0 0,0 0 0 0 0,0 0 0 0 0,0 0 0 0 0,1 0-1 0 0,-1 0 1 0 0,0 0 0 0 0,0 0 0 0 0,0 0 0 0 0,0 0 0 0 0,0 1-1 0 0,0-1 1 0 0,0 0 0 0 0,0 0 0 0 0,0 0 0 0 0,0 0 0 0 0,0 0-1 0 0,0 0 1 0 0,1 1 0 0 0,-1-1 0 0 0,0 0 0 0 0,0 0 0 0 0,0 0-1 0 0,0 0 1 0 0,0 0 0 0 0,0 1 0 0 0,0-1 0 0 0,0 0-1 0 0,0 0 1 0 0,0 0 0 0 0,-1 0 0 0 0,1 0 0 0 0,0 1 0 0 0,0-1-1 0 0,0 0 1 0 0,0 0 0 0 0,0 0 0 0 0,0 0 0 0 0,-14 17 221 0 0,0-1 0 0 0,-1 0 0 0 0,0-1 0 0 0,-1-1 0 0 0,-34 23 0 0 0,41-31-223 0 0,0-2 0 0 0,-14 7 0 0 0,-7 3 0 0 0,21-9 1 0 0,5-2 1 0 0,-1-1 0 0 0,1 1-1 0 0,-1-1 1 0 0,0-1-1 0 0,0 1 1 0 0,-6 1-1 0 0,9-3 59 0 0,4-1 32 0 0,183-74 7416 0 0,-14 7 7 0 0,-144 56-6109 0 0,39-10 0 0 0,6-2 659 0 0,-30 7-898 0 0,-41 16-738 0 0,-23 14-8523 0 0,6-3-120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82 4663 0 0,'1'-4'252'0'0,"0"0"-1"0"0,-1 0 0 0 0,1-1 0 0 0,-1 1 0 0 0,0 0 0 0 0,0 0 0 0 0,0 0 0 0 0,-1 0 0 0 0,1 0 0 0 0,-1 0 0 0 0,0 0 0 0 0,0 0 0 0 0,0 0 1 0 0,-1 0-1 0 0,-3-6 1961 0 0,-1 5 1291 0 0,6 5-3433 0 0,0 0 0 0 0,-1-1 0 0 0,1 1 0 0 0,0 0 0 0 0,0-1 0 0 0,-1 1 0 0 0,1 0 0 0 0,0-1 0 0 0,-1 1 0 0 0,1 0 0 0 0,0-1 0 0 0,-1 1 0 0 0,1 0 0 0 0,-1 0 0 0 0,1 0 0 0 0,0-1 0 0 0,-1 1 0 0 0,1 0 0 0 0,-1 0 0 0 0,1 0 0 0 0,-1 0 0 0 0,1 0 0 0 0,0 0 0 0 0,-1 0 0 0 0,0 0 0 0 0,0 0 188 0 0,-1 1 0 0 0,1 0 0 0 0,-1 0 0 0 0,1-1 0 0 0,0 1 0 0 0,0 0 0 0 0,-1 0 0 0 0,1 0 0 0 0,0 0 0 0 0,0 1 0 0 0,0-1 0 0 0,-2 2 0 0 0,-11 20 1446 0 0,12-21-1540 0 0,-11 24 848 0 0,0 1 0 0 0,2 1 0 0 0,1 0 0 0 0,-11 47 0 0 0,19-67-815 0 0,0 4 117 0 0,0-1 0 0 0,0 0 0 0 0,2 0 0 0 0,-1 1 0 0 0,1-1 0 0 0,1 0 0 0 0,0 1 0 0 0,4 17 0 0 0,-4-27-253 0 0,-1 0 0 0 0,1 0 0 0 0,0 1 1 0 0,-1-1-1 0 0,1 0 0 0 0,0 0 0 0 0,1 0 1 0 0,-1 0-1 0 0,0 0 0 0 0,0 0 0 0 0,1 0 0 0 0,-1-1 1 0 0,1 1-1 0 0,0 0 0 0 0,0-1 0 0 0,-1 1 1 0 0,4 1-1 0 0,-2-2 20 0 0,0 1 0 0 0,0-1 0 0 0,0 0 0 0 0,0 0 0 0 0,1 0 0 0 0,-1 0-1 0 0,0-1 1 0 0,1 0 0 0 0,-1 1 0 0 0,7-1 0 0 0,1-2 78 0 0,1 1 0 0 0,-1-2 0 0 0,1 1-1 0 0,-1-1 1 0 0,20-9 0 0 0,-22 7-129 0 0,-1 1 0 0 0,0-1 0 0 0,0 0 0 0 0,-1 0 0 0 0,1-1 0 0 0,-1 0 0 0 0,-1-1 0 0 0,1 1 0 0 0,-1-1 0 0 0,0-1 0 0 0,8-12 0 0 0,-6 7 1 0 0,0-2-1 0 0,-1 1 0 0 0,-1-1 1 0 0,0 0-1 0 0,7-30 1 0 0,-12 40-31 0 0,0 1 0 0 0,0-1 1 0 0,0 1-1 0 0,-1-1 0 0 0,0 1 1 0 0,0-1-1 0 0,0 0 0 0 0,0 1 1 0 0,-1-1-1 0 0,0 1 0 0 0,0-1 1 0 0,0 1-1 0 0,-1-1 0 0 0,1 1 0 0 0,-1 0 1 0 0,0 0-1 0 0,0 0 0 0 0,-1 0 1 0 0,1 0-1 0 0,-1 0 0 0 0,0 0 1 0 0,0 1-1 0 0,0-1 0 0 0,0 1 1 0 0,0 0-1 0 0,-1 0 0 0 0,0 0 1 0 0,-5-3-1 0 0,-9-5-1647 0 0,-7-6-5802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55 243 1951 0 0,'9'4'354'0'0,"3"1"334"0"0,-8-3 1686 0 0,-1-14-1968 0 0,0-31-160 0 0,-3 36-193 0 0,0 0 0 0 0,1 0-1 0 0,-1 0 1 0 0,2 0 0 0 0,-1 0 0 0 0,1 0-1 0 0,0 0 1 0 0,0 0 0 0 0,0 1 0 0 0,6-11-1 0 0,-3 10-8 0 0,0 0-1 0 0,0 0 0 0 0,1 0 1 0 0,-1 0-1 0 0,2 1 0 0 0,-1 0 1 0 0,8-5-1 0 0,-12 9 137 0 0,0 0-1 0 0,1 0 1 0 0,-1 0 0 0 0,0 0 0 0 0,0-1-1 0 0,0 1 1 0 0,0 0 0 0 0,2-4-1 0 0,9 4 185 0 0,-11 2 124 0 0,0 2-336 0 0,0 0-106 0 0,0 1 0 0 0,0-1 0 0 0,0 1 0 0 0,0 0-1 0 0,-1 0 1 0 0,1 0 0 0 0,-1 0 0 0 0,0 0 0 0 0,0 0-1 0 0,0 0 1 0 0,0 0 0 0 0,-1 0 0 0 0,1 4 0 0 0,0 8 448 0 0,-1 24 0 0 0,0-3 822 0 0,3 2-423 0 0,2 0 1 0 0,2-1 0 0 0,12 40-1 0 0,-3 1 211 0 0,-12-64-811 0 0,0 0 0 0 0,0 0 0 0 0,-2 0 0 0 0,2 15 1 0 0,-4-24-209 0 0,0-1 0 0 0,0 0 0 0 0,-1 0 0 0 0,1 1 0 0 0,-1-1 0 0 0,0 0 0 0 0,0 0 0 0 0,-1 0 0 0 0,1 0 0 0 0,-1 0 0 0 0,0 0 0 0 0,0-1 0 0 0,0 1 0 0 0,-5 6 0 0 0,4-8-22 0 0,0 1 0 0 0,0-1-1 0 0,1 1 1 0 0,-2-1 0 0 0,1 0-1 0 0,0 0 1 0 0,0 0 0 0 0,-1-1-1 0 0,1 1 1 0 0,-1-1 0 0 0,1 1-1 0 0,-1-1 1 0 0,0-1 0 0 0,1 1-1 0 0,-1 0 1 0 0,-5-1 0 0 0,0 0-36 0 0,0 0 1 0 0,1-1-1 0 0,-1-1 1 0 0,0 0-1 0 0,1 0 1 0 0,0 0-1 0 0,-1-1 0 0 0,1-1 1 0 0,0 1-1 0 0,-8-6 1 0 0,-6-1-74 0 0,14 6-35 0 0,0-1-1 0 0,-13-9 1 0 0,15 9-22 0 0,4 4-229 0 0,-1-1-78 0 0,-9-8-20 0 0,3-1 70 0 0,8 9 379 0 0,0 0 0 0 0,0 0-1 0 0,0 0 1 0 0,0 0 0 0 0,0 0-1 0 0,1 0 1 0 0,-1-1 0 0 0,1 1-1 0 0,-1 0 1 0 0,1 0 0 0 0,0 0-1 0 0,0 0 1 0 0,0-1 0 0 0,0 1-1 0 0,0 0 1 0 0,0 0 0 0 0,1 0-1 0 0,-1 0 1 0 0,1-1 0 0 0,1-2-1 0 0,1-1 135 0 0,0-1 0 0 0,1 1 0 0 0,0 0 0 0 0,8-10-1 0 0,-2 4 244 0 0,-1 1 62 0 0,2 0 0 0 0,-1 1 0 0 0,1 1 0 0 0,1 0 1 0 0,0 0-1 0 0,21-10 0 0 0,17-14 1468 0 0,56-49 845 0 0,-86 66-2128 0 0,25-26-1 0 0,-44 41-487 0 0,8-10-83 0 0,-2-2-222 0 0,-4 3 64 0 0,-2 7 73 0 0,0 1 1 0 0,0-1-1 0 0,0 1 0 0 0,1-1 1 0 0,-1 1-1 0 0,1 0 0 0 0,-1-1 1 0 0,1 1-1 0 0,0 0 0 0 0,0 0 0 0 0,0 0 1 0 0,0 0-1 0 0,1 0 0 0 0,2-1 1 0 0,1-1-50 0 0,18-11-18 0 0,-19 12 80 0 0,1 0 0 0 0,-1 0 0 0 0,1 0 0 0 0,10-3 0 0 0,-14 6 0 0 0,1-1 0 0 0,-1 0 0 0 0,0 1 0 0 0,1-1 0 0 0,-1 0 0 0 0,0-1 0 0 0,0 1 0 0 0,0 0 0 0 0,0-1 0 0 0,3-2 0 0 0,4-2 0 0 0,1 2 0 0 0,-1-2 11 0 0,-8 5-236 0 0,0 0 0 0 0,0 0 0 0 0,0 0 0 0 0,0 0 0 0 0,0-1-1 0 0,0 1 1 0 0,0 0 0 0 0,-1-1 0 0 0,1 1 0 0 0,-1-1 0 0 0,1 1 0 0 0,-1-1 0 0 0,1 1 0 0 0,-1-1 0 0 0,0 1 0 0 0,1-1 0 0 0,-1 1 0 0 0,0-1 0 0 0,0 1 0 0 0,0-1 0 0 0,-1 1 0 0 0,1-3 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4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2159 0 0,'3'21'255'0'0,"-1"0"0"0"0,-1-1-1 0 0,-1 1 1 0 0,0 0 0 0 0,-2-1-1 0 0,-4 23 1 0 0,-5 12 3710 0 0,-24 75-1 0 0,17-69-852 0 0,-4-3-262 0 0,3-8-613 0 0,5-18-946 0 0,13-29-1114 0 0</inkml:trace>
  <inkml:trace contextRef="#ctx0" brushRef="#br0" timeOffset="1">217 263 4055 0 0,'3'2'312'0'0,"32"23"-527"0"0,-25-18 1921 0 0,1 0 0 0 0,0-2 0 0 0,17 8 0 0 0,-22-11-1008 0 0,0 0 0 0 0,0 0 0 0 0,1-1 0 0 0,-1 0 0 0 0,0 0 0 0 0,0 0 1 0 0,0-1-1 0 0,1 0 0 0 0,-1 0 0 0 0,0 0 0 0 0,1-1 0 0 0,-1 0 0 0 0,0 0 0 0 0,0-1 0 0 0,0 0 0 0 0,9-3 0 0 0,-10 3-493 0 0,-1-1 1 0 0,1 1-1 0 0,0-1 0 0 0,-1 0 0 0 0,1 0 1 0 0,-1 0-1 0 0,0-1 0 0 0,0 1 1 0 0,0-1-1 0 0,-1 0 0 0 0,1 0 0 0 0,-1-1 1 0 0,0 1-1 0 0,0-1 0 0 0,0 1 0 0 0,-1-1 1 0 0,0 0-1 0 0,0 0 0 0 0,0 0 1 0 0,0 0-1 0 0,1-8 0 0 0,-2-16-672 0 0,-2 9-6402 0 0,0 2-1723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4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9959 0 0,'0'0'1064'0'0,"14"15"-1064"0"0,0 1 0 0 0,-4 2 1256 0 0,3-3 3264 0 0,-1-6-4128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4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6967 0 0,'17'12'535'0'0,"-3"1"-347"0"0,-5-3 213 0 0,39 48 8329 0 0,-22-19-3919 0 0,-15-14-4469 0 0,-10-23-72 0 0</inkml:trace>
  <inkml:trace contextRef="#ctx0" brushRef="#br0" timeOffset="1">144 1 5119 0 0,'3'0'396'0'0,"9"1"-826"0"0,37 4 3091 0 0,-2 2 5439 0 0,-46-7-7635 0 0,0 0 0 0 0,0 1 0 0 0,0-1 0 0 0,0 0 0 0 0,0 1-1 0 0,0-1 1 0 0,0 1 0 0 0,0-1 0 0 0,0 1 0 0 0,0 0 0 0 0,0-1 0 0 0,-1 1 0 0 0,1 0 0 0 0,1 1 0 0 0,-2-2-255 0 0,1 1 0 0 0,0 0 0 0 0,-1 0 1 0 0,0 0-1 0 0,1 0 0 0 0,-1 0 1 0 0,1 0-1 0 0,-1 0 0 0 0,0 0 0 0 0,0 1 1 0 0,0 1-1 0 0,0 1-212 0 0,0 0 0 0 0,-1 1 1 0 0,0-1-1 0 0,0 0 0 0 0,-2 7 0 0 0,0-2 1036 0 0,3-7-990 0 0,-1 0 1 0 0,1 0 0 0 0,-1 0-1 0 0,0-1 1 0 0,0 1-1 0 0,0 0 1 0 0,0-1 0 0 0,0 1-1 0 0,0-1 1 0 0,0 1-1 0 0,-1-1 1 0 0,-1 2 0 0 0,1-1-32 0 0,1-1-105 0 0,1 0 0 0 0,-1 0 1 0 0,0 0-1 0 0,0 0 0 0 0,0 0 0 0 0,0 0 0 0 0,0 0 0 0 0,0-1 1 0 0,0 1-1 0 0,0 0 0 0 0,0-1 0 0 0,0 1 0 0 0,0-1 0 0 0,-1 1 0 0 0,1-1 1 0 0,0 0-1 0 0,0 1 0 0 0,0-1 0 0 0,-1 0 0 0 0,1 0 0 0 0,-2 0 1 0 0,3 0-31 0 0,0 0 0 0 0,-1 0 1 0 0,1 0-1 0 0,-1 0 0 0 0,1 0 1 0 0,0 0-1 0 0,-1 0 0 0 0,1 0 1 0 0,-1 1-1 0 0,1-1 0 0 0,0 0 1 0 0,-1 0-1 0 0,1 0 0 0 0,0 0 1 0 0,-1 0-1 0 0,1 1 0 0 0,0-1 1 0 0,-1 0-1 0 0,1 0 0 0 0,0 1 1 0 0,-1 0-1 0 0,-15-5-12733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64 2071 0 0,'67'19'571'0'0,"-79"-10"-464"0"0,-36 10 175 0 0,-50 30-168 0 0,37-24 372 0 0,17-8-82 0 0,31-11 95 0 0,0-1-1 0 0,-1 0 1 0 0,1-1-1 0 0,-1-1 1 0 0,0 0-1 0 0,0 0 1 0 0,-17 0-1 0 0,31-3-429 0 0,-1 0-1 0 0,1 0 1 0 0,-1 0 0 0 0,1 0-1 0 0,0 0 1 0 0,-1 0-1 0 0,1 0 1 0 0,-1 0-1 0 0,1 0 1 0 0,-1 0-1 0 0,1 0 1 0 0,0 0 0 0 0,-1-1-1 0 0,1 1 1 0 0,0 0-1 0 0,-1 0 1 0 0,1 0-1 0 0,-1 0 1 0 0,1-1-1 0 0,0 1 1 0 0,-1 0 0 0 0,1 0-1 0 0,0-1 1 0 0,0 1-1 0 0,-1 0 1 0 0,1 0-1 0 0,0-1 1 0 0,0 1-1 0 0,-1 0 1 0 0,1-1 0 0 0,0 0 47 0 0,0 0 1 0 0,0 0 0 0 0,0 1 0 0 0,0-1 0 0 0,1 0 0 0 0,-1 1 0 0 0,0-1-1 0 0,0 0 1 0 0,1 1 0 0 0,-1-1 0 0 0,0 0 0 0 0,1 1 0 0 0,-1-1 0 0 0,1 1-1 0 0,0-2 1 0 0,2-1 365 0 0,0 0 0 0 0,0 0-1 0 0,0 0 1 0 0,0 1 0 0 0,5-3 0 0 0,11-4 1377 0 0,1 0-1 0 0,24-5 1 0 0,-24 8-858 0 0,113-43 3743 0 0,-53 18-2912 0 0,-76 29-1761 0 0,39-13 1593 0 0,49-26-1 0 0,-71 31-1155 0 0,-19 9-362 0 0,7-5 939 0 0,-6 2-3070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289 143 4975 0 0,'0'0'388'0'0,"1"2"-254"0"0,0 0-48 0 0,0-1 0 0 0,0 0-1 0 0,0 1 1 0 0,0-1 0 0 0,1 0 0 0 0,-1 0 0 0 0,0 0 0 0 0,1 0 0 0 0,-1 0 0 0 0,0 0 0 0 0,1 0 0 0 0,-1 0 0 0 0,1 0-1 0 0,0-1 1 0 0,-1 1 0 0 0,1-1 0 0 0,0 1 0 0 0,-1-1 0 0 0,4 1 0 0 0,-1-1 283 0 0,-1 0 1 0 0,1-1-1 0 0,-1 1 0 0 0,0-1 0 0 0,1 0 1 0 0,-1 1-1 0 0,0-1 0 0 0,1-1 1 0 0,4-1-1 0 0,1-2 640 0 0,0-1 0 0 0,0 0 1 0 0,-1 0-1 0 0,1-1 0 0 0,12-13 0 0 0,4-4 739 0 0,-16 16-1154 0 0,-1 0 0 0 0,0 0 0 0 0,9-13 0 0 0,-14 16-414 0 0,-1 2-43 0 0,0 1-1 0 0,-1 0 1 0 0,1-1-1 0 0,-1 1 1 0 0,0 0-1 0 0,0-1 1 0 0,1-4-1 0 0,-1 5 536 0 0,-12 0-447 0 0,9 1-216 0 0,1 1-1 0 0,0 0 1 0 0,0-1-1 0 0,-1 1 1 0 0,1 0-1 0 0,0 0 1 0 0,0 0-1 0 0,-1 0 1 0 0,1 0-1 0 0,-2 0 1 0 0,-16 4 33 0 0,-35 14-1 0 0,18-6-170 0 0,20-7 69 0 0,-279 72-1613 0 0,292-77 1632 0 0,-10 2-354 0 0,1 1 0 0 0,-19 6 0 0 0,30-9 129 0 0,10 8-253 0 0,-6-6 510 0 0,21 15 1019 0 0,0-1 0 0 0,1-1 1 0 0,1-1-1 0 0,0-2 0 0 0,48 16 0 0 0,-55-22-373 0 0,0-2 0 0 0,0 0 0 0 0,0-1 0 0 0,0-1 1 0 0,0 0-1 0 0,0-2 0 0 0,1 0 0 0 0,-1-1 0 0 0,32-7 0 0 0,0-5-194 0 0,92-35 0 0 0,44-34-1117 0 0,-178 77 595 0 0,15-5-1822 0 0,1 0-5347 0 0,2 0-2624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6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7687 0 0,'0'0'590'0'0,"0"2"-386"0"0,-4 74 2684 0 0,-1 17 2089 0 0,15 56 783 0 0,-7-126-4804 0 0,1 0 1 0 0,2 0-1 0 0,0 0 1 0 0,12 28-1 0 0,7 18 715 0 0,-22-62-1468 0 0,-1 1-1 0 0,0-1 1 0 0,0 1-1 0 0,-1 0 0 0 0,0-1 1 0 0,0 1-1 0 0,-1 10 1 0 0,-2 5 276 0 0,-4 25 1 0 0,2-20-19 0 0,2-15-281 0 0,1-3-163 0 0,1-9-17 0 0,0-1 1 0 0,0 1-1 0 0,0-1 1 0 0,0 0 0 0 0,0 1-1 0 0,0-1 1 0 0,0 1-1 0 0,0-1 1 0 0,0 1 0 0 0,0-1-1 0 0,0 1 1 0 0,-1-1-1 0 0,1 1 1 0 0,0-1 0 0 0,0 1-1 0 0,0-1 1 0 0,-1 1-1 0 0,1-1 1 0 0,0 0 0 0 0,0 1-1 0 0,-1-1 1 0 0,1 1-1 0 0,-1-1 1 0 0,-4 5-89 0 0,0-7-708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6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8927 0 0,'0'0'687'0'0,"2"-1"-448"0"0,15-5 305 0 0,13-4 5075 0 0,1 1-168 0 0,-13 2-4800 0 0,-14 6-183 0 0,1 0 0 0 0,-1 0 0 0 0,1 0 0 0 0,-1 0 0 0 0,1 1 0 0 0,-1 0 0 0 0,1 0 0 0 0,8 1 0 0 0,-3 0 7 0 0,0 1 1 0 0,17 5-1 0 0,-25-6-295 0 0,0 0-144 0 0,0 0 0 0 0,-1 1 0 0 0,1-1 0 0 0,0 1 0 0 0,0-1 0 0 0,-1 1 0 0 0,1 0 0 0 0,1 3 0 0 0,-2-5-10 0 0,-1 1-8 0 0,1 0 0 0 0,-1 1 0 0 0,1-1 0 0 0,-1 0 0 0 0,0 0-1 0 0,1 0 1 0 0,-1 0 0 0 0,0 1 0 0 0,0-1 0 0 0,1 0 0 0 0,-1 0 0 0 0,0 1 0 0 0,0-1 0 0 0,-1 0 0 0 0,1 0 0 0 0,0 0 0 0 0,-1 3 0 0 0,-7 20 131 0 0,7-20-140 0 0,-4 6 46 0 0,1-2-1 0 0,-1 1 1 0 0,0 0 0 0 0,-1-1-1 0 0,-7 8 1 0 0,12-14 25 0 0,0-2-75 0 0,0 1-1 0 0,1-1 0 0 0,-1 0 1 0 0,0 1-1 0 0,1-1 1 0 0,-1 0-1 0 0,0 0 1 0 0,0 0-1 0 0,1 1 1 0 0,-1-1-1 0 0,0 0 0 0 0,0 0 1 0 0,0 0-1 0 0,1 0 1 0 0,-1 0-1 0 0,0 0 1 0 0,-1-1-1 0 0,2 0-33 0 0,-1 1 1 0 0,1-1-1 0 0,-1 0 0 0 0,1 0 1 0 0,-1 0-1 0 0,1 0 0 0 0,-1 0 1 0 0,1 0-1 0 0,0 0 0 0 0,-1 0 1 0 0,1 0-1 0 0,0 0 0 0 0,0 0 1 0 0,0-1-1 0 0,0 1 0 0 0,0 0 1 0 0,0 0-1 0 0,0 0 0 0 0,0 0 1 0 0,1 0-1 0 0,-1 0 0 0 0,0 0 1 0 0,1 0-1 0 0,-1 0 0 0 0,0 0 1 0 0,2-1-1 0 0,12-30-865 0 0,-8 22 649 0 0,1 0-1 0 0,0 1 1 0 0,0 0-1 0 0,1 0 1 0 0,0 1-1 0 0,0 0 1 0 0,12-9-1 0 0,-18 15 239 0 0,0 1 0 0 0,0-1 0 0 0,0 1-1 0 0,1-1 1 0 0,-1 1 0 0 0,0 0 0 0 0,1 0 0 0 0,3-2 0 0 0,0 2-6 0 0,9-4 21 0 0,-6 2 83 0 0,0 2 1 0 0,0-1-1 0 0,0 1 1 0 0,11 0-1 0 0,-12 1 36 0 0,-1 0 1 0 0,1-1-1 0 0,0 0 1 0 0,-1 0-1 0 0,1-1 1 0 0,9-3-1 0 0,-6 1 90 0 0,-2 1-58 0 0,0-1-1 0 0,-1 0 1 0 0,0 0-1 0 0,0 0 1 0 0,12-10-1 0 0,-11 8 96 0 0,-1 1 1 0 0,16-8-1 0 0,-20 11-177 0 0,-2 1 1083 0 0,-3 4-865 0 0,-1 2-199 0 0,0 0 1 0 0,-1-1 0 0 0,0 1-1 0 0,0-1 1 0 0,0 0 0 0 0,0 1-1 0 0,0-1 1 0 0,-1-1 0 0 0,0 1-1 0 0,0 0 1 0 0,0-1 0 0 0,0 0-1 0 0,-9 5 1 0 0,-2 0-61 0 0,0 0-1 0 0,-1-1 1 0 0,-19 6 0 0 0,33-12-813 0 0,-16 3 1814 0 0,11-4-3866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7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3767 0 0,'2'4'291'0'0,"4"5"-241"0"0,-1 0 0 0 0,0 1 0 0 0,5 13 0 0 0,-4-6 2221 0 0,-1 0 0 0 0,-1 0 0 0 0,3 23 0 0 0,-5-16 1236 0 0,0 0 0 0 0,-3 24 0 0 0,-5 12-754 0 0,-14 36-861 0 0,19-85-1294 0 0</inkml:trace>
  <inkml:trace contextRef="#ctx0" brushRef="#br0" timeOffset="1">94 278 4607 0 0,'0'0'354'0'0,"2"0"-233"0"0,18 2 1127 0 0,12 1 5439 0 0,-15-1-4610 0 0,-13-2-62 0 0,-1 1-242 0 0,32 3 1503 0 0,-31-4-2403 0 0,-1 0-296 0 0,26 2 411 0 0,-26-2-696 0 0,-1 0-72 0 0,4 0 60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7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9559 0 0,'0'0'735'0'0,"4"0"-482"0"0,22 3 203 0 0,20-1 5286 0 0,-7 0-744 0 0,-17-2-2555 0 0,26-1-1 0 0,-22 0-1195 0 0,0 0-331 0 0,1-1 1 0 0,47-11-1 0 0,-61 10-648 0 0,0-1 0 0 0,0-1 0 0 0,0 0 0 0 0,0-1-1 0 0,-1 0 1 0 0,1-1 0 0 0,10-9 0 0 0,-4 3-1415 0 0,-1-2 0 0 0,22-23-1 0 0,-31 28-158 0 0,-1 0-1 0 0,0 0 1 0 0,-1-1-1 0 0,0 0 0 0 0,10-22 1 0 0,-10 13-7957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12207 0 0,'4'0'392'0'0,"0"1"0"0"0,-1-1 0 0 0,1 0 0 0 0,0 0 0 0 0,0-1 0 0 0,0 1 0 0 0,0-1 0 0 0,-1 0 0 0 0,1 0 0 0 0,0 0 0 0 0,4-2 0 0 0,18-5 1642 0 0,25-1 2119 0 0,-31 4-3888 0 0,0 2 1 0 0,1 0-1 0 0,36 0 0 0 0,-55 3-270 0 0,-1 0 1 0 0,1 0-1 0 0,0 0 0 0 0,-1 0 1 0 0,1 1-1 0 0,0-1 0 0 0,-1 1 1 0 0,1-1-1 0 0,0 1 0 0 0,-1 0 0 0 0,1-1 1 0 0,-1 1-1 0 0,1 0 0 0 0,-1 0 1 0 0,0 0-1 0 0,1 0 0 0 0,-1 0 1 0 0,0 0-1 0 0,1 1 0 0 0,-1-1 0 0 0,0 0 1 0 0,0 1-1 0 0,0-1 0 0 0,0 0 1 0 0,-1 1-1 0 0,1-1 0 0 0,0 1 0 0 0,0 2 1 0 0,1 3-29 0 0,-1 0 0 0 0,0 0 0 0 0,-1 0 0 0 0,0 0 0 0 0,-1 12 0 0 0,1 2 7 0 0,3 46 286 0 0,20 113-1 0 0,-20-161-242 0 0,2 16 66 0 0,0 0-1 0 0,-3 0 1 0 0,-1 0 0 0 0,-7 71-1 0 0,4-91-50 0 0,-1 1 0 0 0,-1-1 0 0 0,-1 0 0 0 0,0 0 0 0 0,-13 24 0 0 0,13-29-6 0 0,-1 0-1 0 0,-1-1 0 0 0,0 1 0 0 0,0-1 0 0 0,-1 0 1 0 0,0-1-1 0 0,-1 0 0 0 0,-15 11 0 0 0,20-16 45 0 0,-1-1 0 0 0,1 1-1 0 0,-1-1 1 0 0,0 0 0 0 0,0-1-1 0 0,-7 3 1 0 0,10-4 146 0 0,-10-5 4229 0 0,21 0-3867 0 0,0 1 1 0 0,0 0-1 0 0,20-5 0 0 0,-14 4-484 0 0,-2 2-81 0 0,-1 1 0 0 0,1 0 0 0 0,0 1 0 0 0,25 0 0 0 0,17-1-274 0 0,-44 1-12 0 0,0 1-14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7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5439 0 0,'0'0'416'0'0,"3"1"-272"0"0,20 4 176 0 0,40 3 9566 0 0,-39-5-8541 0 0,-22-3-484 0 0,0 0-117 0 0,8 0-28 0 0,-8 0 246 0 0,0 2-774 0 0,2 3-82 0 0,-1-1 0 0 0,1 1 0 0 0,-1 0 0 0 0,0 0 1 0 0,-1 0-1 0 0,1 0 0 0 0,-1 0 0 0 0,0 0 1 0 0,0 1-1 0 0,0-1 0 0 0,0 10 0 0 0,1 18 416 0 0,-2 0-1 0 0,-2 0 1 0 0,-6 49 0 0 0,6-76-457 0 0,-22 139 1292 0 0,15-106-1147 0 0,-3 12 19 0 0,10-48-201 0 0,2-6-1560 0 0,12-43-2285 0 0,-6 20 1341 0 0,-6 17 1561 0 0,1 0 0 0 0,-1 1 0 0 0,0-1 0 0 0,-1 0 1 0 0,0 0-1 0 0,-1-10 0 0 0,-12-53-981 0 0,12 65 1949 0 0,-2-6 53 0 0,0 0-1 0 0,1 0 0 0 0,0-18 0 0 0,2 28 59 0 0,0-1 0 0 0,0 0-1 0 0,1 1 1 0 0,-1-1-1 0 0,1 1 1 0 0,0-1 0 0 0,0 1-1 0 0,0-1 1 0 0,0 1 0 0 0,1 0-1 0 0,-1 0 1 0 0,1-1 0 0 0,0 1-1 0 0,0 0 1 0 0,0 0 0 0 0,1 1-1 0 0,2-4 1 0 0,3-1 676 0 0,-1 1-1 0 0,1 0 1 0 0,0 0-1 0 0,0 1 1 0 0,1 0-1 0 0,-1 0 1 0 0,1 1-1 0 0,11-4 1 0 0,3 2 441 0 0,0 0 0 0 0,1 1 0 0 0,45-3 0 0 0,-62 8-1135 0 0,28-5 719 0 0,-24 3-614 0 0,0 1 0 0 0,0 0 0 0 0,16 1 1 0 0,-13 2-55 0 0,-1 1 0 0 0,1 0 0 0 0,0 1 0 0 0,14 7 0 0 0,-23-9-117 0 0,0 0 0 0 0,0 1 0 0 0,-1 0 1 0 0,0 0-1 0 0,0 1 0 0 0,0-1 0 0 0,0 1 0 0 0,0-1 0 0 0,0 1 0 0 0,5 9 1 0 0,-4-6 6 0 0,-1 1 1 0 0,1 0 0 0 0,-1 0-1 0 0,5 16 1 0 0,-7-15 35 0 0,0 1 1 0 0,0-1-1 0 0,-1 0 0 0 0,0 1 0 0 0,0-1 1 0 0,-2 12-1 0 0,-9 59 742 0 0,5-45-593 0 0,-11 21-259 0 0,15-48 15 0 0,-2-1 0 0 0,1 1-1 0 0,-1-1 1 0 0,0 0 0 0 0,-1 0-1 0 0,-6 10 1 0 0,7-12-479 0 0,-1 0 0 0 0,1-1-1 0 0,-1 1 1 0 0,0-1 0 0 0,0 0 0 0 0,0 0-1 0 0,0 0 1 0 0,-1-1 0 0 0,-5 4 0 0 0,-11-10-17076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8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9127 0 0,'3'14'808'0'0,"-1"3"-648"0"0,0 3-160 0 0,-2 1 0 0 0,3-2 1160 0 0,-1 2 200 0 0,-4 0 40 0 0,2 0 8 0 0,0 0-768 0 0,0-4-160 0 0,3-3 424 0 0,-1 0-808 0 0</inkml:trace>
  <inkml:trace contextRef="#ctx0" brushRef="#br0" timeOffset="1">137 0 3423 0 0,'0'0'264'0'0,"1"3"-170"0"0,12 23 199 0 0,-10-18 846 0 0,0 0-1 0 0,-1 0 1 0 0,1 10-1 0 0,-1-3 638 0 0,-1 0-1 0 0,-1-1 0 0 0,-2 18 1 0 0,-1 53 2716 0 0,-1-67-3730 0 0,3-12-647 0 0,0-5-964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8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6 4519 0 0,'41'-5'714'0'0,"-39"4"496"0"0,1 2 418 0 0,10 0 2896 0 0,-10 1-3517 0 0,23 11 813 0 0,-23-12-1408 0 0,-3 0-385 0 0,0 0-1 0 0,1 0 1 0 0,-1 0 0 0 0,0 0 0 0 0,1 0 0 0 0,-1-1-1 0 0,1 1 1 0 0,0 0 0 0 0,-1 0 0 0 0,1 0 0 0 0,0-1-1 0 0,1 2 1 0 0,-2-1 21 0 0,2 2 109 0 0,-2-1-53 0 0,0 3-99 0 0,-1 0 0 0 0,1 0 0 0 0,-1 0 0 0 0,0 0 1 0 0,-1 0-1 0 0,1 0 0 0 0,-1 0 0 0 0,0 0 0 0 0,0 0 0 0 0,-1-1 0 0 0,0 1 0 0 0,1-1 0 0 0,-5 5 0 0 0,-3 3-54 0 0,-1 0 0 0 0,-23 19 0 0 0,32-29 127 0 0,0-1 3 0 0,-6 5-9 0 0,6-4-7 0 0,4-4-26 0 0,7-5-76 0 0,4 0 65 0 0,-1 5-7 0 0,-11 2-19 0 0,-1 1 0 0 0,0-1-1 0 0,1 0 1 0 0,-1 0 0 0 0,1 0 0 0 0,-1 1 0 0 0,0-1 0 0 0,1 0 0 0 0,-1 0-1 0 0,0 1 1 0 0,1-1 0 0 0,-1 0 0 0 0,0 1 0 0 0,1-1 0 0 0,-1 0 0 0 0,0 1-1 0 0,0-1 1 0 0,0 0 0 0 0,1 1 0 0 0,-1-1 0 0 0,0 1 0 0 0,0 0 0 0 0,0 0-2 0 0,1 0 1 0 0,-1 0 0 0 0,0 0 0 0 0,-1 0 0 0 0,1 0 0 0 0,0 0 0 0 0,0 0 0 0 0,0 0 0 0 0,-1 0-1 0 0,1 0 1 0 0,-1 1 0 0 0,-5 9 36 0 0,0-1-1 0 0,-1 0 1 0 0,0 0-1 0 0,0-1 1 0 0,-16 16 0 0 0,13-15-19 0 0,8-7-7 0 0,-1-1 0 0 0,1 0 0 0 0,-1 0 0 0 0,0 0 1 0 0,0 0-1 0 0,-4 2 0 0 0,2-1 14 0 0,0 0 1 0 0,-1 1-1 0 0,1 0 1 0 0,0 0-1 0 0,-7 7 2759 0 0,26-5-1768 0 0,7-2 100 0 0,-19-3-638 0 0,1-2-28 0 0,29 0 406 0 0,-29 1-547 0 0,2 0-42 0 0,60-5-503 0 0,-44 1-5620 0 0,-3-1-2067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49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7599 0 0,'-1'2'583'0'0,"-14"28"-172"0"0,-12 15 5657 0 0,-5 10-370 0 0,-47 96 382 0 0,78-149-5798 0 0,0-1-109 0 0,1 0 0 0 0,-1 0-1 0 0,0 0 1 0 0,1 1 0 0 0,-1-1-1 0 0,1 0 1 0 0,0 0-1 0 0,-1 0 1 0 0,1 0 0 0 0,0 0-1 0 0,0 1 1 0 0,0 0 0 0 0,3-2-36 0 0,35-11-140 0 0,-28 8-22 0 0,-1 0 0 0 0,1 0 0 0 0,0 1 0 0 0,18-1 0 0 0,-24 3 21 0 0,0 0 1 0 0,0 1-1 0 0,0 0 0 0 0,0 0 0 0 0,0 0 0 0 0,0 1 1 0 0,0-1-1 0 0,4 3 0 0 0,30 19-34 0 0,-35-22 38 0 0,11 6 0 0 0,-8-5-7 0 0,-1 0 0 0 0,0-1 0 0 0,1 0-1 0 0,-1 0 1 0 0,1-1 0 0 0,0 1 0 0 0,-1-1 0 0 0,1 0 0 0 0,-1-1 0 0 0,1 0-1 0 0,-1 1 1 0 0,1-2 0 0 0,6-1 0 0 0,4-3-34 0 0,0-1-1 0 0,30-16 1 0 0,-32 16-2 0 0,-1 1-1 0 0,1 1 1 0 0,21-6 0 0 0,-11 6 32 0 0,-19 4-1 0 0,0 1 0 0 0,0 1 0 0 0,0-1 0 0 0,0 0 1 0 0,0 1-1 0 0,0 0 0 0 0,0 0 0 0 0,-1 1 0 0 0,1 0 0 0 0,0-1 0 0 0,-1 1 0 0 0,1 1 0 0 0,3 2 0 0 0,-2-1 101 0 0,0 1-1 0 0,0 0 1 0 0,0 0-1 0 0,-1 0 1 0 0,0 0 0 0 0,0 1-1 0 0,7 13 1 0 0,-4-6 280 0 0,-1 1 1 0 0,0 0-1 0 0,-2 0 0 0 0,1 1 1 0 0,-2 0-1 0 0,0 0 1 0 0,3 28-1 0 0,-5-27-332 0 0,-2 1 0 0 0,0 0 0 0 0,-1 0 0 0 0,0-1 0 0 0,-2 1 0 0 0,0-1 0 0 0,-1 0-1 0 0,0 0 1 0 0,-1 0 0 0 0,-1 0 0 0 0,-1-1 0 0 0,0 0 0 0 0,-1 0 0 0 0,0 0 0 0 0,-1-1 0 0 0,-1-1-1 0 0,0 0 1 0 0,-1 0 0 0 0,0-1 0 0 0,-14 11 0 0 0,4-4-128 0 0,0-2 0 0 0,-2 0 0 0 0,-46 25 0 0 0,16-13-426 0 0,12-7-1757 0 0,-1 0-4527 0 0,-5-1-3011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0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0 611 2383 0 0,'46'-84'191'0'0,"-16"31"386"0"0,37-90-1 0 0,-54 110 248 0 0,-2 0 0 0 0,11-59 0 0 0,-15 55 9 0 0,-4 22-158 0 0,0 0-1 0 0,0-25 0 0 0,1 15 433 0 0,-4 22-842 0 0,1 0-1 0 0,0 0 1 0 0,-1 1-1 0 0,0-1 1 0 0,1 0-1 0 0,-1 0 1 0 0,0 0-1 0 0,-1 1 1 0 0,0-5-1 0 0,1 5 764 0 0,0 2-804 0 0,0 0-1 0 0,0-1 0 0 0,0 1 0 0 0,0 0 1 0 0,0-1-1 0 0,0 1 0 0 0,0 0 0 0 0,-1-1 1 0 0,1 1-1 0 0,0 0 0 0 0,0-1 0 0 0,0 1 1 0 0,0 0-1 0 0,0 0 0 0 0,-1-1 1 0 0,1 1-1 0 0,0 0 0 0 0,0-1 0 0 0,-1 1 1 0 0,-1 1-68 0 0,-1 0 1 0 0,1 0 0 0 0,0 0-1 0 0,0 0 1 0 0,-1 0 0 0 0,1 1-1 0 0,0-1 1 0 0,0 1 0 0 0,0-1-1 0 0,1 1 1 0 0,-1 0 0 0 0,0 0-1 0 0,1 0 1 0 0,-1 0 0 0 0,1 0-1 0 0,-2 3 1 0 0,-3 6 91 0 0,1 0 0 0 0,-4 14-1 0 0,1-5-38 0 0,-1 7-60 0 0,1 0 0 0 0,1 1-1 0 0,-4 37 1 0 0,4-23-26 0 0,-5 27 268 0 0,-5 97 0 0 0,18-136 412 0 0,8 54 0 0 0,-7-71-455 0 0,0-4 84 0 0,0 1 0 0 0,0-1-1 0 0,6 16 1 0 0,-6-21-231 0 0,-1 0-1 0 0,1-1 0 0 0,0 1 1 0 0,1 0-1 0 0,-1-1 1 0 0,1 1-1 0 0,0-1 1 0 0,-1 0-1 0 0,2 0 0 0 0,3 4 1 0 0,-7-7-171 0 0,1 1 0 0 0,0-1 0 0 0,0 1 0 0 0,0-1 0 0 0,-1 1 1 0 0,1-1-1 0 0,0 1 0 0 0,0-1 0 0 0,0 0 0 0 0,0 0 0 0 0,0 1 1 0 0,0-1-1 0 0,0 0 0 0 0,0 0 0 0 0,0 0 0 0 0,0 0 0 0 0,0 0 0 0 0,-1 0 1 0 0,1 0-1 0 0,0 0 0 0 0,0-1 0 0 0,0 1 0 0 0,0 0 0 0 0,0-1 1 0 0,0 1-1 0 0,0 0 0 0 0,1-2 0 0 0,1 0 25 0 0,1-1 0 0 0,-1 1 0 0 0,0-1 0 0 0,0 0 0 0 0,3-5 0 0 0,1 0 17 0 0,-2 2-18 0 0,0-1 0 0 0,-1 1 0 0 0,0-1 0 0 0,0 0 0 0 0,-1-1 0 0 0,5-13 0 0 0,4-8-117 0 0,-4 9-159 0 0,-1 0-1 0 0,4-21 1 0 0,-5 16-604 0 0,6-17-1515 0 0,-4 11-5239 0 0,-2 8-814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0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6335 0 0,'-4'110'1768'0'0,"-6"-16"3590"0"0,8-83-5484 0 0,3-23-3287 0 0,2-2-878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0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59 2615 0 0,'0'3'194'0'0,"1"20"451"0"0,-2 35-1 0 0,-2-27 1787 0 0,-1 1 0 0 0,-8 30 0 0 0,1 0 4313 0 0,13-60-5743 0 0,-2-2-972 0 0,0 0 1 0 0,0 0-1 0 0,0 0 0 0 0,0 0 1 0 0,0 1-1 0 0,0-1 1 0 0,0 0-1 0 0,0 0 1 0 0,0 0-1 0 0,0 0 0 0 0,0 0 1 0 0,0 1-1 0 0,0-1 1 0 0,0 0-1 0 0,1 0 0 0 0,-1 0 1 0 0,0 0-1 0 0,0 0 1 0 0,0 0-1 0 0,0 1 1 0 0,0-1-1 0 0,0 0 0 0 0,1 0 1 0 0,-1 0-1 0 0,0 0 1 0 0,0 0-1 0 0,0 0 0 0 0,0 0 1 0 0,1 0-1 0 0,-1 0 1 0 0,0 0-1 0 0,0 0 1 0 0,0 0-1 0 0,0 0 0 0 0,0 0 1 0 0,1 0-1 0 0,-1 0 1 0 0,0 0-1 0 0,0 0 0 0 0,1 0 1 0 0,4-8 136 0 0,0 0 1 0 0,-1-1-1 0 0,0 1 0 0 0,6-17 1 0 0,1-3 1 0 0,74-135 281 0 0,-45 94-449 0 0,-39 68 31 0 0,0-1 1 0 0,-1 1-1 0 0,1-1 0 0 0,0 1 0 0 0,0-1 0 0 0,0 1 0 0 0,0 0 1 0 0,0-1-1 0 0,3 0 0 0 0,4 1 384 0 0,-3 1 313 0 0,7 11 201 0 0,-9-7-677 0 0,0 0 1 0 0,0 1-1 0 0,-1-1 0 0 0,0 1 0 0 0,1 0 1 0 0,1 9-1 0 0,0-5-106 0 0,0 6 315 0 0,0 0 1 0 0,-1-1-1 0 0,-1 1 0 0 0,1 21 1 0 0,-2-20-42 0 0,0 0 106 0 0,1 1 1 0 0,0-1-1 0 0,1 0 1 0 0,0 0-1 0 0,1 0 1 0 0,9 19-1 0 0,-13-34-512 0 0,1 0 0 0 0,-1 0 1 0 0,1 0-1 0 0,-1 0 0 0 0,1-1 0 0 0,0 1 1 0 0,-1 0-1 0 0,1 0 0 0 0,0-1 0 0 0,-1 1 0 0 0,1-1 1 0 0,2 2-1 0 0,0 0 10 0 0,-3-1-20 0 0,1-1-1 0 0,0 1 1 0 0,0 0-1 0 0,-1-1 1 0 0,1 1-1 0 0,0-1 1 0 0,0 0 0 0 0,-1 1-1 0 0,1-1 1 0 0,0 0-1 0 0,0 1 1 0 0,0-1-1 0 0,0 0 1 0 0,2 0-2 0 0,-1 0 0 0 0,0 0 0 0 0,0 0 0 0 0,0-1 0 0 0,0 1 0 0 0,0-1 0 0 0,0 1-1 0 0,1-1 1 0 0,-1 0 0 0 0,-1 0 0 0 0,1 0 0 0 0,0 0 0 0 0,0 0 0 0 0,0 0 0 0 0,0 0 0 0 0,-1-1 0 0 0,2 0 0 0 0,3-5-863 0 0,0 1-1 0 0,0-1 1 0 0,4-7-1 0 0,0-1-5838 0 0,4 0-3044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1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46 314 2127 0 0,'2'1'160'0'0,"2"0"316"0"0,0 0-1 0 0,0 0 0 0 0,-1 0 0 0 0,1-1 0 0 0,0 1 0 0 0,0-1 0 0 0,0 0 0 0 0,0 0 0 0 0,0 0 1 0 0,0-1-1 0 0,0 0 0 0 0,0 1 0 0 0,0-1 0 0 0,0-1 0 0 0,0 1 0 0 0,-1 0 0 0 0,6-3 0 0 0,-4 1-116 0 0,0 0-1 0 0,0-1 0 0 0,0 1 1 0 0,0-1-1 0 0,-1 0 0 0 0,1 0 1 0 0,-1-1-1 0 0,0 1 0 0 0,0-1 1 0 0,-1 0-1 0 0,1 0 0 0 0,-1 0 0 0 0,5-11 1 0 0,1-5 147 0 0,-1-1 1 0 0,7-27 0 0 0,-12 40-301 0 0,-3 5-147 0 0,0 1 0 0 0,1 0 1 0 0,-1 0-1 0 0,-1 0 0 0 0,1 0 1 0 0,0 0-1 0 0,-1 0 0 0 0,-1-5 0 0 0,0 0 81 0 0,2 7-102 0 0,-1-1-1 0 0,0 0 0 0 0,0 1 1 0 0,0-1-1 0 0,0 1 0 0 0,0-1 1 0 0,0 1-1 0 0,-1-1 0 0 0,1 1 1 0 0,0 0-1 0 0,-1 0 0 0 0,1-1 1 0 0,-1 1-1 0 0,-1-1 0 0 0,1 1 75 0 0,-12-3 54 0 0,10 3-149 0 0,0 1 1 0 0,1 0 0 0 0,-1 0 0 0 0,0 0-1 0 0,0 0 1 0 0,1 1 0 0 0,-1 0 0 0 0,0 0-1 0 0,1 0 1 0 0,-1 0 0 0 0,1 0 0 0 0,-1 1-1 0 0,1-1 1 0 0,0 1 0 0 0,-1 0 0 0 0,-2 2-1 0 0,-5 4-10 0 0,-1 1 0 0 0,-17 18 0 0 0,23-21 15 0 0,1 0 1 0 0,0 1-1 0 0,1-1 0 0 0,-1 1 0 0 0,1 0 1 0 0,1 0-1 0 0,-1 1 0 0 0,-3 13 0 0 0,0 4 191 0 0,-5 34-1 0 0,12-59-211 0 0,-2 7 245 0 0,1 0 0 0 0,1 0 0 0 0,-1 0 1 0 0,1 0-1 0 0,0 0 0 0 0,1 0 1 0 0,0 0-1 0 0,0 0 0 0 0,0 0 1 0 0,4 10-1 0 0,-2-9-86 0 0,0 0 0 0 0,1-1 0 0 0,0 0 0 0 0,0 1 0 0 0,1-2 0 0 0,0 1 0 0 0,0 0-1 0 0,0-1 1 0 0,1 0 0 0 0,0 0 0 0 0,0-1 0 0 0,1 0 0 0 0,-1 0 0 0 0,1 0 0 0 0,0-1 0 0 0,0 0 0 0 0,1 0 0 0 0,-1-1 0 0 0,1 0 0 0 0,0 0 0 0 0,0-1 0 0 0,0 0 0 0 0,0 0 0 0 0,0-1 0 0 0,0 0 0 0 0,1 0 0 0 0,-1-1 0 0 0,0 0 0 0 0,0-1 0 0 0,1 0-1 0 0,8-2 1 0 0,-4 0-52 0 0,-1-1 0 0 0,0-1 0 0 0,0 0 0 0 0,0 0 0 0 0,0-1 0 0 0,-1-1 0 0 0,0 0 0 0 0,-1 0 0 0 0,1-1 0 0 0,-1 0 0 0 0,-1-1 0 0 0,11-12 0 0 0,10-14 169 0 0,-3-1 1 0 0,26-44-1 0 0,-50 76-262 0 0,5-8 22 0 0,0-2 1 0 0,0 1-1 0 0,-1-1 0 0 0,-1 0 1 0 0,0-1-1 0 0,-1 1 0 0 0,-1-1 1 0 0,0 0-1 0 0,-1 0 0 0 0,-1-1 1 0 0,1-19-1 0 0,-3 34-36 0 0,0-1 0 0 0,-1 0 1 0 0,1 0-1 0 0,0 1 0 0 0,-1-1 0 0 0,1 0 0 0 0,-1 1 0 0 0,1-1 1 0 0,-1 0-1 0 0,0 1 0 0 0,0-1 0 0 0,0 1 0 0 0,0-1 0 0 0,0 1 1 0 0,0-1-1 0 0,-2 0 0 0 0,0-1 10 0 0,0 0-1 0 0,-1 0 1 0 0,1 1 0 0 0,-1-1-1 0 0,-6-2 1 0 0,-8-3 18 0 0,13 9-5 0 0,1-1-17 0 0,-11 2-7 0 0,0 3 0 0 0,11-2-2 0 0,0 0 0 0 0,0 0 0 0 0,0 0 0 0 0,1 0 0 0 0,0 1 0 0 0,-1 0 0 0 0,1 0 0 0 0,0-1 0 0 0,1 2 0 0 0,-1-1 0 0 0,1 0 0 0 0,0 1 0 0 0,0-1 0 0 0,0 1 0 0 0,-1 6 0 0 0,-2 8-13 0 0,1 1 1 0 0,-1 30-1 0 0,2-26 11 0 0,2-13 15 0 0,0 0 0 0 0,1 0 0 0 0,0 0 0 0 0,1 0 1 0 0,2 15-1 0 0,3-12 2 0 0,-6-13-11 0 0,1 0-1 0 0,-1 0 1 0 0,1-1-1 0 0,0 1 1 0 0,-1 0 0 0 0,1 0-1 0 0,0 0 1 0 0,0 0-1 0 0,0 0 1 0 0,-1-1 0 0 0,1 1-1 0 0,0 0 1 0 0,0-1-1 0 0,0 1 1 0 0,0-1 0 0 0,0 1-1 0 0,1-1 1 0 0,-1 0-1 0 0,0 1 1 0 0,0-1-1 0 0,1 0 1 0 0,0 0 4 0 0,0 0 1 0 0,0 0-1 0 0,0 0 1 0 0,0 0-1 0 0,0-1 1 0 0,0 1-1 0 0,0-1 0 0 0,-1 0 1 0 0,1 1-1 0 0,0-1 1 0 0,3-2-1 0 0,0 0 8 0 0,-1 0 0 0 0,1-1 0 0 0,0 0 0 0 0,-1 0 0 0 0,0 0 0 0 0,0-1 0 0 0,5-7 0 0 0,16-33-14 0 0,-18 30 0 0 0,17-25 0 0 0,-21 37-2 0 0,-2 2 3 0 0,-1 0 0 0 0,1 1 0 0 0,0-1 0 0 0,-1 0 0 0 0,1 0 0 0 0,-1 0 0 0 0,1 0-1 0 0,-1 0 1 0 0,1 0 0 0 0,-1 0 0 0 0,0 0 0 0 0,1 0 0 0 0,-1 0 0 0 0,0-1 0 0 0,1 0 59 0 0,-1 4-40 0 0,0 0 0 0 0,1 1 1 0 0,0-1-1 0 0,-1 0 0 0 0,1 0 0 0 0,0 0 0 0 0,1 2 0 0 0,3 10 3 0 0,3 46 427 0 0,-6-40-139 0 0,6 26 0 0 0,-6-43-180 0 0,4 3-51 0 0,-5-5-75 0 0,1 0 0 0 0,-1-1 1 0 0,0 1-1 0 0,1 0 0 0 0,-1-1 1 0 0,1 0-1 0 0,0 1 0 0 0,-1-1 1 0 0,1 0-1 0 0,-1 1 0 0 0,1-1 1 0 0,-1 0-1 0 0,1 0 0 0 0,2-1 1 0 0,-2 1-29 0 0,0 0-350 0 0,1-1-157 0 0,10-7-1235 0 0,2-2-5647 0 0,-4-2-2248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2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35 6271 0 0,'2'20'714'0'0,"-1"0"-1"0"0,-1-1 0 0 0,-1 1 0 0 0,0 0 1 0 0,-9 37-1 0 0,3-10 3057 0 0,2-19-1849 0 0,-1 4 576 0 0,5-10 4144 0 0,3-25-6009 0 0,18-21 105 0 0,-2-2-1 0 0,24-43 0 0 0,-27 43-527 0 0,1 0 0 0 0,0 1 0 0 0,29-32 1 0 0,-40 51-93 0 0,1 0 0 0 0,-1 1 0 0 0,1 0 0 0 0,-1 1 1 0 0,1-1-1 0 0,1 1 0 0 0,-1 0 0 0 0,11-5 0 0 0,-15 8-75 0 0,5-2 235 0 0,-1 1 1 0 0,1 0-1 0 0,0 0 0 0 0,0 0 0 0 0,0 0 1 0 0,12 0-1 0 0,-17 2 163 0 0,8 6-243 0 0,13-5-1227 0 0,-5-3-7072 0 0,-3 1-2035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2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6559 0 0,'0'0'507'0'0,"5"-1"-330"0"0,45-8 982 0 0,34-9 8921 0 0,74-14-1532 0 0,-117 25-7843 0 0,-19-2-1473 0 0,-9 2-6073 0 0,1 2-1806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3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3423 0 0,'0'-1'117'0'0,"0"0"0"0"0,0-1-1 0 0,1 1 1 0 0,-1 0 0 0 0,0 0-1 0 0,0 0 1 0 0,0 0 0 0 0,1 0-1 0 0,-1 0 1 0 0,1 0 0 0 0,-1 0-1 0 0,1 0 1 0 0,-1 0 0 0 0,1 0-1 0 0,-1 0 1 0 0,1 0 0 0 0,0 0-1 0 0,0 0 1 0 0,-1 0 0 0 0,1 1-1 0 0,0-1 1 0 0,0 0 0 0 0,0 1-1 0 0,0-1 1 0 0,0 0 0 0 0,0 1-1 0 0,0-1 1 0 0,0 1 0 0 0,0 0-1 0 0,0-1 1 0 0,0 1 0 0 0,0 0 0 0 0,1 0-1 0 0,1-1 1 0 0,0 1 559 0 0,1 0 0 0 0,-1 0 0 0 0,1 0 0 0 0,-1 0 0 0 0,1 1 0 0 0,-1-1 0 0 0,1 1 0 0 0,5 2 0 0 0,2 2 323 0 0,1 1-1 0 0,-1 1 1 0 0,0 0-1 0 0,-1 0 1 0 0,1 1-1 0 0,-1 0 1 0 0,-1 1-1 0 0,0 0 1 0 0,10 12-1 0 0,7 13 333 0 0,30 54-1 0 0,-27-42 7 0 0,3 7-747 0 0,-17-25-52 0 0,37 46-1 0 0,-52-73-742 0 0,1 0-1 0 0,0 0 0 0 0,-1-1 1 0 0,1 1-1 0 0,0 0 1 0 0,0-1-1 0 0,-1 1 1 0 0,1-1-1 0 0,0 1 1 0 0,0-1-1 0 0,0 1 1 0 0,1-1-1 0 0,13 0-6514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2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2527 0 0,'12'4'187'0'0,"0"-3"-150"0"0,9-5 3678 0 0,-1-2 0 0 0,0 1 0 0 0,0-2 0 0 0,33-16-1 0 0,-25 10-371 0 0,34-11-1 0 0,-47 20-2674 0 0,-2-1 1 0 0,1-1 0 0 0,-1 0-1 0 0,0-1 1 0 0,19-12 0 0 0,-30 17-726 0 0,0 0 1 0 0,0 0 0 0 0,0 0 0 0 0,0 0 0 0 0,0-1 0 0 0,0 1-1 0 0,-1 0 1 0 0,1-1 0 0 0,-1 1 0 0 0,1-1 0 0 0,-1 0-1 0 0,0 1 1 0 0,1-6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3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8231 0 0,'5'78'871'0'0,"-1"-25"804"0"0,1 10 1770 0 0,1 59 2323 0 0,-6-75-3494 0 0,-6 143 2841 0 0,1-115-3563 0 0,4-47-986 0 0,-1 0 0 0 0,-1 0 0 0 0,-8 31 0 0 0,2-31 606 0 0,8-27-1163 0 0,1-1 0 0 0,0 0 1 0 0,-1 1-1 0 0,1-1 0 0 0,0 0 0 0 0,0 0 0 0 0,-1 0 1 0 0,1 1-1 0 0,0-1 0 0 0,-1 0 0 0 0,1 0 0 0 0,-1 0 1 0 0,1 0-1 0 0,0 1 0 0 0,-1-1 0 0 0,1 0 0 0 0,0 0 1 0 0,-1 0-1 0 0,1 0 0 0 0,-1 0 0 0 0,1 0 0 0 0,0 0 0 0 0,-1 0 1 0 0,1 0-1 0 0,-1 0 0 0 0,1 0 0 0 0,0 0 0 0 0,-1-1 1 0 0,-4-5-34 0 0,1 0 0 0 0,-1-1 0 0 0,2 1 0 0 0,-1-1 1 0 0,1 0-1 0 0,-5-12 0 0 0,-11-51-698 0 0,7 22 52 0 0,-5-7-238 0 0,5 19-747 0 0,-13-67 1 0 0,25 90 1957 0 0,8 10 409 0 0,-3 2-817 0 0,20-4 661 0 0,-23 4-216 0 0,1 1 20 0 0,25-5 351 0 0,-26 5-468 0 0,1 0-47 0 0,22-6 162 0 0,-23 5-230 0 0,1 0-21 0 0,1 0-73 0 0,1-1-4 0 0,14-10 73 0 0,-15 9-204 0 0,-1 0 0 0 0,0 0 0 0 0,1-1 0 0 0,-1 1 0 0 0,0-1 0 0 0,-1 1 0 0 0,1-1 0 0 0,4-8 0 0 0,6-19-4214 0 0,-4 11-3050 0 0,-3 7-581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3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0 6191 0 0,'0'0'472'0'0,"2"2"-306"0"0,4 5 1370 0 0,-1 0 1 0 0,-1 0 0 0 0,6 11-1 0 0,-9-15-413 0 0,0 0-834 0 0,3 23 217 0 0,-3-23 218 0 0,-6 7-1110 0 0,-4 3 228 0 0,-12 28 0 0 0,16-30 206 0 0,0 0 0 0 0,0-1 0 0 0,-1 0 0 0 0,-1 0 0 0 0,-14 17 0 0 0,0-3 274 0 0,29-26-336 0 0,15-5 98 0 0,-21 6-12 0 0,-1 2-2 0 0,1 1-36 0 0,-1 0 0 0 0,0 0 1 0 0,0 0-1 0 0,0-1 1 0 0,0 1-1 0 0,0 0 1 0 0,0 0-1 0 0,0 1 0 0 0,-1-1 1 0 0,1 0-1 0 0,-1 0 1 0 0,0 0-1 0 0,1 0 1 0 0,-1 0-1 0 0,0 1 0 0 0,0-1 1 0 0,0 0-1 0 0,-1 0 1 0 0,1 0-1 0 0,0 0 1 0 0,-1 0-1 0 0,0 1 0 0 0,1-1 1 0 0,-1 0-1 0 0,0 0 1 0 0,0 0-1 0 0,-2 2 1 0 0,-9 26 47 0 0,11-28-6 0 0,12-2 64 0 0,-2 0-102 0 0,-1-1-9 0 0,12-4-32 0 0,5 0 17 0 0,-23 5 52 0 0,-2 2 1 0 0,1 2-56 0 0,-2 4-6 0 0,-16 9-8 0 0,-18 19 3 0 0,34-36 0 0 0,-33 29 827 0 0,-2-3 0 0 0,-70 41-1 0 0,94-61-236 0 0,1 1 0 0 0,-16 11 2310 0 0,26-17-2825 0 0,1-1 0 0 0,0 1-1 0 0,0-1 1 0 0,0 0 0 0 0,0 1 0 0 0,0-1-1 0 0,0 1 1 0 0,0-1 0 0 0,0 0 0 0 0,0 1-1 0 0,0-1 1 0 0,0 1 0 0 0,0-1 0 0 0,0 1 0 0 0,0-1-1 0 0,0 0 1 0 0,0 1 0 0 0,1-1 0 0 0,-1 0-1 0 0,0 1 1 0 0,0-1 0 0 0,0 1 0 0 0,1-1-1 0 0,-1 0 1 0 0,0 1 0 0 0,0-1 0 0 0,1 0-1 0 0,-1 1 1 0 0,9 1 192 0 0,0-1 1 0 0,-1 0-1 0 0,1 0 0 0 0,-1-1 0 0 0,1 0 1 0 0,0 0-1 0 0,16-4 0 0 0,2-1 441 0 0,34-12-1 0 0,-1-4 298 0 0,55-30-1 0 0,-20 9-41 0 0,1-4-676 0 0,-55 24-290 0 0,-21 10-105 0 0,-18 11-488 0 0,-8-11-2086 0 0,-4 0-1210 0 0,7 8 3183 0 0,0 0-962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5383 0 0,'4'24'733'0'0,"2"36"0"0"0,-2-11 2917 0 0,0-18-931 0 0,1 7 1487 0 0,0 61 0 0 0,-3 56 1202 0 0,-4-113-4450 0 0,3 0-1 0 0,7 50 1 0 0,-3-69-829 0 0,0-6-1447 0 0,4-6-5619 0 0,3-3-2417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4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9903 0 0,'0'0'763'0'0,"3"0"-499"0"0,13 1 2120 0 0,0-1-1 0 0,0-1 1 0 0,0 0 0 0 0,24-6-1 0 0,-4 1 171 0 0,-16 2-1295 0 0,0 0 1 0 0,0-2-1 0 0,24-9 0 0 0,54-30 953 0 0,-75 34-2103 0 0,-11 5-105 0 0,1 0-4 0 0,-1 0 1 0 0,0-1-1 0 0,0 0 1 0 0,0-1-1 0 0,-1 0 1 0 0,14-14-1 0 0,-23 20 0 0 0,-1 1 0 0 0,1 0 0 0 0,-1-1 0 0 0,1 1 0 0 0,-1-1 0 0 0,0 0 0 0 0,0 1 0 0 0,0-1 0 0 0,0 0 0 0 0,0 0 0 0 0,0 1 0 0 0,0-1 0 0 0,0-4 0 0 0,-2-3 0 0 0,-1 4-181 0 0,0 0-1 0 0,0 0 1 0 0,-1 0 0 0 0,0 0 0 0 0,-3-5-1 0 0,-1 0-778 0 0,7 9 721 0 0,-1 1 1 0 0,1-1-1 0 0,-1 1 0 0 0,1-1 1 0 0,-1 1-1 0 0,0 0 0 0 0,1-1 1 0 0,-1 1-1 0 0,1-1 1 0 0,-1 1-1 0 0,0 0 0 0 0,1 0 1 0 0,-1-1-1 0 0,0 1 0 0 0,1 0 1 0 0,-1 0-1 0 0,0 0 0 0 0,-3-1-1024 0 0,-8-6-5346 0 0,0-3-1439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4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1 3223 0 0,'-1'2'240'0'0,"0"5"-22"0"0,-4 18 1968 0 0,-15 41 0 0 0,1-15 622 0 0,-2 0 1 0 0,-55 91-1 0 0,55-107-1933 0 0,5-7 240 0 0,-25 31 0 0 0,19-23 10 0 0,13-21-579 0 0,7-13-97 0 0,-1 1 101 0 0,7-3-405 0 0,5 0 236 0 0,-4 0-388 0 0,0 1-1 0 0,-1-1 0 0 0,1 1 1 0 0,0 1-1 0 0,-1-1 1 0 0,1 0-1 0 0,-1 1 0 0 0,0 0 1 0 0,6 3-1 0 0,2 6 8 0 0,-9-7 29 0 0,-1 0-1 0 0,0 0 0 0 0,0 0 1 0 0,0 0-1 0 0,0 0 1 0 0,0 1-1 0 0,-1-1 1 0 0,0 1-1 0 0,0-1 0 0 0,0 1 1 0 0,-1-1-1 0 0,0 1 1 0 0,0-1-1 0 0,0 1 1 0 0,-1 5-1 0 0,-1 8 216 0 0,-2-1 1 0 0,-8 29-1 0 0,2-14-80 0 0,-10 30 868 0 0,19-59-707 0 0,2-5-533 0 0,-1 0 157 0 0,1 0 0 0 0,-1 0 0 0 0,1 0 0 0 0,0 1 0 0 0,0-1-1 0 0,0 0 1 0 0,0 1 0 0 0,0-1 0 0 0,2-2 0 0 0,0-1-218 0 0,8-14-482 0 0,-8 12 576 0 0,0 0-1 0 0,1 0 1 0 0,0 0-1 0 0,0 1 0 0 0,1 0 1 0 0,0-1-1 0 0,0 2 1 0 0,0-1-1 0 0,1 1 0 0 0,11-9 1 0 0,-11 10 197 0 0,76-44 1232 0 0,-59 36-74 0 0,-1-1 0 0 0,26-20 0 0 0,-44 29-1086 0 0,-1 0 0 0 0,1 1 0 0 0,-1-1 0 0 0,0 0 0 0 0,0-1 0 0 0,-1 1 0 0 0,1 0 0 0 0,-1-1 0 0 0,0 0 0 0 0,2-8 0 0 0,2 0-711 0 0,-5 2-871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5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0 4287 0 0,'3'14'154'0'0,"-1"-1"-1"0"0,1 21 0 0 0,-3-18 1202 0 0,-1 0 0 0 0,-1 1 0 0 0,-5 24 0 0 0,2-18 308 0 0,-2-1 1 0 0,-1 0-1 0 0,-1 0 0 0 0,-17 31 0 0 0,5-17-206 0 0,-2 0 0 0 0,-2-2 0 0 0,-49 55 0 0 0,49-57 1579 0 0,28-31-2431 0 0,6 1-192 0 0,0-1-1 0 0,0 1 0 0 0,1-1 0 0 0,18-1 0 0 0,43-5 1002 0 0,-49 2-1087 0 0,4 0-62 0 0,-1-2 0 0 0,30-10 0 0 0,-2 1-47 0 0,-35 10-218 0 0,0-2 0 0 0,0 0 0 0 0,32-16 0 0 0,-44 19 0 0 0,-2 1 0 0 0,0-1 0 0 0,0 0 0 0 0,0 1 0 0 0,-1-1 0 0 0,1 0 0 0 0,4-6 0 0 0,0-2-3859 0 0,-4 3-1310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5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5671 0 0,'-1'7'207'0'0,"-1"5"54"0"0,-13 14 3 0 0,14-26-29 0 0,1 1 0 0 0,0 0-1 0 0,-1-1 1 0 0,1 1-1 0 0,0 0 1 0 0,0 0 0 0 0,-1-1-1 0 0,1 1 1 0 0,0 0-1 0 0,0 0 1 0 0,0-1-1 0 0,0 1 1 0 0,0 0 0 0 0,0 0-1 0 0,0-1 1 0 0,1 1-1 0 0,-1 0 1 0 0,0 0 0 0 0,0-1-1 0 0,0 1 1 0 0,1 0-1 0 0,-1-1 1 0 0,0 1 0 0 0,1 0-1 0 0,0 0 1 0 0,15 16-1052 0 0,-10-11 1353 0 0,3 3-213 0 0,0 1-1 0 0,-1 0 1 0 0,0 1-1 0 0,-1 0 1 0 0,0 0 0 0 0,-1 1-1 0 0,0 0 1 0 0,-1 0 0 0 0,6 21-1 0 0,-6-14 544 0 0,-1 0 0 0 0,-1 0 0 0 0,-1 1 0 0 0,0-1 0 0 0,-3 38 1 0 0,0-37-273 0 0,0 0 320 0 0,-1 0 0 0 0,0 0 0 0 0,-9 33 0 0 0,8-40 27 0 0,3-13-945 0 0,1 0 1 0 0,-1 0 0 0 0,0 0 0 0 0,0 0 0 0 0,0 0-1 0 0,0 0 1 0 0,0 0 0 0 0,0 0 0 0 0,0 0 0 0 0,0 0 0 0 0,0 0-1 0 0,0 0 1 0 0,0 0 0 0 0,0 0 0 0 0,1 0 0 0 0,-1 1 0 0 0,0-1-1 0 0,0 0 1 0 0,0 0 0 0 0,0 0 0 0 0,0 0 0 0 0,0 0 0 0 0,0 0-1 0 0,0 0 1 0 0,0 0 0 0 0,1 0 0 0 0,-1 0 0 0 0,0-1 0 0 0,0 1-1 0 0,0 0 1 0 0,0 0 0 0 0,0 0 0 0 0,0 0 0 0 0,0 0 0 0 0,0 0-1 0 0,0 0 1 0 0,0 0 0 0 0,0 0 0 0 0,1 0 0 0 0,-1 0-1 0 0,0 0 1 0 0,0 0 0 0 0,0 0 0 0 0,0 0 0 0 0,0 0 0 0 0,0-1-1 0 0,0 1 1 0 0,0 0 0 0 0,0 0 0 0 0,0 0 0 0 0,0 0 0 0 0,0 0-1 0 0,0 0 1 0 0,0 0 0 0 0,13-19-6929 0 0,-5 1-1118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6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7 8207 0 0,'9'-2'728'0'0,"-1"0"-1"0"0,1 1 0 0 0,-1 0 0 0 0,1 1 0 0 0,-1 0 0 0 0,1 0 0 0 0,16 3 1 0 0,-22-2 690 0 0,-2 1-839 0 0,0 0-495 0 0,0 1 1 0 0,0-1-1 0 0,0 0 1 0 0,0 0-1 0 0,-1 1 1 0 0,1-1-1 0 0,-1 0 1 0 0,0 1-1 0 0,1-1 1 0 0,-1 1-1 0 0,0-1 1 0 0,0 0-1 0 0,-1 1 1 0 0,1-1-1 0 0,0 1 0 0 0,-1-1 1 0 0,0 0-1 0 0,1 0 1 0 0,-1 1-1 0 0,-2 3 1 0 0,-3 5 216 0 0,0 0 0 0 0,-15 19 1 0 0,10-15 85 0 0,-2 4 513 0 0,-29 27-1 0 0,6-6 208 0 0,21-17 94 0 0,13-21-7 0 0,15-3-327 0 0,9-8-463 0 0,-2 0 0 0 0,24-15 0 0 0,-14 7-40 0 0,-25 15-277 0 0,0-1-1 0 0,-1 0 1 0 0,0 0-1 0 0,0 0 1 0 0,0-1-1 0 0,0 1 1 0 0,0-1-1 0 0,-1 0 1 0 0,1 0 0 0 0,3-6-1 0 0,-7 10-86 0 0,0-1 0 0 0,1 1 0 0 0,-1-1 0 0 0,1 1 0 0 0,-1-1 0 0 0,0 1 0 0 0,0-1 0 0 0,1 1 0 0 0,-1-1 0 0 0,0 1 0 0 0,0-1 0 0 0,1 1 0 0 0,-1-1 0 0 0,0 1 0 0 0,0-1 0 0 0,0 0 0 0 0,0 1 0 0 0,0-1 0 0 0,0 1 0 0 0,0-1 0 0 0,0 1 0 0 0,0-1 0 0 0,0 0 0 0 0,0 1 0 0 0,0-1 0 0 0,-1 1 0 0 0,1-2 0 0 0,-1 1 0 0 0,1-1-438 0 0,0 1 0 0 0,0 0-1 0 0,0-1 1 0 0,0 1 0 0 0,0 0-1 0 0,-1 0 1 0 0,1-1 0 0 0,0 1 0 0 0,-1 0-1 0 0,1-1 1 0 0,-1 1 0 0 0,1 0 0 0 0,-1 0-1 0 0,1 0 1 0 0,-1 0 0 0 0,0 0-1 0 0,-1-2 1 0 0,-2-2-2465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6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3335 0 0,'10'62'1850'0'0,"2"87"-1"0"0,-10 63 8893 0 0,-3-118-6852 0 0,1-81-3494 0 0,0 1 245 0 0,0 0 1 0 0,1 0 0 0 0,0 0-1 0 0,5 22 1 0 0,-5-36-640 0 0,-1 0-1 0 0,0 0 1 0 0,1 0 0 0 0,-1 1-1 0 0,1-1 1 0 0,-1 0 0 0 0,0 0 0 0 0,1 0-1 0 0,-1 0 1 0 0,1 0 0 0 0,-1 0 0 0 0,0 0-1 0 0,1 0 1 0 0,-1 0 0 0 0,1 0 0 0 0,-1 0-1 0 0,1 0 1 0 0,-1 0 0 0 0,0 0 0 0 0,1 0-1 0 0,-1-1 1 0 0,1 1 0 0 0,-1 0 0 0 0,0 0-1 0 0,1-1 1 0 0,-1 1-2 0 0,11-8-1562 0 0,-2-3-3957 0 0,1-4-2324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3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 5295 0 0,'-5'7'552'0'0,"-5"6"-370"0"0,-9 5 5083 0 0,-10 14 2018 0 0,-50 89-294 0 0,29-41-4775 0 0,47-76-2124 0 0,-18 29 979 0 0,-27 50-1 0 0,48-83-1092 0 0,-1 1 1 0 0,1 0-1 0 0,0 0 0 0 0,-1 0 1 0 0,1 0-1 0 0,0-1 0 0 0,-1 1 1 0 0,1 0-1 0 0,0 0 0 0 0,0 0 1 0 0,0 0-1 0 0,0 0 0 0 0,0 0 1 0 0,0 0-1 0 0,0 0 0 0 0,0 0 1 0 0,0 0-1 0 0,0-1 0 0 0,0 1 1 0 0,1 2-1 0 0,0-3-129 0 0,-1 1 0 0 0,1-1-1 0 0,0 1 1 0 0,-1-1 0 0 0,1 1 0 0 0,-1-1 0 0 0,1 0-1 0 0,0 0 1 0 0,-1 1 0 0 0,1-1 0 0 0,0 0 0 0 0,0 0 0 0 0,-1 0-1 0 0,1 0 1 0 0,0 0 0 0 0,0 0 0 0 0,-1 0 0 0 0,1 0-1 0 0,0 0 1 0 0,-1 0 0 0 0,1 0 0 0 0,0 0 0 0 0,0 0 0 0 0,0-1-1 0 0,14-1-6300 0 0,-1 0-1845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6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3247 0 0,'0'0'251'0'0,"3"0"-160"0"0,29-2 176 0 0,20-6 5767 0 0,-4 1-446 0 0,-45 6-4385 0 0,0 1-126 0 0,25 0 960 0 0,-26 0-1343 0 0,1 1-129 0 0,7 3-21 0 0,-7-3 282 0 0,0 17-263 0 0,-2-16-530 0 0,-1 0 0 0 0,1 0 0 0 0,-1 0 0 0 0,0 1-1 0 0,1-1 1 0 0,-1 0 0 0 0,0 0 0 0 0,0 0 0 0 0,0 1 0 0 0,-1 2-1 0 0,-3 6 91 0 0,-1-1 0 0 0,0 1-1 0 0,0-1 1 0 0,-1-1-1 0 0,0 1 1 0 0,-1-1-1 0 0,0 0 1 0 0,-10 10-1 0 0,1 0 63 0 0,9-10-133 0 0,3-4 1 0 0,1 0 1 0 0,-2 0-1 0 0,1-1 0 0 0,0 1 0 0 0,-9 5 0 0 0,12-10-37 0 0,-3 3-2 0 0,4-3-11 0 0,0 0 1 0 0,0 0 0 0 0,0 1-1 0 0,0-1 1 0 0,0 0 0 0 0,0 0-1 0 0,0 0 1 0 0,1 0 0 0 0,-1 1-1 0 0,0-1 1 0 0,0 0-1 0 0,0 0 1 0 0,0 0 0 0 0,0 0-1 0 0,1 0 1 0 0,-1 1 0 0 0,0-1-1 0 0,0 0 1 0 0,0 0 0 0 0,0 0-1 0 0,1 0 1 0 0,-1 0-1 0 0,0 0 1 0 0,0 0 0 0 0,0 0-1 0 0,1 0 1 0 0,-1 0 0 0 0,0 0-1 0 0,0 0 1 0 0,0 0 0 0 0,1 0-1 0 0,-1 0 1 0 0,0 0 0 0 0,0 0-1 0 0,0 0 1 0 0,1 0-1 0 0,-1 0 1 0 0,3 0-10 0 0,-1-1 0 0 0,0 1 0 0 0,1 0 0 0 0,-1-1 0 0 0,0 0 0 0 0,1 1 0 0 0,-1-1 0 0 0,0 0 0 0 0,0 0 0 0 0,1-1 0 0 0,2-1 0 0 0,2-1 14 0 0,0-1 0 0 0,-1 0 1 0 0,0 0-1 0 0,0-1 0 0 0,10-10 0 0 0,-14 14-4 0 0,0-1-263 0 0,24-29 462 0 0,-12 11-7274 0 0,-8 7-679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7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5119 0 0,'0'0'396'0'0,"3"0"-256"0"0,26-3 42 0 0,-26 2 676 0 0,0 2 300 0 0,27 7 3644 0 0,-28-5-3618 0 0,1 0-983 0 0,-1 0 0 0 0,0 0 0 0 0,1 0 0 0 0,-1 1 0 0 0,-1-1 0 0 0,1 0 0 0 0,-1 1 0 0 0,1 0 0 0 0,-1-1 0 0 0,0 1 0 0 0,0 0 0 0 0,0 0-1 0 0,-1-1 1 0 0,1 1 0 0 0,-1 0 0 0 0,0 5 0 0 0,-2 2 52 0 0,1 0-1 0 0,-1-1 1 0 0,-1 1-1 0 0,0-1 0 0 0,0 0 1 0 0,-1 0-1 0 0,-1 0 1 0 0,1 0-1 0 0,-1-1 1 0 0,-1 0-1 0 0,-12 16 1 0 0,12-17-100 0 0,5-7-8 0 0,0-1-139 0 0,1 1 0 0 0,0-1 0 0 0,0 0-1 0 0,0 0 1 0 0,0 0 0 0 0,-1 0 0 0 0,1 0 0 0 0,0 1-1 0 0,0-1 1 0 0,0 0 0 0 0,0 0 0 0 0,0 0 0 0 0,-1 1-1 0 0,1-1 1 0 0,0 0 0 0 0,0 0 0 0 0,0 0 0 0 0,0 1-1 0 0,0-1 1 0 0,0 0 0 0 0,0 0 0 0 0,0 0 0 0 0,0 1-1 0 0,0-1 1 0 0,0 0 0 0 0,0 0 0 0 0,0 1 0 0 0,0-1 0 0 0,0 0-1 0 0,0 0 1 0 0,0 0 0 0 0,0 1 0 0 0,1-1 0 0 0,-1 2 5 0 0,3 1-10 0 0,12 5-3 0 0,16 4 13 0 0,-24-9 0 0 0,0-1 1 0 0,0 1-1 0 0,0-1 0 0 0,15 2 1 0 0,-10-4-13 0 0,0 0 0 0 0,1-1 0 0 0,20-4 0 0 0,-23 3 1 0 0,-7 0 0 0 0,1 1 0 0 0,0 0 0 0 0,-1 1 0 0 0,1-1 0 0 0,-1 1 0 0 0,6-1 0 0 0,-8 1 3 0 0,0 0 0 0 0,-1 0-1 0 0,1 0 1 0 0,0 0-1 0 0,0 0 1 0 0,-1 0 0 0 0,1 0-1 0 0,0 0 1 0 0,-1 0 0 0 0,1 0-1 0 0,0 0 1 0 0,0 0 0 0 0,-1 1-1 0 0,1-1 1 0 0,0 0 0 0 0,-1 1-1 0 0,1-1 1 0 0,-1 0 0 0 0,1 1-1 0 0,0-1 1 0 0,-1 1 0 0 0,1-1-1 0 0,-1 0 1 0 0,1 1 0 0 0,-1 0-1 0 0,1-1 1 0 0,-1 1 0 0 0,0-1-1 0 0,1 1 1 0 0,0 0 0 0 0,-1 1 15 0 0,0 0 1 0 0,1 0-1 0 0,-1 0 1 0 0,0 0 0 0 0,0 0-1 0 0,0 0 1 0 0,0 0-1 0 0,0 0 1 0 0,-1 0-1 0 0,0 2 1 0 0,-2 10 199 0 0,-2 0 0 0 0,0-1 0 0 0,-13 26 0 0 0,2-5 580 0 0,4-14-35 0 0,3-7 408 0 0,-8 5 225 0 0,15-17-826 0 0,4-2-491 0 0,34-16-63 0 0,8 0-16 0 0,-40 15 0 0 0,19-4 0 0 0,-11 4 0 0 0,0 3 11 0 0,-1 2 53 0 0,-9-2 49 0 0,-3 6 46 0 0,1 0-1 0 0,-1 0 1 0 0,-1 0-1 0 0,1 0 1 0 0,-1 0-1 0 0,0 0 1 0 0,-1 0-1 0 0,1 0 1 0 0,-2-1-1 0 0,1 1 1 0 0,-7 9-1 0 0,-1-1 50 0 0,-1 0-1 0 0,-1-1 1 0 0,-17 16-1 0 0,25-25-197 0 0,-1-1-1 0 0,1 0 1 0 0,-1 0 0 0 0,1 0-1 0 0,-1-1 1 0 0,0 0 0 0 0,-1 0-1 0 0,1 0 1 0 0,0-1-1 0 0,-1 0 1 0 0,-8 1 0 0 0,10-2-261 0 0,0 0 1 0 0,1-1 0 0 0,-1 0-1 0 0,0 0 1 0 0,0 0-1 0 0,0-1 1 0 0,0 1-1 0 0,1-1 1 0 0,-1 0 0 0 0,0-1-1 0 0,1 1 1 0 0,-1-1-1 0 0,1 0 1 0 0,-1 0 0 0 0,1 0-1 0 0,-7-6 1 0 0,-6-5-6167 0 0,-2-3-1857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5959 0 0,'0'0'458'0'0,"6"1"-301"0"0,39 13-266 0 0,3 2 3642 0 0,52 16 5874 0 0,19 4-2069 0 0,56 13-1509 0 0,-144-46-5681 0 0,-13-2-101 0 0,-10-3-47 0 0,10-16-1863 0 0,6-19-5721 0 0,-19 30 5670 0 0,3-8-7317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8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1951 0 0,'0'0'176'0'0,"14"0"-176"0"0,5 0 14568 0 0,-11 5-12440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8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3679 0 0,'0'0'284'0'0,"2"3"-186"0"0,19 55 1721 0 0,-9-23 1631 0 0,-11-28-2605 0 0,1-1-1 0 0,-1 1 1 0 0,0-1-1 0 0,1 13 1 0 0,1 15 2345 0 0,6 11 905 0 0,-9-43-3196 0 0,1-1-870 0 0,-1-1 0 0 0,1 1 1 0 0,-1 0-1 0 0,1-1 0 0 0,-1 1 1 0 0,1 0-1 0 0,-1-1 0 0 0,1 1 1 0 0,0-1-1 0 0,-1 1 0 0 0,1-1 1 0 0,0 1-1 0 0,-1-1 0 0 0,1 1 0 0 0,1-1 1 0 0,0-2-294 0 0,1-1 0 0 0,-1 0 0 0 0,0 0 0 0 0,1 0 0 0 0,-1 0 0 0 0,0 0 0 0 0,-1 0 0 0 0,1 0 0 0 0,-1-1 0 0 0,1 1 0 0 0,0-6 0 0 0,9-46-5613 0 0,-5 23 2337 0 0,-3 17 2906 0 0,-3 11 535 0 0,1 0-1 0 0,0 1 0 0 0,-1-1 1 0 0,2 1-1 0 0,-1-1 0 0 0,0 1 1 0 0,1-1-1 0 0,-1 1 0 0 0,1 0 1 0 0,0-1-1 0 0,5-4 0 0 0,-4 4 153 0 0,1 0 0 0 0,-1 0-1 0 0,1 1 1 0 0,0 0-1 0 0,0-1 1 0 0,1 2 0 0 0,-1-1-1 0 0,1 0 1 0 0,-1 1-1 0 0,6-2 1 0 0,2-1 914 0 0,1 0 1 0 0,23-4 0 0 0,-7 3 609 0 0,-8 3-38 0 0,0-2 0 0 0,-1 0 0 0 0,29-12 0 0 0,-45 16-1284 0 0,0-1 0 0 0,0 1 0 0 0,0 0 1 0 0,0 0-1 0 0,0 0 0 0 0,0 0 0 0 0,0 0 0 0 0,1 1 1 0 0,5 0-1 0 0,-10 0-177 0 0,10 2 1393 0 0,-10 5-879 0 0,0-4-724 0 0,-1 1 191 0 0,0 0 0 0 0,-1 0-1 0 0,1-1 1 0 0,-1 1 0 0 0,0 0-1 0 0,0-1 1 0 0,-1 1 0 0 0,1-1-1 0 0,0 0 1 0 0,-1 0 0 0 0,0 0 0 0 0,-5 4-1 0 0,-5 7 123 0 0,-23 29 267 0 0,-65 58 0 0 0,78-78-329 0 0,15-15-4 0 0,0-1 0 0 0,-13 11 0 0 0,15-11 504 0 0,9-3 489 0 0,10-2-450 0 0,-4-2-412 0 0,1 0-1 0 0,0-1 1 0 0,0 0 0 0 0,0-1-1 0 0,10-3 1 0 0,47-18 1763 0 0,-19 0-1005 0 0,-38 17-983 0 0,22-20-154 0 0,-31 25-574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8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 1 2303 0 0,'1'2'167'0'0,"1"10"995"0"0,0-1 0 0 0,-1 1 0 0 0,0-1-1 0 0,-1 22 1 0 0,-9 48 6445 0 0,4-52-5776 0 0,0 40 1 0 0,5-67-1536 0 0,3-3-1834 0 0,0 0 873 0 0,0-1 0 0 0,0 1 0 0 0,0-1-1 0 0,-1 0 1 0 0,1 0 0 0 0,0 0 0 0 0,-1 0 0 0 0,0 0-1 0 0,1 0 1 0 0,3-5 0 0 0,-5 5 488 0 0,32-34-4812 0 0,6-7 3214 0 0,2 1 6344 0 0,-19 21 1342 0 0,-12 12-4010 0 0,0 0 1 0 0,-1-1 0 0 0,10-13-1 0 0,-17 21-2490 0 0,10-12 2533 0 0,-8 6-3620 0 0</inkml:trace>
  <inkml:trace contextRef="#ctx0" brushRef="#br0" timeOffset="1">86 356 7855 0 0,'-14'17'704'0'0,"0"1"-568"0"0,6-3-136 0 0,-3-1 0 0 0,1-3 1184 0 0,1-4 3072 0 0,-3 2-3696 0 0,5-4 176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7:59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2383 0 0,'1'2'180'0'0,"20"18"5159"0"0,8 2 436 0 0,-26-20-3519 0 0,0 0-251 0 0,18 9 357 0 0,0 0-1 0 0,0-1 1 0 0,34 10-1 0 0,76 16 1899 0 0,-43-17-3979 0 0,2-4 0 0 0,0-3-1 0 0,105-2 1 0 0,-134-11-281 0 0,95-16 0 0 0,-113 11 0 0 0,-15 2-704 0 0,-1-2 1 0 0,33-11-1 0 0,51-24-6213 0 0,-74 25-3279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2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4287 0 0,'3'-1'332'0'0,"49"-14"-161"0"0,-49 14 69 0 0,0 0 73 0 0,0 1-181 0 0,0-1-14 0 0,0 0 1 0 0,0 1-1 0 0,0-1 1 0 0,0 1-1 0 0,0 0 0 0 0,1 0 1 0 0,2 0-1 0 0,1 6 174 0 0,-7-6-273 0 0,1 1 0 0 0,-1-1-1 0 0,0 0 1 0 0,0 1-1 0 0,0-1 1 0 0,1 0 0 0 0,-1 0-1 0 0,0 1 1 0 0,0-1-1 0 0,1 0 1 0 0,-1 0 0 0 0,0 1-1 0 0,0-1 1 0 0,1 0-1 0 0,-1 0 1 0 0,0 0 0 0 0,1 0-1 0 0,-1 0 1 0 0,0 1-1 0 0,1-1 1 0 0,-1 0 0 0 0,0 0-1 0 0,1 0 1 0 0,-1 0-1 0 0,1 3 356 0 0,-1-2-371 0 0,3 7 232 0 0,-1 1-1 0 0,0-1 0 0 0,-1 1 0 0 0,0 0 0 0 0,0 0 0 0 0,-1-1 0 0 0,0 1 0 0 0,-2 11 0 0 0,-34 203 3518 0 0,33-201-3229 0 0,1 0 0 0 0,0 40-1 0 0,4-49-123 0 0,-1-11 94 0 0,0-1 41 0 0,0 0-458 0 0,0 0 0 0 0,0-1 0 0 0,0 1 0 0 0,0-1 0 0 0,0 1 0 0 0,0-1 1 0 0,0 1-1 0 0,0-1 0 0 0,0 0 0 0 0,0 1 0 0 0,0-1 0 0 0,0 0 0 0 0,1 0 0 0 0,-1 0 1 0 0,0 0-1 0 0,0 0 0 0 0,0 0 0 0 0,0 0 0 0 0,0 0 0 0 0,0 0 0 0 0,0 0 1 0 0,0-1-1 0 0,2 0 0 0 0,0 0 36 0 0,0 0 0 0 0,-1-1 1 0 0,1 0-1 0 0,-1 1 0 0 0,1-1 1 0 0,-1 0-1 0 0,0 0 0 0 0,4-5 1 0 0,1-1 109 0 0,-1-1 0 0 0,0-1 0 0 0,0 1 1 0 0,4-12-1 0 0,5-13 295 0 0,63-157 868 0 0,-73 177-1392 0 0,1-3 161 0 0,5-28 1 0 0,-10 41-139 0 0,0 1 1 0 0,-1-1-1 0 0,1 0 1 0 0,-1 1 0 0 0,0-1-1 0 0,0 0 1 0 0,-1 1-1 0 0,1-1 1 0 0,-1 0 0 0 0,0 1-1 0 0,1-1 1 0 0,-2 0-1 0 0,-2-5 1 0 0,4 7 123 0 0,-5 38-9 0 0,4-28-103 0 0,0 0-1 0 0,0 0 1 0 0,0 10-1 0 0,2 11-27 0 0,-1-13 0 0 0,4 31 0 0 0,0-8-2 0 0,-3-28 5 0 0,0 0 0 0 0,0 0 1 0 0,5 15-1 0 0,-5-21 7 0 0,4 10 130 0 0,0 0 0 0 0,0 0 1 0 0,2 0-1 0 0,8 15 1 0 0,-13-27 200 0 0,-1-3-283 0 0,0 1-1 0 0,0 0 1 0 0,0 0 0 0 0,0-1-1 0 0,0 1 1 0 0,1-1 0 0 0,-1 1-1 0 0,0-1 1 0 0,1 1 0 0 0,-1-1-1 0 0,2 0 1 0 0,3 2 75 0 0,-1-1-62 0 0,0 0-1 0 0,-1 0 0 0 0,1-1 0 0 0,0 1 0 0 0,0-1 0 0 0,-1 0 0 0 0,1 0 1 0 0,0-1-1 0 0,0 1 0 0 0,0-1 0 0 0,-1 0 0 0 0,1-1 0 0 0,-1 1 0 0 0,1-1 1 0 0,-1 0-1 0 0,1 0 0 0 0,-1 0 0 0 0,0 0 0 0 0,0-1 0 0 0,0 0 0 0 0,4-3 1 0 0,-2 0 29 0 0,-1 1 0 0 0,1 0 0 0 0,-1-1 0 0 0,0 0 0 0 0,-1 0 1 0 0,0-1-1 0 0,0 1 0 0 0,0-1 0 0 0,0 0 0 0 0,-1 0 0 0 0,-1 0 1 0 0,4-13-1 0 0,-1-2 101 0 0,-1 8-103 0 0,-1 0 0 0 0,0 0-1 0 0,-1-1 1 0 0,-1 1 0 0 0,-1-24 0 0 0,0 34-67 0 0,-1-10 117 0 0,0 0 1 0 0,-1 0-1 0 0,0 0 0 0 0,-1 0 1 0 0,-1 0-1 0 0,-6-16 0 0 0,9 28-323 0 0,0-1-1 0 0,0 1 1 0 0,0-1-1 0 0,1 1 1 0 0,-1-1 0 0 0,1 0-1 0 0,-1-4 1 0 0,1 4-622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3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2759 0 0,'-13'69'191'0'0,"1"-3"1661"0"0,8-33 156 0 0,1-9 539 0 0,1 1 1 0 0,0-1-1 0 0,4 39 0 0 0,-1-57-1917 0 0,1 0 0 0 0,0 1 0 0 0,0-1 0 0 0,1 0 1 0 0,-1 0-1 0 0,1 0 0 0 0,1-1 0 0 0,6 10 1668 0 0,10-13-1426 0 0,-16-1-804 0 0,0-1 1 0 0,0 1-1 0 0,0-1 1 0 0,0 0 0 0 0,0 0-1 0 0,6-1 1 0 0,-5-1 31 0 0,0 1 0 0 0,1-1 0 0 0,-1-1 1 0 0,0 1-1 0 0,0-1 0 0 0,-1 1 0 0 0,1-2 1 0 0,8-6-1 0 0,10-12-1381 0 0,-3-1-5532 0 0,-8 6-1142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3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1 373 4143 0 0,'0'0'10'0'0,"0"0"-1"0"0,0-1 0 0 0,0 1 0 0 0,0 0 0 0 0,0-1 0 0 0,0 1 0 0 0,0 0 0 0 0,0-1 0 0 0,0 1 0 0 0,1 0 0 0 0,-1-1 1 0 0,0 1-1 0 0,0 0 0 0 0,0-1 0 0 0,1 1 0 0 0,-1 0 0 0 0,0 0 0 0 0,0-1 0 0 0,1 1 0 0 0,-1 0 0 0 0,0 0 1 0 0,0 0-1 0 0,1-1 0 0 0,-1 1 0 0 0,0 0 0 0 0,1 0 0 0 0,-1 0 0 0 0,15-2 272 0 0,20 6 1638 0 0,-20-4 4508 0 0,-13-1-6093 0 0,0 0 0 0 0,0 0 0 0 0,1 0 0 0 0,-1 0 0 0 0,0 0 1 0 0,1 1-1 0 0,-1-1 0 0 0,1 1 0 0 0,-1-1 0 0 0,1 1 0 0 0,-1 0 0 0 0,1 0 1 0 0,0 0-1 0 0,-1 0 0 0 0,1 1 0 0 0,-1-1 0 0 0,1 1 0 0 0,-1-1 1 0 0,0 1-1 0 0,4 2 0 0 0,-3-3 750 0 0,2 1-232 0 0,10 1-356 0 0,-1-1 0 0 0,1-1 1 0 0,0 0-1 0 0,15-3 0 0 0,-26 2-570 0 0,0 0 1 0 0,-1 0-1 0 0,0 0 0 0 0,1 0 1 0 0,-1 0-1 0 0,0-1 0 0 0,6-3 1 0 0,0 0-958 0 0,7-4-4549 0 0,-5-3-1840 0 0</inkml:trace>
  <inkml:trace contextRef="#ctx0" brushRef="#br0" timeOffset="1">522 1 5815 0 0,'-3'21'256'0'0,"-1"1"1"0"0,-1-1-1 0 0,-1 0 0 0 0,-11 29 0 0 0,7-24 1035 0 0,-53 134 6253 0 0,-7 20-2920 0 0,-16 57-416 0 0,78-205-3907 0 0,8-22-371 0 0,5-9-1029 0 0,5-8-3256 0 0,-5-5-4762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0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21 564 6911 0 0,'-1'3'226'0'0,"1"0"0"0"0,-1-1 0 0 0,0 1-1 0 0,0-1 1 0 0,0 1 0 0 0,0-1 0 0 0,-1 1 0 0 0,1-1-1 0 0,-1 0 1 0 0,1 0 0 0 0,-5 5 1092 0 0,4 2 4058 0 0,4-16-642 0 0,6-15-4241 0 0,0 0 0 0 0,-2 0 0 0 0,6-37-1 0 0,-11 54-438 0 0,73-315 2514 0 0,-70 303-2417 0 0,31-101 1097 0 0,-35 117-1218 0 0,1 0 0 0 0,-1 0 1 0 0,0 0-1 0 0,0 1 0 0 0,1-1 0 0 0,-1 0 0 0 0,0 0 1 0 0,1 0-1 0 0,-1 1 0 0 0,1-1 0 0 0,-1 0 0 0 0,1 1 1 0 0,-1-1-1 0 0,1 0 0 0 0,0 0 0 0 0,-1 1-5 0 0,1 0 1 0 0,-1 0-1 0 0,0-1 0 0 0,1 1 1 0 0,-1 0-1 0 0,1 0 1 0 0,-1 0-1 0 0,0 0 0 0 0,1 0 1 0 0,-1 0-1 0 0,1 0 0 0 0,-1 0 1 0 0,0 0-1 0 0,1 0 0 0 0,-1 0 1 0 0,0 0-1 0 0,1 0 0 0 0,-1 0 1 0 0,1 0-1 0 0,-1 0 0 0 0,0 1 1 0 0,1-1-1 0 0,-1 0 0 0 0,2 1 26 0 0,-1 0 0 0 0,0 0-1 0 0,0 0 1 0 0,0 0-1 0 0,0 0 1 0 0,0 0 0 0 0,0 0-1 0 0,0 0 1 0 0,0 1 0 0 0,-1-1-1 0 0,1 0 1 0 0,0 1 0 0 0,-1-1-1 0 0,1 0 1 0 0,-1 1-1 0 0,1 1 1 0 0,23 114 1805 0 0,-10-60-1144 0 0,3 0-1 0 0,46 101 1 0 0,-49-128-708 0 0,152 288 1 0 0,-142-277-125 0 0,35 83 0 0 0,-58-135-4482 0 0,0-3-3361 0 0,-4 2-672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4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7 193 7111 0 0,'-5'-7'470'0'0,"5"6"-248"0"0,-1 1-1 0 0,1 0 1 0 0,0-1-1 0 0,0 1 0 0 0,0 0 1 0 0,0 0-1 0 0,0-1 1 0 0,0 1-1 0 0,0 0 0 0 0,0-1 1 0 0,0 1-1 0 0,0 0 1 0 0,0-1-1 0 0,0 1 1 0 0,0 0-1 0 0,0 0 0 0 0,0-1 1 0 0,0 1-1 0 0,0 0 1 0 0,0-1-1 0 0,0 1 0 0 0,1 0 1 0 0,-1-1-1 0 0,6-3 5262 0 0,0 4-4712 0 0,1 0-314 0 0,0-1-241 0 0,0 1 0 0 0,-1 0 0 0 0,1 1 0 0 0,0-1 0 0 0,-1 1 0 0 0,1 1 0 0 0,10 3 0 0 0,-16-5-71 0 0,9 8 143 0 0,-8-6-125 0 0,1 1 0 0 0,-1-1 0 0 0,0 1 0 0 0,-1 0-1 0 0,1 0 1 0 0,0 0 0 0 0,-1 0 0 0 0,0 0 0 0 0,1 0 0 0 0,-1 0 0 0 0,0 1 0 0 0,-1-1-1 0 0,1 0 1 0 0,-1 1 0 0 0,1-1 0 0 0,-1 0 0 0 0,0 5 0 0 0,-1 7 737 0 0,-1 1 0 0 0,-4 22 1 0 0,1-12-197 0 0,2-8-331 0 0,1 0 0 0 0,1 26 0 0 0,4-30-384 0 0</inkml:trace>
  <inkml:trace contextRef="#ctx0" brushRef="#br0" timeOffset="1">150 3 9903 0 0,'-2'-3'4256'0'0,"4"12"-2480"0"0,-1-5 368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2615 0 0,'1'3'194'0'0,"5"17"2187"0"0,-1 1-1 0 0,-1 0 1 0 0,-1 0 0 0 0,0 37 0 0 0,1-6 505 0 0,-2-17-1543 0 0,-5 49-1 0 0,1-12-303 0 0,0-9-212 0 0,3 60 854 0 0,0-111-1413 0 0,0 0 0 0 0,1 0 0 0 0,1 0 0 0 0,0 0-1 0 0,1 0 1 0 0,0-1 0 0 0,10 19 0 0 0,-13-28-231 0 0,-1 0 0 0 0,1-1 1 0 0,0 1-1 0 0,0-1 0 0 0,0 0 1 0 0,0 1-1 0 0,0-1 0 0 0,0 0 1 0 0,0 1-1 0 0,0-1 0 0 0,1 0 1 0 0,-1 0-1 0 0,0 0 0 0 0,1 0 1 0 0,-1 0-1 0 0,1 0 0 0 0,-1-1 1 0 0,1 1-1 0 0,-1 0 0 0 0,1-1 1 0 0,0 1-1 0 0,-1-1 0 0 0,1 0 1 0 0,0 1-1 0 0,-1-1 0 0 0,1 0 0 0 0,0 0 1 0 0,0 0-1 0 0,-1 0 0 0 0,1-1 1 0 0,0 1-1 0 0,-1 0 0 0 0,1-1 1 0 0,0 1-1 0 0,-1-1 0 0 0,1 1 1 0 0,-1-1-1 0 0,1 0 0 0 0,-1 0 1 0 0,1 1-1 0 0,-1-1 0 0 0,1 0 1 0 0,1-2-1 0 0,4-3 60 0 0,0 0 0 0 0,0-1 0 0 0,-1 0 0 0 0,1 0 0 0 0,-2 0 0 0 0,9-13 0 0 0,8-18 167 0 0,-1-2 0 0 0,-2 0 0 0 0,-2-1 0 0 0,-1-1 0 0 0,-3 0 0 0 0,13-67 0 0 0,-22 74-10 0 0,-2 0 1 0 0,-1 0-1 0 0,-1 0 1 0 0,-3 0-1 0 0,-7-42 1 0 0,10 75-130 0 0,-3 20-13053 0 0,1-1 4764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96 5039 0 0,'-9'14'300'0'0,"1"1"0"0"0,1 0 0 0 0,0 0 0 0 0,2 1 0 0 0,-1 0 0 0 0,-4 23-1 0 0,3 0 2605 0 0,-3 61-1 0 0,9-89-2036 0 0,1 1 1 0 0,1-1-1 0 0,3 21 1 0 0,-3-26-431 0 0,1 0 0 0 0,-1-1 0 0 0,1 1 0 0 0,0 0 0 0 0,1-1 0 0 0,-1 0 0 0 0,1 0 0 0 0,6 9 1 0 0,-8-13-337 0 0,0 0 1 0 0,1 0-1 0 0,-1 0 1 0 0,0 0 0 0 0,1 0-1 0 0,-1 0 1 0 0,0 0 0 0 0,1-1-1 0 0,-1 1 1 0 0,1-1 0 0 0,-1 1-1 0 0,1-1 1 0 0,-1 0 0 0 0,1 1-1 0 0,2-1 1 0 0,21-2 633 0 0,-22 1-647 0 0,0 0-1 0 0,0 0 1 0 0,0 0 0 0 0,-1-1 0 0 0,1 0 0 0 0,0 1 0 0 0,-1-1-1 0 0,1 0 1 0 0,-1 0 0 0 0,0 0 0 0 0,0-1 0 0 0,0 1 0 0 0,2-3-1 0 0,6-8 350 0 0,9-19 0 0 0,-8 13-156 0 0,-3 5-128 0 0,0 0 1 0 0,-1 0 0 0 0,-1-1 0 0 0,0 0-1 0 0,-1 0 1 0 0,4-17 0 0 0,-7 22-83 0 0,0-1 1 0 0,-1 0 0 0 0,0 1-1 0 0,-1-1 1 0 0,0 0 0 0 0,-1 1-1 0 0,0-1 1 0 0,-1 1-1 0 0,0-1 1 0 0,-3-10 0 0 0,-19-30 249 0 0,17 34-593 0 0,-3-14-94 0 0,7 7-2867 0 0,7 14 1406 0 0,9-7-9377 0 0,-10 13 9128 0 0,5 0-3002 0 0,-8 4 5044 0 0,0-1 0 0 0,1 1 1 0 0,-1 0-1 0 0,1 0 0 0 0,-1 0 1 0 0,0-1-1 0 0,1 1 0 0 0,-1 0 0 0 0,1 0 1 0 0,-1 0-1 0 0,1 0 0 0 0,-1 0 1 0 0,1 0-1 0 0,-1 0 0 0 0,0 0 0 0 0,1 0 1 0 0,-1 0-1 0 0,1 0 0 0 0,-1 0 0 0 0,1 0 1 0 0,-1 1-1 0 0,1-1 0 0 0,-1 0 1 0 0,0 0-1 0 0,1 1 0 0 0,9 3 131 0 0,-8-3 109 0 0,0 2 18 0 0,4 4 27 0 0,-1 1 0 0 0,0 0 0 0 0,-1 0 0 0 0,0 0 1 0 0,0 1-1 0 0,-1-1 0 0 0,0 1 0 0 0,0 0 0 0 0,-1 0 1 0 0,0 0-1 0 0,1 14 0 0 0,0 8 1381 0 0,-2 0 0 0 0,-4 36 0 0 0,1-40 407 0 0,-1 0 0 0 0,-1 0 0 0 0,-14 48 0 0 0,10-47-69 0 0,8-19 14 0 0,5-17 1035 0 0,-3 3-2807 0 0,1 0 0 0 0,0 0 0 0 0,6-7 0 0 0,9-15 426 0 0,-7 2-205 0 0,1 2 0 0 0,1 0 1 0 0,1 0-1 0 0,1 1 0 0 0,1 1 1 0 0,34-35-1 0 0,-48 54-391 0 0,3-3 203 0 0,0 1 0 0 0,0-1 0 0 0,10-5 1 0 0,-13 9 48 0 0,9-3 280 0 0,3-1-252 0 0,-12 4-300 0 0,2-1-2 0 0,12 2 38 0 0,6 3-358 0 0,-19-3-954 0 0,6-5-3384 0 0,-1 2-1983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5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59 5495 0 0,'0'5'52'0'0,"0"0"0"0"0,0 0 0 0 0,0 0 0 0 0,0 0 0 0 0,-1 0 0 0 0,0 0 0 0 0,0 0 0 0 0,0 0 0 0 0,0 0 0 0 0,-4 8-1 0 0,-4 16 230 0 0,0 2 3126 0 0,-16 41 0 0 0,9-28 325 0 0,13-33 304 0 0,11-28 1222 0 0,2-2-5522 0 0,49-99 797 0 0,-24 43-350 0 0,-28 63-134 0 0,1-1 1 0 0,13-14-1 0 0,-12 15-6 0 0,-1 4 49 0 0,-7 8-80 0 0,-1 0 0 0 0,1 0 0 0 0,-1-1 0 0 0,1 1 0 0 0,-1 0 0 0 0,1 0 0 0 0,-1 0 0 0 0,1 0 0 0 0,-1 0 0 0 0,1 0 0 0 0,-1 0 0 0 0,1 0 0 0 0,-1 1 0 0 0,0-1 0 0 0,1 0 1 0 0,-1 0-1 0 0,1 0 0 0 0,-1 0 0 0 0,1 1 0 0 0,-1-1 0 0 0,0 0 0 0 0,1 0 0 0 0,-1 1 0 0 0,1-1 0 0 0,-1 0 0 0 0,1 1 0 0 0,6 15 179 0 0,-5-10-84 0 0,-1 0-1 0 0,0 1 1 0 0,0 9-1 0 0,-2-1 340 0 0,-4 22 0 0 0,-1 9 725 0 0,4 2-92 0 0,2-45-341 0 0,2-4-695 0 0,-1 1 0 0 0,0-1-1 0 0,1 0 1 0 0,-1 0-1 0 0,0 0 1 0 0,0 1 0 0 0,0-1-1 0 0,1 0 1 0 0,-1 0 0 0 0,0-1-1 0 0,0 1 1 0 0,-1 0-1 0 0,2-2 1 0 0,1 0-17 0 0,11-16-54 0 0,-1-1-1 0 0,-1 0 1 0 0,-1 0-1 0 0,0-1 1 0 0,8-28-1 0 0,-16 41 9 0 0,-2 6 12 0 0,-1-1 0 0 0,2 1 0 0 0,-1 0 0 0 0,0-1 0 0 0,0 1 0 0 0,1 0-1 0 0,-1 0 1 0 0,1 0 0 0 0,0 0 0 0 0,-1 0 0 0 0,5-3 0 0 0,0 0 19 0 0,-5 4 46 0 0,5 17 145 0 0,0-6-131 0 0,-4 2-1 0 0,1 0 0 0 0,-2 0-1 0 0,1 19 1 0 0,0 6-6 0 0,1-14-61 0 0,-2-5-3 0 0,1 1 1 0 0,7 24 0 0 0,-7-37-1 0 0,0-1 0 0 0,0 0 0 0 0,0 0 0 0 0,0 0 0 0 0,1 0 0 0 0,0 0-1 0 0,0 0 1 0 0,0-1 0 0 0,1 1 0 0 0,-1-1 0 0 0,1 0 0 0 0,6 5 0 0 0,-5-5 0 0 0,0 0 0 0 0,0-1 0 0 0,0 0 0 0 0,0 0 0 0 0,1-1 0 0 0,-1 1 0 0 0,1-1 0 0 0,0 0 0 0 0,0-1 0 0 0,-1 1 0 0 0,11 0 0 0 0,-7-2 0 0 0,0 0 0 0 0,0 0 0 0 0,0-1 0 0 0,-1 0 0 0 0,1-1 0 0 0,0 0 0 0 0,10-4 0 0 0,9-3-2111 0 0,-1-2-4806 0 0,-2-1-3279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5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2071 0 0,'6'12'124'0'0,"-1"1"-1"0"0,-1 0 0 0 0,0 0 0 0 0,4 26 0 0 0,2 57 3251 0 0,-8-66-1873 0 0,7 263 9309 0 0,-6-104-4468 0 0,0-152-5217 0 0,-3-34-833 0 0,2-1-107 0 0,7 8-22 0 0,-9-9-157 0 0,0-1-1 0 0,1 0 1 0 0,-1 1-1 0 0,0-1 1 0 0,1 0-1 0 0,-1 0 1 0 0,0 1 0 0 0,1-1-1 0 0,-1 0 1 0 0,1 0-1 0 0,-1 1 1 0 0,1-1-1 0 0,-1 0 1 0 0,0 0-1 0 0,1 0 1 0 0,-1 0 0 0 0,1 0-1 0 0,-1 0 1 0 0,1 0-1 0 0,-1 0 1 0 0,1 0-1 0 0,-1 0 1 0 0,1 0-1 0 0,1 0-158 0 0,0-1-1 0 0,-1 0 0 0 0,1 1 1 0 0,-1-1-1 0 0,1 0 0 0 0,0 0 0 0 0,-1 0 1 0 0,2-2-1 0 0,12-12-5789 0 0,-2-5-2344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6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1 149 2759 0 0,'2'0'207'0'0,"12"1"1091"0"0,0-1 0 0 0,0 0 0 0 0,0-1 0 0 0,-1-1 0 0 0,1 0 0 0 0,-1 0 0 0 0,1-2 0 0 0,18-6 1 0 0,9-8 1413 0 0,50-28 0 0 0,17-8-1272 0 0,-79 44-779 0 0,-26 9-375 0 0,1 2-19 0 0,0 0-173 0 0,0 0 0 0 0,-1 1 0 0 0,1-1-1 0 0,0 1 1 0 0,-1 0 0 0 0,1 0 0 0 0,-1 0 0 0 0,1 0-1 0 0,-1 1 1 0 0,0-1 0 0 0,0 1 0 0 0,0 0 0 0 0,4 4-1 0 0,-3 0 78 0 0,0-1-1 0 0,0 1 0 0 0,0 0 0 0 0,-1 1 1 0 0,0-1-1 0 0,3 12 0 0 0,8 48 933 0 0,-13-62-1023 0 0,5 43 695 0 0,-3 1-1 0 0,-2 61 0 0 0,-2-51-60 0 0,5 15 149 0 0,-3-63 70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6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4055 0 0,'0'0'432'0'0,"15"0"-432"0"0,-2 0 3528 0 0,2 3 2432 0 0,10-3-5088 0 0,-6 0 360 0 0,2-3-1136 0 0,-4 1-4400 0 0</inkml:trace>
  <inkml:trace contextRef="#ctx0" brushRef="#br0" timeOffset="1">72 214 6335 0 0,'12'0'560'0'0,"1"2"1464"0"0,15-4-960 0 0,-7-1 488 0 0,0-4-1200 0 0,-2 2-16 0 0,-3-1 168 0 0,1 1-440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6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1 237 6303 0 0,'3'1'486'0'0,"15"1"-347"0"0,25 0 0 0 0,55-7 4395 0 0,-39 2-1102 0 0,354-6 8723 0 0,-334 4-10323 0 0,139-26-1 0 0,-189 24-1443 0 0,0-1-1 0 0,39-18 1 0 0,51-31 283 0 0,-96 46-597 0 0,-13 6-73 0 0,-1 0 0 0 0,1-1 0 0 0,-1-1 0 0 0,1 1 0 0 0,-2-2 0 0 0,1 1 0 0 0,9-12 0 0 0,-10 10-1 0 0,-4 2-1456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7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1367 5495 0 0,'0'0'423'0'0,"3"-3"-278"0"0,7-10 156 0 0,-1 0-1 0 0,-1-1 1 0 0,10-20-1 0 0,1-1 764 0 0,72-140 4917 0 0,-35 55-3576 0 0,-6 15-618 0 0,-7 19 366 0 0,46-133-1 0 0,-50 127-1312 0 0,-24 58-517 0 0,18-55 1 0 0,18-85 645 0 0,-34 134-624 0 0,-13 32-200 0 0,0 0 1 0 0,-1-1-1 0 0,0 1 1 0 0,3-14-1 0 0,-5 17-46 0 0,0-1 0 0 0,1 1-1 0 0,0 0 1 0 0,0 0 0 0 0,3-6 0 0 0,-4 9-68 0 0,0 1 129 0 0,0-5-9 0 0,-1 3 12 0 0,1 4 850 0 0,0 6-961 0 0,-1 33 169 0 0,-11 64-140 0 0,0-13 121 0 0,4-49-57 0 0,5-31-100 0 0,1 0 0 0 0,-1 0 0 0 0,1 15 0 0 0,-1 67 187 0 0,1-70-166 0 0,0-18-50 0 0,1-1-1 0 0,-1 0 1 0 0,1 1 0 0 0,0-1-1 0 0,1 7 1 0 0,6 4 0 0 0,-6-12 1 0 0,0 0-1 0 0,1-1 1 0 0,0 1 0 0 0,-1-1-1 0 0,1 0 1 0 0,0 0 0 0 0,0 0-1 0 0,1 0 1 0 0,-1 0 0 0 0,0 0-1 0 0,5 3 1 0 0,-6-5 3 0 0,0 0 1 0 0,0 0-1 0 0,0 0 1 0 0,0 0-1 0 0,0 0 1 0 0,0 0-1 0 0,0 0 0 0 0,0 0 1 0 0,0 0-1 0 0,0 0 1 0 0,0-1-1 0 0,0 1 1 0 0,-1 0-1 0 0,1 0 0 0 0,0-1 1 0 0,0 1-1 0 0,0-1 1 0 0,0 1-1 0 0,0-1 1 0 0,1 0-1 0 0,14-13 207 0 0,-8 4-193 0 0,0 0 1 0 0,-1-1-1 0 0,0 0 0 0 0,9-17 1 0 0,18-51 84 0 0,-21 46-2 0 0,-2 6-51 0 0,58-153 388 0 0,-61 160-454 0 0,0 1 0 0 0,1 0 1 0 0,18-27-1 0 0,-4 6 75 0 0,-21 37 509 0 0,-1 6-229 0 0,-2 11-126 0 0,-4 19-229 0 0,3-23 2 0 0,1 0-1 0 0,-1 17 1 0 0,0 5-3 0 0,1-14 1 0 0,0 22 0 0 0,1-2 0 0 0,0-24 0 0 0,1 0 0 0 0,0 1 0 0 0,0-1 0 0 0,2 0 0 0 0,0 0 0 0 0,5 17 0 0 0,2-1 0 0 0,-1-12 0 0 0,0-7 0 0 0,5-2 0 0 0,3-3 0 0 0,-10-6-405 0 0,1 0 0 0 0,-1 0-1 0 0,0-1 1 0 0,1 0 0 0 0,-1 0 0 0 0,0-1-1 0 0,0 0 1 0 0,0 0 0 0 0,0 0 0 0 0,10-6 0 0 0,17-5-4166 0 0,-14 7-5625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09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2303 0 0,'0'0'200'0'0,"19"-2"-200"0"0,-2 2 2048 0 0,1-4-920 0 0,-4 3 872 0 0,3-3-1656 0 0,-1 2 352 0 0,0-1-536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0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27 2759 0 0,'-4'1'243'0'0,"11"-1"-230"0"0,10 1 163 0 0,-15-1 774 0 0,2 0 306 0 0,56-5 6186 0 0,-44 2-5948 0 0,-14 2-584 0 0,2 1-255 0 0,21-8 441 0 0,3 0-1141 0 0,-12 4-4161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4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7855 0 0,'0'0'610'0'0,"7"-4"-198"0"0,2 0 794 0 0,-3 0-217 0 0,0 2-1 0 0,0-1 1 0 0,0 0 0 0 0,0 1 0 0 0,8-1-1 0 0,37-5 5542 0 0,25-2-3705 0 0,-15 3-2357 0 0,-35 5-379 0 0,-14 3-3579 0 0,-12-1 3221 0 0,0 0-1 0 0,1 0 1 0 0,-1 0 0 0 0,1 0-1 0 0,-1 0 1 0 0,0 0 0 0 0,1 0-1 0 0,-1 0 1 0 0,0 0 0 0 0,1 0-1 0 0,-1 0 1 0 0,1 0 0 0 0,-1 0-1 0 0,0 1 1 0 0,1-1-1 0 0,-1 0 1 0 0,0 0 0 0 0,1 0-1 0 0,-1 1 1 0 0,2 0-1078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0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2071 0 0,'-2'3'17'0'0,"0"-1"-1"0"0,0 1 0 0 0,0-1 0 0 0,-1 0 0 0 0,1 1 0 0 0,-1-1 0 0 0,1 0 0 0 0,-1-1 0 0 0,0 1 0 0 0,-5 2 0 0 0,-1 2 34 0 0,-2 1 170 0 0,-1 1 0 0 0,1 0 1 0 0,1 1-1 0 0,0 1 0 0 0,0-1 0 0 0,1 2 0 0 0,0-1 0 0 0,-8 14 0 0 0,5-7 180 0 0,2 1-1 0 0,0 1 1 0 0,-12 30-1 0 0,19-40-95 0 0,0 0 0 0 0,0 0 0 0 0,1 0 0 0 0,1 0 0 0 0,0 0 0 0 0,0 1 0 0 0,0-1 0 0 0,1 1 0 0 0,1-1 0 0 0,1 12 0 0 0,-1-16-13 0 0,0 1 0 0 0,1-1 1 0 0,-1 0-1 0 0,1 0 0 0 0,0 0 0 0 0,1 0 1 0 0,-1-1-1 0 0,1 1 0 0 0,0 0 0 0 0,0-1 1 0 0,0 0-1 0 0,0 0 0 0 0,1 0 0 0 0,0 0 1 0 0,0-1-1 0 0,0 1 0 0 0,0-1 1 0 0,0 0-1 0 0,1 0 0 0 0,0 0 0 0 0,-1-1 1 0 0,1 0-1 0 0,0 0 0 0 0,0 0 0 0 0,0 0 1 0 0,0-1-1 0 0,1 0 0 0 0,-1 0 1 0 0,0 0-1 0 0,0-1 0 0 0,1 1 0 0 0,-1-1 1 0 0,0-1-1 0 0,8 0 0 0 0,0-2 107 0 0,0-1 0 0 0,0 0 0 0 0,-1-1 0 0 0,1 0 0 0 0,15-10-1 0 0,-9 4 186 0 0,0-2-1 0 0,24-19 1 0 0,-31 21-291 0 0,-1 0 1 0 0,0 0 0 0 0,13-19 0 0 0,-19 22-256 0 0,0 1 0 0 0,0-1 1 0 0,-1 0-1 0 0,0 0 0 0 0,0 0 0 0 0,-1-1 1 0 0,3-10-1 0 0,-2-34-605 0 0,-4 40-4263 0 0,-1 8 2614 0 0,-1-10-5275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1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518 1 7199 0 0,'-1'16'248'0'0,"-2"0"-1"0"0,0 1 0 0 0,-1-2 0 0 0,-8 26 1 0 0,-32 57 3442 0 0,12-27-213 0 0,-125 252 3421 0 0,-21-8-3282 0 0,104-186-2174 0 0,66-116-1263 0 0,7-11 41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1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57 4199 0 0,'0'1'326'0'0,"-3"17"580"0"0,1 0 1 0 0,0 20 0 0 0,6 2 4167 0 0,-4-39-4951 0 0,0-1 0 0 0,0 1 0 0 0,1 0 0 0 0,-1 0 0 0 0,0-1 0 0 0,1 1 0 0 0,-1 0 0 0 0,1 0 0 0 0,-1-1 0 0 0,1 1 0 0 0,0 0 0 0 0,-1-1 0 0 0,1 1 0 0 0,0-1 0 0 0,-1 1 0 0 0,1-1 0 0 0,0 1 0 0 0,-1-1 0 0 0,1 0 0 0 0,0 1 0 0 0,0-1 0 0 0,0 0 0 0 0,-1 1 0 0 0,1-1 0 0 0,0 0 0 0 0,0 0 0 0 0,0 0 0 0 0,0 0 0 0 0,-1 0 0 0 0,1 0 0 0 0,0 0 0 0 0,0 0 0 0 0,1 0 0 0 0,1-1-22 0 0,-1 1 1 0 0,0 0-1 0 0,0 0 1 0 0,1-1-1 0 0,-1 0 0 0 0,0 1 1 0 0,0-1-1 0 0,0 0 1 0 0,0 0-1 0 0,0 0 0 0 0,3-2 1 0 0,2-4 104 0 0,-1-1 0 0 0,1-1 1 0 0,-1 1-1 0 0,-1-1 0 0 0,1 0 1 0 0,-2-1-1 0 0,7-15 0 0 0,0 1 145 0 0,-10 19-236 0 0,1 0 0 0 0,-1 0 0 0 0,0 0 0 0 0,0-1-1 0 0,0 1 1 0 0,-1-1 0 0 0,0-8 0 0 0,0 14-85 0 0,0-1 1 0 0,0 0 0 0 0,0 0-1 0 0,-1 1 1 0 0,1-1-1 0 0,0 0 1 0 0,0 1 0 0 0,-1-1-1 0 0,1 0 1 0 0,-1 1-1 0 0,1-1 1 0 0,0 0 0 0 0,-1 1-1 0 0,1-1 1 0 0,-1 1-1 0 0,0-1 1 0 0,1 1-1 0 0,-1-1 1 0 0,1 1 0 0 0,-1-1-1 0 0,0 1 1 0 0,1-1-1 0 0,-1 1 1 0 0,0 0 0 0 0,1 0-1 0 0,-1-1 1 0 0,0 1-1 0 0,0 0 1 0 0,1 0 0 0 0,-1 0-1 0 0,0 0 1 0 0,-1 0-1 0 0,-20-1 420 0 0,14 3-281 0 0,-1 0 1 0 0,-13 5 0 0 0,-5 2-1545 0 0,7-7-4351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3599 0 0,'0'0'278'0'0,"4"0"-182"0"0,223-15 17035 0 0,-172 8-15448 0 0,-50 6-1487 0 0,4-3-57 0 0,7-4-2466 0 0,-10 4-1861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65 182 2415 0 0,'-4'3'22'0'0,"0"1"0"0"0,0-1-1 0 0,1 1 1 0 0,-1 0-1 0 0,1 0 1 0 0,0 1 0 0 0,0-1-1 0 0,1 0 1 0 0,-5 10-1 0 0,-6 8 606 0 0,11-19-434 0 0,0 0 0 0 0,1 0 0 0 0,-1 0 1 0 0,0 0-1 0 0,1 0 0 0 0,0 0 0 0 0,0 0 1 0 0,-2 6-1 0 0,4 45 2519 0 0,-2-49-2479 0 0,2 22 2456 0 0,-1-25-2458 0 0,1 0 0 0 0,0 0 0 0 0,-1-1 0 0 0,1 1-1 0 0,0 0 1 0 0,0-1 0 0 0,0 1 0 0 0,0 0 0 0 0,0-1 0 0 0,1 1 0 0 0,-1-1 0 0 0,2 2 0 0 0,-1-1 90 0 0,0-1 1 0 0,0 1 0 0 0,1 0 0 0 0,-1-1 0 0 0,0 0 0 0 0,0 1 0 0 0,1-1 0 0 0,-1 0-1 0 0,1 0 1 0 0,-1 0 0 0 0,1-1 0 0 0,0 1 0 0 0,-1-1 0 0 0,4 1 0 0 0,2-2 45 0 0,1 0 0 0 0,0 0 1 0 0,-1-1-1 0 0,1 0 0 0 0,-1 0 1 0 0,1-1-1 0 0,7-4 0 0 0,-16 7-367 0 0,9-5 259 0 0,0 0 0 0 0,-1 0 0 0 0,0-1 0 0 0,0 0 0 0 0,12-11 0 0 0,8-7 331 0 0,-17 15-301 0 0,-1-1 0 0 0,0 0-1 0 0,-1 0 1 0 0,9-13 0 0 0,-14 17-165 0 0,-2 3-63 0 0,0-1 1 0 0,0 1-1 0 0,0-1 0 0 0,-1 1 1 0 0,1-1-1 0 0,-1 0 0 0 0,0 0 1 0 0,1-6-1 0 0,1-7 35 0 0,-2 15-79 0 0,-1-1 1 0 0,0 0-1 0 0,0 1 0 0 0,0-1 1 0 0,0 0-1 0 0,-1 1 0 0 0,1-1 1 0 0,-1 1-1 0 0,1-1 0 0 0,-2-4 1 0 0,-3-11 79 0 0,4 14-89 0 0,0 0 1 0 0,0 0-1 0 0,0 0 0 0 0,0 0 0 0 0,-3-3 0 0 0,-5-18-160 0 0,2-1-660 0 0,5 22 318 0 0,1 0 0 0 0,-1-1 0 0 0,1 1 0 0 0,0-1 0 0 0,1 1-1 0 0,-1-1 1 0 0,1-6 0 0 0,0-5-4928 0 0,-2 2-1392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2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1 5439 0 0,'-7'10'225'0'0,"2"1"0"0"0,0 0 0 0 0,0 0 0 0 0,1 0 0 0 0,0 0 0 0 0,-2 14 0 0 0,-6 14 2162 0 0,-99 239 9074 0 0,69-180-9469 0 0,17-32-858 0 0,-10 24-167 0 0,-47 102 482 0 0,71-168-1609 0 0,-1 0 0 0 0,-1 0 0 0 0,-17 24 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3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6559 0 0,'0'19'584'0'0,"0"0"-464"0"0,-2 0-120 0 0,4 1 0 0 0,-2-1 1384 0 0,-4-2 256 0 0,-2-1 56 0 0,2-2 0 0 0,1-3-904 0 0,1-4 384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3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10191 0 0,'19'16'1059'0'0,"0"1"0"0"0,27 32-1 0 0,-28-29 2692 0 0,38 33 0 0 0,-14-20 526 0 0,75 43 0 0 0,-114-74-3875 0 0,1 0-31 0 0,6 3-262 0 0,0 0 0 0 0,0-1 0 0 0,0-1 1 0 0,0 0-1 0 0,17 3 0 0 0,-24-6-860 0 0,2-3-479 0 0,-1 1-868 0 0</inkml:trace>
  <inkml:trace contextRef="#ctx0" brushRef="#br0" timeOffset="1">338 18 6415 0 0,'-12'23'576'0'0,"-4"1"-464"0"0,-3 2-112 0 0,-4 2 0 0 0,0 6 2408 0 0,0-1 464 0 0,-3-2 88 0 0,0 1 16 0 0,0-1-1024 0 0,-1 1-200 0 0,3 1-48 0 0,0 0-8 0 0,3-5-1048 0 0,3-3-208 0 0,1-6-48 0 0,4-5-7512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3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8207 0 0,'0'19'728'0'0,"-4"4"-584"0"0,1 0-144 0 0,1 3 0 0 0,0 0 992 0 0,-3 2 176 0 0,1-2 32 0 0,3-1 8 0 0,-1-4-936 0 0,4-4-184 0 0,3-1-88 0 0,0-4-8192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5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5903 0 0,'0'0'624'0'0,"7"14"4968"0"0,9-3-2456 0 0,-2-4 3928 0 0,5-9-5264 0 0,-4 0 648 0 0,5-1-2024 0 0,-5-3-40 0 0,1-1-7640 0 0,-4 1-1520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4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6215 0 0,'-15'67'1862'0'0,"12"-46"1375"0"0,2 1-1 0 0,1 36 0 0 0,0-45-2115 0 0,1 1 0 0 0,1-1 1 0 0,1 1-1 0 0,0-1 0 0 0,8 23 0 0 0,-8-29-534 0 0,1 0 1 0 0,-1 0-1 0 0,1-1 0 0 0,0 1 1 0 0,1-1-1 0 0,0 0 0 0 0,0 0 0 0 0,0-1 1 0 0,0 1-1 0 0,1-1 0 0 0,11 8 0 0 0,-8-9-316 0 0,-1 1-1 0 0,1-1 0 0 0,12 3 1 0 0,-6-1-146 0 0,-3-1-125 0 0,-4-1 0 0 0,0-1 0 0 0,0 0 0 0 0,9 1 0 0 0,-15-3-8 0 0,-1-1 1 0 0,0 1-1 0 0,1-1 1 0 0,-1 0-1 0 0,1 0 0 0 0,-1 1 1 0 0,0-1-1 0 0,1 0 0 0 0,-1 0 1 0 0,1 0-1 0 0,-1-1 1 0 0,1 1-1 0 0,-1 0 0 0 0,1 0 1 0 0,-1-1-1 0 0,2 0 0 0 0,2 0-37 0 0,-2 0-554 0 0,1 0 0 0 0,-1 0 0 0 0,1-1-1 0 0,-1 1 1 0 0,1-1 0 0 0,-1 1 0 0 0,6-5-1 0 0,-7 4-992 0 0,1 0 0 0 0,-1 0-1 0 0,0 0 1 0 0,0 0 0 0 0,4-5 0 0 0,3-7-6334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5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2815 0 0,'8'-4'256'0'0,"40"-10"2338"0"0,-40 13-2190 0 0,0 0 0 0 0,0 1 0 0 0,14 0 0 0 0,-3 0 589 0 0,13 7 1236 0 0,-29-7-1434 0 0,0 1 18 0 0,48 2 3642 0 0,-49-3-3999 0 0,1-1-88 0 0,0 1-255 0 0,-1 0 3 0 0,1 0 0 0 0,0 0 0 0 0,-1-1 0 0 0,1 1 0 0 0,-1-1 0 0 0,1 0 0 0 0,4-2 0 0 0,-6 3 572 0 0,0-2-401 0 0,4-5-230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6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6559 0 0,'4'3'684'0'0,"33"40"211"0"0,-26-29 1168 0 0,1 0 0 0 0,0-1 1 0 0,21 17-1 0 0,-29-27-1526 0 0,0 1 0 0 0,0 0-1 0 0,6 8 1 0 0,-7-8-252 0 0,0 0 0 0 0,1 0 0 0 0,0 0-1 0 0,0-1 1 0 0,6 5 0 0 0,-3-3-50 0 0,-6-4-91 0 0,1-1-44 0 0,1 0-205 0 0,0 0 0 0 0,0 0 0 0 0,0 0 0 0 0,0-1 0 0 0,0 1 0 0 0,0-1 1 0 0,-1 0-1 0 0,5-1 0 0 0,-6 1-441 0 0,1 0 0 0 0,-1 1-1 0 0,1-1 1 0 0,-1-1 0 0 0,0 1 0 0 0,1 0 0 0 0,-1 0 0 0 0,0 0 0 0 0,0-1 0 0 0,0 1 0 0 0,1-2 0 0 0,5-7-5172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7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56 5903 0 0,'87'-15'2697'0'0,"-10"1"3397"0"0,-61 11-4345 0 0,25-8 0 0 0,-31 8-631 0 0,1 0 0 0 0,0 1 0 0 0,0 0 0 0 0,17-1 2545 0 0,-27 6-3216 0 0,0 5-320 0 0,1 1 0 0 0,-1-1-1 0 0,-1 0 1 0 0,0 1 0 0 0,0-1 0 0 0,0 0 0 0 0,-1 0 0 0 0,-1 1 0 0 0,1-1 0 0 0,-1 0 0 0 0,-1 0 0 0 0,-5 14-1 0 0,-6 9 218 0 0,-34 53-1 0 0,31-56-191 0 0,-7 12 75 0 0,-2-1 0 0 0,-60 68 0 0 0,61-78-139 0 0,15-17-84 0 0,-1 0 0 0 0,1-1 0 0 0,-15 11 0 0 0,-18 14-303 0 0,41-34 118 0 0,-16 5-708 0 0,16-7 514 0 0,14-6-4169 0 0,-5 3 3245 0 0,-1-1 0 0 0,11-9-1 0 0,9-4-624 0 0,58-25-4974 0 0,-82 41 6024 0 0,9 2-686 0 0,-2 3 1304 0 0,-9-2 254 0 0,1-1 0 0 0,-1 1 0 0 0,1 0 0 0 0,-1-1 0 0 0,0 1 0 0 0,0 0 0 0 0,0-1 0 0 0,0 1 0 0 0,0 0 0 0 0,0-1 0 0 0,0 4 0 0 0,-5 19 117 0 0,5-23-110 0 0,-2 4 54 0 0,1 0 1 0 0,-2 0 0 0 0,1 0-1 0 0,0 0 1 0 0,-5 6 0 0 0,-6 13 246 0 0,7-11 170 0 0,0 1 1 0 0,0-1-1 0 0,-2-1 1 0 0,0 1 0 0 0,0-1-1 0 0,-1-1 1 0 0,0 0-1 0 0,-14 13 1 0 0,21-22-442 0 0,-10 8 1600 0 0,9-11-841 0 0,3-7-733 0 0,1 3-61 0 0,1 0-1 0 0,0 0 0 0 0,0 0 1 0 0,0 0-1 0 0,1 0 0 0 0,-1 1 1 0 0,1-1-1 0 0,5-5 0 0 0,2-1-662 0 0,20-19-1 0 0,-24 25 547 0 0,1-1 0 0 0,1 1 0 0 0,-1 0 0 0 0,1 1 0 0 0,-1 0 0 0 0,1 0-1 0 0,0 1 1 0 0,1 0 0 0 0,-1 0 0 0 0,0 1 0 0 0,1 0 0 0 0,0 1 0 0 0,-1-1 0 0 0,1 2 0 0 0,0-1 0 0 0,0 1 0 0 0,-1 1 0 0 0,1-1 0 0 0,12 4 0 0 0,-14-2 837 0 0,1 0 1 0 0,0 1 0 0 0,-1 0 0 0 0,1 1 0 0 0,-1 0 0 0 0,0 0-1 0 0,7 6 1 0 0,14 9 3774 0 0,-27-18-3494 0 0,-4-2 476 0 0,3 1-1469 0 0,0 0 0 0 0,0 0-1 0 0,0 0 1 0 0,0 0 0 0 0,0 0 0 0 0,0 0 0 0 0,0 0 0 0 0,0 0 0 0 0,0 0 0 0 0,0 0-1 0 0,0 0 1 0 0,0 0 0 0 0,0 0 0 0 0,1 0 0 0 0,-1 0 0 0 0,0 0 0 0 0,0 0 0 0 0,0-1-1 0 0,0 1 1 0 0,0 0 0 0 0,0 0 0 0 0,0 0 0 0 0,0 0 0 0 0,0 0 0 0 0,0 0-1 0 0,0 0 1 0 0,0 0 0 0 0,0 0 0 0 0,0 0 0 0 0,0 0 0 0 0,0 0 0 0 0,0 0 0 0 0,0 0-1 0 0,0 0 1 0 0,0 0 0 0 0,0 0 0 0 0,0 0 0 0 0,0-1 0 0 0,0 1 0 0 0,0 0 0 0 0,0 0-1 0 0,0 0 1 0 0,0 0 0 0 0,0 0 0 0 0,0 0 0 0 0,0 0 0 0 0,0 0 0 0 0,0 0 0 0 0,0 0-1 0 0,0 0 1 0 0,-1 0 0 0 0,1 0 0 0 0,0 0 0 0 0,0 0 0 0 0,0 0 0 0 0,0 0-1 0 0,22-5 743 0 0,-20 4-594 0 0,1-1-94 0 0,9-8-1414 0 0,3-2-4535 0 0,1-1-2335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7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6335 0 0,'0'0'486'0'0,"4"2"-318"0"0,4 2 344 0 0,1 0 0 0 0,0-1 0 0 0,10 3 0 0 0,-17-5-68 0 0,0 0 1 0 0,0 0-1 0 0,0 1 1 0 0,0-1-1 0 0,-1 0 1 0 0,1 1-1 0 0,0 0 1 0 0,-1-1-1 0 0,1 1 1 0 0,-1 0-1 0 0,2 3 1 0 0,5 4 3014 0 0,-6-6-1894 0 0,12 19 1335 0 0,-12-20-2096 0 0,7 6 91 0 0,-6-6-739 0 0,-3-2-127 0 0,0 1 0 0 0,1-1 0 0 0,-1 1 0 0 0,1-1 0 0 0,0 0 0 0 0,-1 1 0 0 0,1-1 0 0 0,-1 0 0 0 0,1 1 0 0 0,-1-1 0 0 0,1 0 0 0 0,0 0 0 0 0,-1 0 0 0 0,1 0 0 0 0,0 0 0 0 0,-1 1 0 0 0,1-1 0 0 0,0 0 0 0 0,-1 0 0 0 0,1 0 0 0 0,0-1 0 0 0,-1 1 0 0 0,1 0 0 0 0,1 0 0 0 0,-2-1-206 0 0,1 1 1 0 0,-1-1-1 0 0,0 1 0 0 0,1-1 1 0 0,-1 1-1 0 0,1-1 0 0 0,-1 0 1 0 0,0 1-1 0 0,1-1 0 0 0,-1 1 1 0 0,0-1-1 0 0,0 0 0 0 0,1 1 1 0 0,-1-1-1 0 0,0 0 1 0 0,0 1-1 0 0,0-1 0 0 0,0 0 1 0 0,0 1-1 0 0,0-1 0 0 0,0-1 1 0 0,0-8-5170 0 0,-2-2-1410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8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4255 0 0,'4'1'332'0'0,"11"0"133"0"0,1 0 0 0 0,0-1-1 0 0,24-3 1 0 0,18 0 4312 0 0,-48 2-3919 0 0,-1 1 0 0 0,1-2-1 0 0,-1 1 1 0 0,16-5-1 0 0,-18 4 15 0 0,1 1-1 0 0,15-1 1 0 0,1 0 1081 0 0,-22 2-1746 0 0,0-1-1 0 0,0 1 1 0 0,0 1-1 0 0,0-1 1 0 0,0 0-1 0 0,0 0 1 0 0,-1 1-1 0 0,4 0 1 0 0,-3 0 595 0 0,-1 0-15 0 0,1 1-633 0 0,-1-1-1 0 0,1 1 1 0 0,-1 0 0 0 0,0-1-1 0 0,0 1 1 0 0,0 0 0 0 0,0 0-1 0 0,0 0 1 0 0,0-1 0 0 0,0 1-1 0 0,-1 0 1 0 0,1 0 0 0 0,0 4-1 0 0,-1-2 10 0 0,0 0 0 0 0,0 0-1 0 0,0 0 1 0 0,-1 0-1 0 0,1 0 1 0 0,-1 0-1 0 0,-1 4 1 0 0,-3 4 103 0 0,0 0 0 0 0,-1-1 0 0 0,0 1-1 0 0,0-1 1 0 0,-1 0 0 0 0,-1-1 0 0 0,-13 16 0 0 0,16-21-240 0 0,3-3-165 0 0,0 0 0 0 0,0 0-1 0 0,0 0 1 0 0,-1 0 0 0 0,1 0 0 0 0,-1 0-1 0 0,1-1 1 0 0,-4 2 0 0 0,4-2-523 0 0,-1 0-1 0 0,1 0 1 0 0,-1 0 0 0 0,0 0 0 0 0,1 0 0 0 0,-1-1 0 0 0,-4 1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0 3223 0 0,'1'2'240'0'0,"1"-1"-194"0"0,-1 0 0 0 0,0 0 0 0 0,0 0 0 0 0,0 0 0 0 0,-1 1 0 0 0,1-1 0 0 0,0 0 0 0 0,0 0 0 0 0,-1 1-1 0 0,1-1 1 0 0,0 1 0 0 0,-1-1 0 0 0,0 0 0 0 0,1 1 0 0 0,-1-1 0 0 0,0 1 0 0 0,0-1 0 0 0,1 1 0 0 0,-1-1-1 0 0,0 1 1 0 0,-1-1 0 0 0,1 1 0 0 0,0-1 0 0 0,0 1 0 0 0,-1-1 0 0 0,1 1 0 0 0,-1-1 0 0 0,1 0 0 0 0,-1 1-1 0 0,1-1 1 0 0,-1 0 0 0 0,-2 3 0 0 0,2-2 161 0 0,-2 6 558 0 0,2-6-193 0 0,6-1-181 0 0,12 2-491 0 0,-16-2 100 0 0,-1-1 1 0 0,1 0-1 0 0,-1 0 1 0 0,1 0 0 0 0,-1 0-1 0 0,1 0 1 0 0,-1 0-1 0 0,1 1 1 0 0,-1-1-1 0 0,0 0 1 0 0,1 0-1 0 0,-1 1 1 0 0,1-1 0 0 0,-1 0-1 0 0,1 1 1 0 0,-1-1-1 0 0,0 1 1 0 0,1-1-1 0 0,-1 2 0 0 0,0-1 0 0 0,0 1 0 0 0,0 0 0 0 0,0-1 0 0 0,0 1 0 0 0,-1-1 0 0 0,1 1 0 0 0,0-1 0 0 0,-1 0 0 0 0,0 1 0 0 0,1-1 0 0 0,-1 1 0 0 0,0-1 0 0 0,-1 2 0 0 0,0 1 0 0 0,0 0 0 0 0,-1-1 0 0 0,1 1 0 0 0,-6 5 0 0 0,-32 22 25 0 0,-1-2 0 0 0,-72 38 0 0 0,84-52-6 0 0,-55 18 0 0 0,55-23 406 0 0,-56 28 3715 0 0,100-38-1762 0 0,1-2-1440 0 0,1-1 0 0 0,-1-1 0 0 0,0 0 0 0 0,-1-1 0 0 0,19-8-1 0 0,7-3 511 0 0,9-3 1247 0 0,70-40-1 0 0,6-2 538 0 0,-31 24-433 0 0,-93 37-2639 0 0,0-1-80 0 0,14-5 6 0 0,-14 6-432 0 0,-9-1-4872 0 0,5 1 4489 0 0,0 0 1 0 0,0 0-1 0 0,0 0 0 0 0,0 0 0 0 0,0 0 0 0 0,-3 1 0 0 0,-1 0-2803 0 0,-6 1-4483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8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64 2759 0 0,'2'-1'207'0'0,"9"0"423"0"0,-1 0 0 0 0,0-1 0 0 0,1-1 0 0 0,-1 0 0 0 0,-1 0 0 0 0,1-1 0 0 0,18-10 0 0 0,-24 11 108 0 0,1 1 1 0 0,0-1-1 0 0,-1 1 0 0 0,9-3 1 0 0,-1 0 320 0 0,-9 4-121 0 0,-1 1-11 0 0,38-10 1757 0 0,-45 15-2494 0 0,1 4-7 0 0,-15 13 288 0 0,0-2 0 0 0,-1 0 0 0 0,-1-1 0 0 0,-1-1-1 0 0,0-1 1 0 0,-46 26 0 0 0,46-33-161 0 0,0 0 1 0 0,-1-2-1 0 0,0 0 0 0 0,-1-1 0 0 0,-25 3 1 0 0,6 0-85 0 0,35-9-93 0 0,0 0 0 0 0,0 0 0 0 0,-12-1 0 0 0,19 0-105 0 0,-1 0 196 0 0,75-8 2445 0 0,45 6-371 0 0,-35 2-323 0 0,115-16 0 0 0,-159 8-1971 0 0,-27 4-5 0 0,1 2 1 0 0,19-3 0 0 0,-5 3 0 0 0,-20-1 0 0 0,-1-1 0 0 0,14-4-2111 0 0,0-1-4806 0 0,-4 0-3279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9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3655 0 0,'19'112'784'0'0,"-6"1"4279"0"0,-2-10 1638 0 0,-7-72-3994 0 0,2-1 0 0 0,12 38-1 0 0,-17-65-1899 0 0,-1-3-771 0 0,0 0 0 0 0,1 0 1 0 0,-1 0-1 0 0,0 0 0 0 0,0 1 1 0 0,0-1-1 0 0,1 0 0 0 0,-1 0 1 0 0,0 0-1 0 0,0 0 0 0 0,0 0 1 0 0,0 1-1 0 0,1-1 0 0 0,-1 0 1 0 0,0 0-1 0 0,0 0 0 0 0,0 1 0 0 0,0-1 1 0 0,0 0-1 0 0,0 0 0 0 0,0 1 1 0 0,1-1-1 0 0,-1 0 0 0 0,0 0 1 0 0,0 0-1 0 0,0 1 0 0 0,0-1 8 0 0,0 1-1 0 0,0-1 0 0 0,0 0 0 0 0,0 0 0 0 0,0 1 0 0 0,0-1 0 0 0,0 0 1 0 0,0 1-1 0 0,0-1 0 0 0,0 0 0 0 0,1 0 0 0 0,-1 1 0 0 0,0-1 0 0 0,0 0 0 0 0,0 0 1 0 0,0 0-1 0 0,1 1 0 0 0,-1-1 0 0 0,0 0 0 0 0,0 0 0 0 0,0 0 0 0 0,1 1 1 0 0,-1-1-1 0 0,0 0 0 0 0,0 0 0 0 0,1 0 0 0 0,-1 0 0 0 0,0 0 0 0 0,1 0 1 0 0,-1 0-1 0 0,0 1 0 0 0,0-1 0 0 0,1 0 0 0 0,-1 0 0 0 0,0 0 0 0 0,1 0 1 0 0,-1 0-1 0 0,25-6 494 0 0,-24 5-500 0 0,-1 1 1 0 0,1 0-1 0 0,0 0 0 0 0,-1-1 0 0 0,1 1 0 0 0,-1-1 1 0 0,1 1-1 0 0,-1 0 0 0 0,1-1 0 0 0,-1 1 1 0 0,1-1-1 0 0,-1 1 0 0 0,1-1 0 0 0,-1 0 0 0 0,0 1 1 0 0,1-1-1 0 0,-1 1 0 0 0,0-1 0 0 0,1-1 0 0 0,0 0 107 0 0,4-5 35 0 0,-1 0 0 0 0,0 0 0 0 0,-1 0 0 0 0,1 0 0 0 0,-2 0 0 0 0,1-1-1 0 0,-1 0 1 0 0,3-13 0 0 0,-3-1 152 0 0,1-41 0 0 0,-4 55-464 0 0,1 1 0 0 0,-1 0 0 0 0,-1 0 0 0 0,1 0 0 0 0,-1 0 0 0 0,0 1-1 0 0,-1-1 1 0 0,0 0 0 0 0,0 1 0 0 0,0 0 0 0 0,-6-9 0 0 0,-12-9-3646 0 0,-4 5-4078 0 0,8 12-22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9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18 397 4055 0 0,'-17'7'5846'0'0,"18"-7"-5581"0"0,0 0 1 0 0,0 0 0 0 0,0 0-1 0 0,0 0 1 0 0,0-1 0 0 0,1 1 0 0 0,-1 0-1 0 0,0-1 1 0 0,0 1 0 0 0,0-1-1 0 0,0 1 1 0 0,1-2 0 0 0,3 0 438 0 0,69-30 5566 0 0,48-18-307 0 0,20-3-1622 0 0,-48 17-2275 0 0,-80 31-1985 0 0,0 0 1 0 0,-1-2-1 0 0,0 1 0 0 0,0-2 0 0 0,0 0 1 0 0,-1 0-1 0 0,16-15 0 0 0,-24 19-228 0 0,0-1 1 0 0,1 0-1 0 0,-2 0 0 0 0,1 0 1 0 0,-1 0-1 0 0,0 0 0 0 0,0-1 1 0 0,4-9-1 0 0,-6 10-453 0 0,1 0-1 0 0,-1 0 1 0 0,0 0 0 0 0,-1-1-1 0 0,1 1 1 0 0,-1 0-1 0 0,0 0 1 0 0,0-1 0 0 0,-1 1-1 0 0,0 0 1 0 0,-1-8-1 0 0,-1-2-5884 0 0,1-1-1471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19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7855 0 0,'-4'16'-482'0'0,"-1"0"1520"0"0,0-1 1 0 0,2 1-1 0 0,0 0 0 0 0,-2 31 0 0 0,5-43-523 0 0,0 0-1 0 0,1 0 0 0 0,-1 0 1 0 0,1 1-1 0 0,0-1 0 0 0,0 0 0 0 0,0 0 1 0 0,0 0-1 0 0,1 0 0 0 0,0-1 1 0 0,0 1-1 0 0,0 0 0 0 0,0-1 1 0 0,0 1-1 0 0,1-1 0 0 0,-1 0 0 0 0,1 0 1 0 0,0 0-1 0 0,0 0 0 0 0,0 0 1 0 0,1 0-1 0 0,-1-1 0 0 0,1 0 0 0 0,4 3 1 0 0,4 0-1 0 0,0 0-1 0 0,0-1 1 0 0,0 0 0 0 0,0-1-1 0 0,1-1 1 0 0,-1 0 0 0 0,26 1 0 0 0,89-8 2719 0 0,-124 5-3231 0 0,18-2-2 0 0,7-3 0 0 0,-21 2 0 0 0,0 0 0 0 0,38-8 0 0 0,-34 8 0 0 0,-6 2 0 0 0,-1 0 0 0 0,0 0 0 0 0,0-1 0 0 0,0 1 0 0 0,0-1 0 0 0,0 0 0 0 0,7-5 0 0 0,-7 4-299 0 0,0 1 0 0 0,0-1 0 0 0,0 0 0 0 0,0-1 0 0 0,-1 1 0 0 0,0-1 0 0 0,5-5 0 0 0,-4 4-717 0 0,-1 0 0 0 0,-1 0 0 0 0,1 0 1 0 0,-1 0-1 0 0,1 0 0 0 0,1-7 0 0 0,-3-2-8977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5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6303 0 0,'0'13'3811'0'0,"0"-1"1"0"0,-5 23-1 0 0,2-2-315 0 0,-10 70 1933 0 0,6-49-3282 0 0,-1 62 0 0 0,8-112-2028 0 0,0 1-1 0 0,0 0 0 0 0,1 0 0 0 0,2 7 0 0 0,-3-11-136 0 0,0 1-1 0 0,1-1 0 0 0,-1 0 1 0 0,1 1-1 0 0,-1-1 1 0 0,1 0-1 0 0,0 0 0 0 0,0 0 1 0 0,-1 1-1 0 0,1-1 0 0 0,0 0 1 0 0,0 0-1 0 0,0 0 1 0 0,0 0-1 0 0,0-1 0 0 0,1 1 1 0 0,-1 0-1 0 0,0 0 1 0 0,0-1-1 0 0,2 2 0 0 0,7 0-370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0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1951 0 0,'-1'3'147'0'0,"-1"4"-209"0"0,-18 54 1302 0 0,1-22 3405 0 0,3-4 4872 0 0,19-35-9420 0 0,-1 0-67 0 0,1 0-1 0 0,0 0 1 0 0,0 0 0 0 0,-1 1-1 0 0,1-1 1 0 0,-1 1-1 0 0,1-1 1 0 0,0 1 0 0 0,3 2-1 0 0,9 7 25 0 0,-13-7-51 0 0,1 1 0 0 0,-1 0 1 0 0,0-1-1 0 0,0 1 1 0 0,-1 0-1 0 0,1 0 1 0 0,-1 0-1 0 0,0 0 0 0 0,1 7 1 0 0,3 38 50 0 0,-5-20 94 0 0,-1 0 1 0 0,-8 51 0 0 0,2-36 3009 0 0,10-45-3046 0 0,50-24 270 0 0,-42 23-315 0 0,1 6-54 0 0,0 4 1 0 0,-10-6-7 0 0,0 1 0 0 0,0 0 1 0 0,0 0-1 0 0,0-1 0 0 0,-1 1 1 0 0,1 0-1 0 0,-1 0 0 0 0,0 0 1 0 0,0 1-1 0 0,0-1 0 0 0,0 0 1 0 0,0 0-1 0 0,-1 1 1 0 0,0-1-1 0 0,1 7 0 0 0,-2 4 140 0 0,0 0 0 0 0,-5 22 0 0 0,1-8 932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0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0,'3'4'121'0'0,"0"1"0"0"0,-1-1 0 0 0,1 1 0 0 0,-1-1 0 0 0,0 1 1 0 0,0 0-1 0 0,-1 0 0 0 0,1 0 0 0 0,0 7 0 0 0,1 8 2332 0 0,0 23 0 0 0,0 4 2561 0 0,1 1-1329 0 0,0-64-10497 0 0,2 2 680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1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0 4831 0 0,'0'0'375'0'0,"2"2"-123"0"0,0 0 20 0 0,0 0 1 0 0,-1 0-1 0 0,1 0 1 0 0,-1 0-1 0 0,0 0 0 0 0,0 1 1 0 0,0-1-1 0 0,0 0 1 0 0,0 1-1 0 0,0-1 0 0 0,-1 1 1 0 0,1-1-1 0 0,-1 0 1 0 0,0 1-1 0 0,1-1 0 0 0,-1 1 1 0 0,0-1-1 0 0,0 1 1 0 0,-1-1-1 0 0,0 4 0 0 0,0 4 1061 0 0,-2 0 0 0 0,1-1-1 0 0,-1 0 1 0 0,-4 11 0 0 0,6-18 287 0 0,2 12-1555 0 0,-1-8-88 0 0,0 0 0 0 0,0-1 0 0 0,-1 1 0 0 0,0-1 0 0 0,0 1 0 0 0,0-1 0 0 0,-1 1 0 0 0,0-1 0 0 0,0 0 0 0 0,0 0 0 0 0,0 0-1 0 0,-1 0 1 0 0,0 0 0 0 0,0 0 0 0 0,-1-1 0 0 0,-6 9 0 0 0,-16 20-105 0 0,19-23 139 0 0,7-10-10 0 0,0 0-1 0 0,0 0 1 0 0,0 0-1 0 0,0 0 1 0 0,1 0 0 0 0,-1 0-1 0 0,0 0 1 0 0,0 0 0 0 0,0 0-1 0 0,0 0 1 0 0,0 0 0 0 0,0 0-1 0 0,0 0 1 0 0,0 0 0 0 0,0 0-1 0 0,0 0 1 0 0,0 0 0 0 0,0 0-1 0 0,0 0 1 0 0,0 0-1 0 0,0 0 1 0 0,0 0 0 0 0,0 0-1 0 0,1 0 1 0 0,-1 0 0 0 0,0 0-1 0 0,0 0 1 0 0,0 0 0 0 0,0 0-1 0 0,0 0 1 0 0,0 1 0 0 0,0-1-1 0 0,0 0 1 0 0,0 0 0 0 0,0 0-1 0 0,0 0 1 0 0,0 0-1 0 0,0 0 1 0 0,0 0 0 0 0,0 0-1 0 0,0 0 1 0 0,0 0 0 0 0,0 0-1 0 0,0 0 1 0 0,0 0 0 0 0,0 0-1 0 0,0 0 1 0 0,0 1 0 0 0,0-1-1 0 0,0 0 1 0 0,0 0-1 0 0,0 0 1 0 0,0 0 0 0 0,0 0-1 0 0,0 0 1 0 0,0 0 0 0 0,0 0-1 0 0,-1 0 1 0 0,1 0 0 0 0,0 0-1 0 0,0 0 1 0 0,0 0 0 0 0,0 0-1 0 0,0 0 1 0 0,0 0 0 0 0,12 2 9 0 0,5-3-10 0 0,17-11 17 0 0,-28 9 20 0 0,0 1-1 0 0,1 0 0 0 0,10-3 1 0 0,-16 5-32 0 0,0 0 1 0 0,1 0 0 0 0,-1 0-1 0 0,0-1 1 0 0,0 1-1 0 0,1-1 1 0 0,-1 1 0 0 0,0-1-1 0 0,0 1 1 0 0,0-1-1 0 0,0 1 1 0 0,0-1-1 0 0,0 0 1 0 0,0 0 0 0 0,0 0-1 0 0,0 1 1 0 0,2-3-1 0 0,13-12 204 0 0,-30 29-96 0 0,1 0 0 0 0,-17 23 0 0 0,5-5-116 0 0,0 0 3 0 0,-30 31 54 0 0,20-26 232 0 0,8-9 897 0 0,-1-1-1 0 0,-36 27 1 0 0,59-49 1639 0 0,7-2-1116 0 0,14-2-573 0 0,23-6-545 0 0,-24 1-276 0 0,0 0 0 0 0,-1-1 0 0 0,0 0 0 0 0,0-2 0 0 0,0 1-1 0 0,-1-2 1 0 0,14-10 0 0 0,59-29-56 0 0,-63 33-256 0 0,-4 3 0 0 0,0-1 0 0 0,18-16 0 0 0,-23 18-23 0 0,-10 7-26 0 0,1 0 0 0 0,-1 0 1 0 0,0-1-1 0 0,1 0 0 0 0,-2 0 1 0 0,6-6-1 0 0,-9 10 9 0 0,1-1-1 0 0,-1 1 1 0 0,1-1 0 0 0,-1 1-1 0 0,0-1 1 0 0,1 1-1 0 0,-1 0 1 0 0,1-1 0 0 0,-1 1-1 0 0,1 0 1 0 0,-1-1 0 0 0,1 1-1 0 0,-1 0 1 0 0,1-1 0 0 0,0 1-1 0 0,-1 0 1 0 0,2 0 0 0 0,-1-1-86 0 0,1 0-515 0 0,-4-8-5439 0 0,2 8 5588 0 0,-1 0 0 0 0,1 0 0 0 0,0 0 0 0 0,0 0 1 0 0,0 0-1 0 0,-1 0 0 0 0,1 1 0 0 0,0-1 1 0 0,-1 0-1 0 0,1 0 0 0 0,-1 0 0 0 0,1 1 0 0 0,-2-2 1 0 0,-14-4-11551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 6159 0 0,'0'0'472'0'0,"0"3"-306"0"0,4 19 1238 0 0,2 0-1 0 0,0 0 1 0 0,15 33 0 0 0,-7-20 278 0 0,82 263 7758 0 0,-51-138-7111 0 0,-43-153-2248 0 0,-1 0-1 0 0,1 0 1 0 0,-1 0 0 0 0,-1 1-1 0 0,1-1 1 0 0,-1 0-1 0 0,0 0 1 0 0,-1 1 0 0 0,0-1-1 0 0,-3 14 1 0 0,3-19 8 0 0,-10 7 112 0 0,8-7-143 0 0,-1 0 0 0 0,1 0 0 0 0,-1-1 0 0 0,1 1-1 0 0,-1-1 1 0 0,0 0 0 0 0,1 0 0 0 0,-1-1 0 0 0,0 1 0 0 0,0-1-1 0 0,0 0 1 0 0,1 0 0 0 0,-1 0 0 0 0,0 0 0 0 0,0-1-1 0 0,1 1 1 0 0,-1-1 0 0 0,0 0 0 0 0,0 0 0 0 0,1-1-1 0 0,-6-1 1 0 0,-1-2 35 0 0,-1-1 1 0 0,1 0-1 0 0,0 0 0 0 0,0-1 0 0 0,-15-13 0 0 0,13 10-15 0 0,3 2-2 0 0,0 0 0 0 0,1-1 0 0 0,-1 0 0 0 0,2 0 0 0 0,-1-1-1 0 0,-7-12 1 0 0,11 15 10 0 0,0-1 0 0 0,1 1-1 0 0,-1-1 1 0 0,1 0 0 0 0,1 1-1 0 0,0-1 1 0 0,-2-11 0 0 0,3 17-32 0 0,1 0 1 0 0,0 0 0 0 0,-1 0-1 0 0,1 0 1 0 0,0-1-1 0 0,0 1 1 0 0,0 0 0 0 0,1 0-1 0 0,-1 0 1 0 0,0 0 0 0 0,1 0-1 0 0,-1 0 1 0 0,1 0-1 0 0,0 0 1 0 0,0 0 0 0 0,0 0-1 0 0,0 0 1 0 0,0 0 0 0 0,0 1-1 0 0,0-1 1 0 0,1 0-1 0 0,-1 1 1 0 0,1-1 0 0 0,-1 1-1 0 0,1-1 1 0 0,-1 1 0 0 0,1 0-1 0 0,0-1 1 0 0,0 1-1 0 0,2-1 1 0 0,3-2 36 0 0,0-1 0 0 0,1 1-1 0 0,0 0 1 0 0,-1 1 0 0 0,1 0 0 0 0,1 0 0 0 0,-1 1-1 0 0,0 0 1 0 0,12-1 0 0 0,-6 1-91 0 0,27-7 0 0 0,9-3 0 0 0,49-10-2397 0 0,20-5-5381 0 0,-75 17-1943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3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44 4663 0 0,'0'0'360'0'0,"4"0"-237"0"0,30-5 3797 0 0,1-1 0 0 0,38-12 0 0 0,-70 17-3413 0 0,0 0-171 0 0,0-1-125 0 0,-1 0 10 0 0,0 1 0 0 0,1 0 1 0 0,-1-1-1 0 0,0 1 0 0 0,1 0 0 0 0,-1 0 1 0 0,6-1-1 0 0,-8 5 2 0 0,-2 4-100 0 0,1 1 1 0 0,-1-1 0 0 0,-1 0 0 0 0,1 0-1 0 0,-6 11 1 0 0,-9 12 238 0 0,12-22-230 0 0,1 0-1 0 0,-1 1 1 0 0,-2 9-1 0 0,-29 64 816 0 0,12-31-447 0 0,7-15-76 0 0,-33 52 1 0 0,39-68-210 0 0,0 1 1 0 0,-9 29-1 0 0,-7 12 299 0 0,6-25-128 0 0,14-26-267 0 0,1 0 1 0 0,0 1 0 0 0,-6 16-1 0 0,12-25 124 0 0,1-5-486 0 0,14-17-511 0 0,17-30 0 0 0,2-4-917 0 0,-11 19 549 0 0,-17 23 675 0 0,1 0 0 0 0,1 1 0 0 0,0-1 0 0 0,0 2-1 0 0,12-12 1 0 0,-15 20 279 0 0,7 1 100 0 0,-8 1 91 0 0,-1 0-1 0 0,0 1 1 0 0,0-1-1 0 0,-1 1 1 0 0,1-1-1 0 0,0 1 1 0 0,0 0-1 0 0,-1 0 1 0 0,1 1 0 0 0,-1-1-1 0 0,0 0 1 0 0,1 1-1 0 0,-1-1 1 0 0,3 7-1 0 0,1-1 307 0 0,-2 1-1 0 0,1 0 1 0 0,5 16-1 0 0,-9-22-223 0 0,-1 1-1 0 0,1-1 0 0 0,-1 0 1 0 0,1 0-1 0 0,-1 0 1 0 0,0 5-1 0 0,2 17 765 0 0,1-15-345 0 0,-1 0 0 0 0,0 1 0 0 0,0-1 0 0 0,-1 0 0 0 0,-1 1 0 0 0,0 12 0 0 0,0-22-515 0 0,0-1 1 0 0,0 1-1 0 0,0 0 0 0 0,0-1 1 0 0,0 1-1 0 0,0-1 0 0 0,0 1 0 0 0,0-1 1 0 0,0 1-1 0 0,0 0 0 0 0,1-1 1 0 0,-1 1-1 0 0,0-1 0 0 0,0 1 0 0 0,0-1 1 0 0,1 1-1 0 0,-1-1 0 0 0,0 1 1 0 0,1 0-1 0 0,0 1 361 0 0,3-12-390 0 0,0 0-56 0 0,0 1 1 0 0,-1-1-1 0 0,0 0 1 0 0,0 0 0 0 0,-1 0-1 0 0,-1 0 1 0 0,1-12-1 0 0,-2 13-379 0 0,1 0 0 0 0,0 0-1 0 0,3-14 1 0 0,0 2-177 0 0,-4 17 315 0 0,3-4 68 0 0,-2 6 144 0 0,0 2 106 0 0,-1-1 0 0 0,0 1-1 0 0,0-1 1 0 0,0 1 0 0 0,0 0 0 0 0,0-1 0 0 0,1 1-1 0 0,-1-1 1 0 0,0 1 0 0 0,0 0 0 0 0,1-1-1 0 0,-1 1 1 0 0,0 0 0 0 0,0-1 0 0 0,1 1-1 0 0,-1 0 1 0 0,0 0 0 0 0,1-1 0 0 0,-1 1-1 0 0,1 0 1 0 0,-1 0 0 0 0,0-1 0 0 0,1 1-1 0 0,-1 0 1 0 0,1 0 0 0 0,-1 0 0 0 0,0 0-1 0 0,1 0 1 0 0,-1 0 0 0 0,1 0 0 0 0,-1 0 0 0 0,1 0-1 0 0,-1 0 1 0 0,0 0 0 0 0,1 0 0 0 0,-1 0-1 0 0,1 0 1 0 0,-1 0 0 0 0,1 0 0 0 0,-1 0-1 0 0,1 1 1 0 0,1-1 491 0 0,0 2-220 0 0,35 53 2232 0 0,-36-53-2289 0 0,0 1-101 0 0,0-2-179 0 0,-1 0-1 0 0,1 0 0 0 0,0 0 1 0 0,-1 0-1 0 0,1 0 1 0 0,0 0-1 0 0,-1 0 0 0 0,1 0 1 0 0,0 0-1 0 0,0 0 0 0 0,0 0 1 0 0,0 0-1 0 0,0-1 0 0 0,0 1 1 0 0,2 1-1 0 0,6-3-4265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3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4863 0 0,'0'0'375'0'0,"2"-2"76"0"0,6-2 1205 0 0,0 0 1 0 0,0 0-1 0 0,1 1 1 0 0,12-4-1 0 0,-11 4 299 0 0,0-1 0 0 0,0 0-1 0 0,18-9 1 0 0,56-42 4433 0 0,-79 51-6187 0 0,0 1 0 0 0,1 0 0 0 0,-1 0 1 0 0,1 1-1 0 0,6-2 0 0 0,30-12 2 0 0,-27 9-2074 0 0,-5 2-4507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3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4143 0 0,'0'0'319'0'0,"4"-1"-210"0"0,52-14 1409 0 0,89-20 15271 0 0,-133 32-15858 0 0,-2 2-131 0 0,-1-1 0 0 0,0-1-1 0 0,0 0 1 0 0,0 0 0 0 0,0 0 0 0 0,-1-1-1 0 0,10-6 1 0 0,-16 9-829 0 0,-1 0 0 0 0,1 0-1 0 0,0 0 1 0 0,0-1 0 0 0,0 1 0 0 0,-1-1-1 0 0,1 1 1 0 0,-1-1 0 0 0,3-2 0 0 0,-1-4-3103 0 0,-2-2-4360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4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5351 0 0,'2'4'81'0'0,"-1"0"0"0"0,1 0 0 0 0,-1 1 0 0 0,0-1 0 0 0,-1 0 0 0 0,1 6-1 0 0,4 15 164 0 0,9 46 4833 0 0,-5-21-2385 0 0,5 46 1508 0 0,-10-56-2927 0 0,12 99 2646 0 0,-12-107-2944 0 0,-2 0 0 0 0,-1-1 0 0 0,-4 46 0 0 0,1-50-442 0 0,2-18-257 0 0,-1 0 0 0 0,0-1 0 0 0,0 1 0 0 0,-4 11 0 0 0,4-16-136 0 0,-1 0 1 0 0,1 0-1 0 0,-1 1 1 0 0,0-1-1 0 0,0 0 1 0 0,0-1-1 0 0,-1 1 0 0 0,1 0 1 0 0,-1-1-1 0 0,0 1 1 0 0,0-1-1 0 0,0 0 0 0 0,0 0 1 0 0,-1 0-1 0 0,-3 3 1 0 0,6-6 76 0 0,-12 1 156 0 0,11-1-369 0 0,-1-1 0 0 0,0 1-1 0 0,0 0 1 0 0,1-1 0 0 0,-1 0-1 0 0,0 0 1 0 0,1 0-1 0 0,-1 0 1 0 0,1 0 0 0 0,-1 0-1 0 0,1 0 1 0 0,-1-1 0 0 0,1 1-1 0 0,0-1 1 0 0,0 0 0 0 0,0 0-1 0 0,0 0 1 0 0,0 0 0 0 0,0 0-1 0 0,1 0 1 0 0,-1 0-1 0 0,0-1 1 0 0,1 1 0 0 0,-2-5-1 0 0,-2-2-191 0 0,1-1 0 0 0,0 1 0 0 0,1-1-1 0 0,0 0 1 0 0,-2-14 0 0 0,2 3-613 0 0,1 1 0 0 0,1-1-1 0 0,2-24 1 0 0,7-25-8001 0 0,-1 31 626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4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0 2415 0 0,'1'0'86'0'0,"0"0"0"0"0,0 1 0 0 0,0-1 0 0 0,1 0 0 0 0,-2 0 0 0 0,1 1 0 0 0,0-1 0 0 0,0 1-1 0 0,0-1 1 0 0,0 1 0 0 0,0-1 0 0 0,0 1 0 0 0,0 0 0 0 0,0-1 0 0 0,-1 1 0 0 0,1 0 0 0 0,0 0-1 0 0,-1-1 1 0 0,1 1 0 0 0,0 0 0 0 0,-1 0 0 0 0,1 0 0 0 0,-1 0 0 0 0,0 0 0 0 0,1 0 0 0 0,-1 0-1 0 0,0 0 1 0 0,1 0 0 0 0,-1 0 0 0 0,0 0 0 0 0,0 0 0 0 0,0 2 0 0 0,0 0 241 0 0,-1 0 1 0 0,1 1 0 0 0,-1-1-1 0 0,0 0 1 0 0,0 0-1 0 0,0 0 1 0 0,-2 4 0 0 0,0-1-94 0 0,-1 3 536 0 0,0-1 1 0 0,-10 17 0 0 0,-6 13 1279 0 0,15-29-1516 0 0,0 1 0 0 0,0-1-1 0 0,-1 0 1 0 0,-14 15 0 0 0,-3 6 392 0 0,22-28-194 0 0,5-3-708 0 0,0 1 0 0 0,0-1 1 0 0,0 0-1 0 0,-1 0 0 0 0,1 0 1 0 0,0-1-1 0 0,-1 1 0 0 0,1-1 1 0 0,-1 0-1 0 0,6-3 0 0 0,7-4 69 0 0,-4 5-34 0 0,14-4 149 0 0,-24 8-96 0 0,0-1-1 0 0,0 1 0 0 0,0-1 1 0 0,-1 1-1 0 0,1 0 0 0 0,0-1 1 0 0,0 1-1 0 0,2 0 0 0 0,-4 3 16 0 0,-1 3-74 0 0,1 0 0 0 0,-1 0 0 0 0,-1 0 0 0 0,1 0 0 0 0,-1-1 0 0 0,0 1 1 0 0,-1-1-1 0 0,1 1 0 0 0,-1-1 0 0 0,0 0 0 0 0,-8 10 0 0 0,-4 4 357 0 0,-28 27 0 0 0,37-39-244 0 0,0 0 0 0 0,0 0-1 0 0,-7 11 1 0 0,12-16 707 0 0,2-2-858 0 0,-1 0 0 0 0,0 1 0 0 0,0-1-1 0 0,0 1 1 0 0,1-1 0 0 0,-1 0 0 0 0,0 1 0 0 0,0-1-1 0 0,1 0 1 0 0,-1 1 0 0 0,0-1 0 0 0,1 0 0 0 0,-1 0-1 0 0,0 1 1 0 0,1-1 0 0 0,-1 0 0 0 0,1 0 0 0 0,-1 0-1 0 0,0 0 1 0 0,1 1 0 0 0,-1-1 0 0 0,1 0 0 0 0,-1 0-1 0 0,0 0 1 0 0,1 0 0 0 0,-1 0 0 0 0,1 0 0 0 0,-1 0-1 0 0,0 0 1 0 0,1 0 0 0 0,-1 0 0 0 0,1 0 0 0 0,-1 0-1 0 0,1 0 1 0 0,-1-1 0 0 0,1 1 0 0 0,11-5 134 0 0,-9-2-89 0 0,-3 7-54 0 0,0-1 0 0 0,0 1 0 0 0,0-1 0 0 0,0 1 1 0 0,0-1-1 0 0,0 1 0 0 0,1-1 0 0 0,-1 1 0 0 0,0-1 0 0 0,0 1 1 0 0,1-1-1 0 0,-1 1 0 0 0,0-1 0 0 0,1 1 0 0 0,-1-1 1 0 0,0 1-1 0 0,1 0 0 0 0,-1-1 0 0 0,1 1 0 0 0,-1 0 1 0 0,1-1-1 0 0,-1 1 0 0 0,1 0 0 0 0,-1 0 0 0 0,1-1 1 0 0,-1 1-1 0 0,1 0 0 0 0,0 0 0 0 0,22-2 147 0 0,-18 2-139 0 0,0 0 0 0 0,0 0 0 0 0,0-1 0 0 0,0 0 1 0 0,-1 0-1 0 0,1 0 0 0 0,0 0 0 0 0,-1-1 0 0 0,1 0 0 0 0,0 0 1 0 0,7-4-1 0 0,31-19 356 0 0,-43 24-362 0 0,1 1 0 0 0,-1 0 0 0 0,0 0 0 0 0,0 0 0 0 0,0-1 0 0 0,1 1 0 0 0,-1 0 0 0 0,0 0 0 0 0,0 0 0 0 0,1 0 0 0 0,-1 0 0 0 0,0-1 0 0 0,0 1 0 0 0,1 0 0 0 0,-1 0 0 0 0,0 0 0 0 0,0 0 0 0 0,1 0 0 0 0,-1 0 0 0 0,0 0 0 0 0,0 0 0 0 0,1 0 0 0 0,-1 0 0 0 0,0 0 0 0 0,0 0 0 0 0,1 0 0 0 0,-1 0 0 0 0,0 0 0 0 0,0 0 0 0 0,1 0 0 0 0,-1 1 0 0 0,0-1 0 0 0,0 0 0 0 0,1 0 0 0 0,-1 0 0 0 0,0 0 0 0 0,0 0 0 0 0,0 1 0 0 0,1-1 0 0 0,-2 13 85 0 0,-11 18-77 0 0,11-30 3 0 0,-5 12 21 0 0,-1-1 0 0 0,0 0-1 0 0,-1-1 1 0 0,-13 16-1 0 0,-43 39 593 0 0,30-32-18 0 0,-20 18 111 0 0,31-31-255 0 0,1 0 1 0 0,-27 35-1 0 0,41-45 54 0 0,5-8-204 0 0,0 1 0 0 0,0-1 0 0 0,1 1 0 0 0,-1-1 0 0 0,1 1 0 0 0,0 0 0 0 0,0 0 0 0 0,0 0 0 0 0,1 0 0 0 0,-1 0 0 0 0,1 0 0 0 0,0 0 0 0 0,-1 6 0 0 0,6-8-25 0 0,5 0-276 0 0,0 0 0 0 0,1-1 1 0 0,-1 1-1 0 0,1-2 0 0 0,-1 1 0 0 0,0-2 1 0 0,1 1-1 0 0,13-3 0 0 0,-3-1 13 0 0,1-1-1 0 0,37-15 1 0 0,-35 10-32 0 0,43-27 0 0 0,-38 20 0 0 0,-11 6-704 0 0,1-1 1 0 0,28-25-1 0 0,-28 19-2754 0 0,32-39-1 0 0,-39 42-6737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4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12207 0 0,'39'208'3389'0'0,"-3"-3"5086"0"0,16 173-66 0 0,-36-216-8610 0 0,3 31-8339 0 0,-17-162-1656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5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13015 0 0,'0'0'1495'0'0,"1"-1"-688"0"0,14-5 1454 0 0,-1 0 0 0 0,1 1-1 0 0,20-4 1 0 0,-18 4-1764 0 0,8-1-371 0 0,-5 3-126 0 0,-13 2 0 0 0,-1 0 0 0 0,0 1 0 0 0,0-1 0 0 0,0 1 0 0 0,1 0 0 0 0,5 2 0 0 0,-10-2 0 0 0,0 1 0 0 0,0 0 0 0 0,0-1 0 0 0,0 1 0 0 0,0 0 0 0 0,0 0 0 0 0,0 0 0 0 0,0 1 0 0 0,0-1 0 0 0,0 0 0 0 0,-1 1 0 0 0,1-1 0 0 0,-1 1 0 0 0,1 0 0 0 0,-1-1 0 0 0,0 1 0 0 0,1 0 0 0 0,-1 0 0 0 0,0 0 0 0 0,0 0 0 0 0,1 3 0 0 0,1 7 36 0 0,0-1 0 0 0,-1 0 0 0 0,0 1 0 0 0,-1-1 0 0 0,0 1 0 0 0,-1 0 0 0 0,-2 16 0 0 0,2 29 116 0 0,11 35 87 0 0,-6-56-73 0 0,-2 1 0 0 0,-1-1 1 0 0,-4 60-1 0 0,-3-57-157 0 0,-2-1 0 0 0,-14 47 0 0 0,14-62 1 0 0,-1-2-1 0 0,-1 1 1 0 0,-1-1-1 0 0,-1-1 1 0 0,-15 22-1 0 0,5-16 315 0 0,14-24 2779 0 0,8-12-1761 0 0,1 7-1287 0 0,-1 0 1 0 0,2 0-1 0 0,-1 0 0 0 0,0 0 0 0 0,0 0 0 0 0,1 1 0 0 0,0-1 0 0 0,-1 1 0 0 0,1 0 0 0 0,0-1 0 0 0,0 1 1 0 0,1 1-1 0 0,-1-1 0 0 0,0 0 0 0 0,6-1 0 0 0,6-3 177 0 0,0 2 0 0 0,19-4 0 0 0,-28 6-223 0 0,29-4-9 0 0,-19 4 0 0 0,26-8 0 0 0,-40 9 0 0 0,1 0 0 0 0,-1 0 0 0 0,0-1 0 0 0,0 1 0 0 0,0 0 0 0 0,0-1 0 0 0,0 0 0 0 0,0 1 0 0 0,0-1 0 0 0,0 0 0 0 0,-1 0 0 0 0,3-3 0 0 0,2-2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25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6316 381 2303 0 0,'-111'-47'2608'0'0,"-127"-36"0"0"0,19 10 3036 0 0,-75-21-69 0 0,180 67-4130 0 0,-1 6 1 0 0,-2 4-1 0 0,-202-1 0 0 0,204 22-1181 0 0,-1 5 0 0 0,1 6 0 0 0,-141 36 0 0 0,-324 135 504 0 0,413-123-749 0 0,-203 82 107 0 0,12 27-15 0 0,48 18 246 0 0,9 14 275 0 0,198-134-421 0 0,-53 39 478 0 0,-261 239-1 0 0,19 59 95 0 0,274-266-607 0 0,5 6 0 0 0,-113 186 0 0 0,87-74 11 0 0,19 10 131 0 0,-43 175 283 0 0,139-340-340 0 0,5 2-1 0 0,-16 147 1 0 0,30-120-124 0 0,6 167 0 0 0,11-195-98 0 0,5 0 1 0 0,26 115-1 0 0,-10-113-39 0 0,4-3 0 0 0,5 0 0 0 0,4-2 0 0 0,5-3 0 0 0,4-1 0 0 0,4-2 0 0 0,83 112 0 0 0,-77-133 0 0 0,111 114 0 0 0,87 50 0 0 0,-236-220 0 0 0,108 94 0 0 0,200 136 0 0 0,121 10 0 0 0,21-40 0 0 0,189 14 0 0 0,22-79 0 0 0,538-17 0 0 0,9-121 0 0 0,77-114 0 0 0,-451-43 0 0 0,-659 101-2111 0 0,-5-9-4806 0 0,-87 16-3279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43.9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5411 76 6335 0 0,'-70'-29'486'0'0,"63"27"-444"0"0,1 0 0 0 0,-1 0 0 0 0,-11-1 0 0 0,-11-1-8 0 0,-70-10 568 0 0,53 6-49 0 0,0 2 0 0 0,-55 1 0 0 0,-95 9 1801 0 0,134-2-1433 0 0,-310 35 4812 0 0,6 35-1513 0 0,179-32-2458 0 0,-231 62 75 0 0,8 48-378 0 0,362-132-1303 0 0,-409 198 1045 0 0,263-118-648 0 0,11-7-197 0 0,9 15-153 0 0,-211 177 245 0 0,329-240-393 0 0,8-6-71 0 0,-225 182 141 0 0,232-181-4 0 0,1 2-1 0 0,3 1 1 0 0,1 2-1 0 0,-38 60 1 0 0,33-37 37 0 0,-82 125 341 0 0,112-176-455 0 0,-56 81 226 0 0,-70 132 0 0 0,-29 152-164 0 0,124-278-100 0 0,-102 307 74 0 0,33 11 0 0 0,83-296-80 0 0,-20 243 0 0 0,41-233 0 0 0,12 161 0 0 0,2-220 0 0 0,2 0 0 0 0,4-2 0 0 0,38 123 0 0 0,-36-146 0 0 0,-8-24 0 0 0,21 48 0 0 0,29 42 0 0 0,-46-90 0 0 0,1 0 0 0 0,1-1 0 0 0,2-1 0 0 0,29 40 0 0 0,-16-29 0 0 0,0 1 0 0 0,1-1 0 0 0,63 57 0 0 0,75 35 0 0 0,-46-37 0 0 0,-20-9 0 0 0,-26-20 0 0 0,146 92 0 0 0,-113-94 0 0 0,3-5 0 0 0,2-4 0 0 0,3-5 0 0 0,147 35 0 0 0,591 132 0 0 0,-664-164 0 0 0,352 73 0 0 0,-347-93 0 0 0,291 7 0 0 0,-23-53 0 0 0,-355 12 0 0 0,608-51 0 0 0,-494 37 0 0 0,249-30 0 0 0,26-2 0 0 0,79-7 0 0 0,-361 36 0 0 0,15 0 0 0 0,-182 19 0 0 0,193-21 0 0 0,-165 12 0 0 0,117-15 0 0 0,189-24 0 0 0,-16-36 0 0 0,-321 75 0 0 0,-25 8 0 0 0,0-1 0 0 0,-1-1 0 0 0,29-14 0 0 0,-24 4-2111 0 0,-22 16 1535 0 0,-1-1-1 0 0,1 1 1 0 0,-1-1-1 0 0,0 1 1 0 0,0-1 0 0 0,0 0-1 0 0,0 1 1 0 0,0-1-1 0 0,0 0 1 0 0,0 0 0 0 0,1-3-1 0 0,-2 1-1117 0 0,1 1-1 0 0,-1 0 1 0 0,0 0-1 0 0,0-1 1 0 0,-2-5-1 0 0,2 9 1666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46.3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4 766 2383 0 0,'-1'-3'19'0'0,"0"1"-1"0"0,1-1 1 0 0,-1 0-1 0 0,1 0 1 0 0,0 0-1 0 0,0 0 0 0 0,0 0 1 0 0,0-5-1 0 0,1 7-15 0 0,-1 0-1 0 0,1-1 1 0 0,0 1-1 0 0,0 0 1 0 0,-1 0-1 0 0,1 0 1 0 0,0 0-1 0 0,0 0 1 0 0,0 0-1 0 0,0 0 1 0 0,0 0-1 0 0,1 0 1 0 0,-1 0-1 0 0,0 0 1 0 0,0 1-1 0 0,0-1 1 0 0,1 0-1 0 0,-1 1 1 0 0,3-1-1 0 0,154-70 2134 0 0,62-25 5920 0 0,96 1-439 0 0,-96 31-4850 0 0,-175 51-2158 0 0,-15 4-41 0 0,0-1 0 0 0,32-15-1 0 0,-57 22-468 0 0,0 1 0 0 0,0 0 0 0 0,-1-1 0 0 0,1 0 0 0 0,-1 0 0 0 0,0-1 0 0 0,1 1 0 0 0,-1-1 0 0 0,-1 0 0 0 0,1 0 0 0 0,-1 0 0 0 0,1-1 0 0 0,-1 1 0 0 0,-1-1 0 0 0,5-7 0 0 0,-7 10-62 0 0,1 0 0 0 0,-1-1-1 0 0,0 1 1 0 0,0 0 0 0 0,0 0 0 0 0,0-1 0 0 0,0 1-1 0 0,-1 0 1 0 0,1 0 0 0 0,0 0 0 0 0,-1-1 0 0 0,0 1-1 0 0,0 0 1 0 0,1 0 0 0 0,-2-2 0 0 0,-1-1 33 0 0,1 0 1 0 0,-1 0 0 0 0,0 0 0 0 0,-7-8 0 0 0,-70-71-871 0 0,66 70 336 0 0,8 8-205 0 0,0 1 0 0 0,0-1 0 0 0,-13-8 0 0 0,-1 1-610 0 0,-38-21-3767 0 0,51 30 4001 0 0,-1 0-1 0 0,0 1 0 0 0,0 0 1 0 0,0 0-1 0 0,-13-1 0 0 0,17 3 809 0 0,-1 1 0 0 0,1 1 0 0 0,0-1 0 0 0,0 0 0 0 0,0 1 0 0 0,0 0 0 0 0,0 0 0 0 0,-5 2 0 0 0,7-3 620 0 0,4 1 38 0 0,7 2-46 0 0,0-1 0 0 0,1 0 0 0 0,0-1 1 0 0,0 0-1 0 0,9 0 0 0 0,54-5 1196 0 0,2 1 479 0 0,-25 4-512 0 0,74 5 1583 0 0,-99-3-2572 0 0,-6-1-103 0 0,0 0 1 0 0,0 2-1 0 0,0 0 0 0 0,19 7 1 0 0,-35-9-400 0 0,6 0 142 0 0,-1 2-1 0 0,1-1 1 0 0,-1 1 0 0 0,0 1 0 0 0,12 8-1 0 0,-18-11-126 0 0,1 1-1 0 0,-1-1 0 0 0,0 0 0 0 0,0 1 1 0 0,0-1-1 0 0,-1 1 0 0 0,1 0 0 0 0,-1-1 0 0 0,1 1 1 0 0,-1 0-1 0 0,0 0 0 0 0,0 0 0 0 0,0 0 1 0 0,0 0-1 0 0,-1 0 0 0 0,1 1 0 0 0,-1-1 0 0 0,0 0 1 0 0,0 0-1 0 0,-1 5 0 0 0,0 7 137 0 0,-2 0 1 0 0,0 0-1 0 0,-1-1 0 0 0,0 0 1 0 0,-1 0-1 0 0,-1 0 0 0 0,0 0 1 0 0,-1-1-1 0 0,0 0 0 0 0,-1-1 1 0 0,-19 24-1 0 0,12-16 37 0 0,-96 116 1293 0 0,77-99-1045 0 0,-55 49-1 0 0,84-82-585 0 0,1 0-1 0 0,-1 0 1 0 0,0-1 0 0 0,0 0-1 0 0,0 0 1 0 0,0 0 0 0 0,-9 2-1 0 0,14-5 68 0 0,0 0-1 0 0,0 0 1 0 0,0 0-1 0 0,0 0 1 0 0,0 0-1 0 0,0 0 1 0 0,0 0-1 0 0,0 0 1 0 0,0 0-1 0 0,-1 0 1 0 0,1 0 0 0 0,0 0-1 0 0,0 0 1 0 0,0 0-1 0 0,0 0 1 0 0,0 0-1 0 0,0 0 1 0 0,0 0-1 0 0,0 0 1 0 0,0 0-1 0 0,0 0 1 0 0,-1 0-1 0 0,1 0 1 0 0,0 0-1 0 0,0 0 1 0 0,0 0-1 0 0,0 0 1 0 0,0 0-1 0 0,0 0 1 0 0,0 0-1 0 0,0 0 1 0 0,0 0-1 0 0,0 0 1 0 0,0 0-1 0 0,0 0 1 0 0,0-1-1 0 0,-1 1 1 0 0,1 0-1 0 0,0 0 1 0 0,0 0-1 0 0,0 0 1 0 0,0 0-1 0 0,0 0 1 0 0,0 0-1 0 0,0 0 1 0 0,0 0-1 0 0,0 0 1 0 0,0-1-1 0 0,-4-12-6956 0 0,6-8-2231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47.5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419 0 4255 0 0,'-1'2'332'0'0,"-3"10"178"0"0,0-1-1 0 0,-1 0 1 0 0,0 0-1 0 0,-12 18 1 0 0,-34 40 4256 0 0,20-29-3157 0 0,-87 97 1599 0 0,87-99-2667 0 0,28-36 17 0 0,16-8-320 0 0,14-8 438 0 0,44-31-1 0 0,0 0 324 0 0,-48 32-466 0 0,1 1 0 0 0,42-16 0 0 0,-43 20-329 0 0,-17 6-9 0 0,0-1-1 0 0,1 1 1 0 0,-1 0 0 0 0,1 0-1 0 0,-1 1 1 0 0,1 0 0 0 0,0 0 0 0 0,-1 0-1 0 0,1 1 1 0 0,0 0 0 0 0,10 2-1 0 0,-16-2-117 0 0,0 0-1 0 0,0 1 1 0 0,0-1-1 0 0,0 0 1 0 0,0 1-1 0 0,0-1 1 0 0,-1 1-1 0 0,1-1 1 0 0,0 1-1 0 0,0-1 1 0 0,-1 1-1 0 0,1 0 1 0 0,0 0-1 0 0,-1-1 1 0 0,1 1-1 0 0,0 0 1 0 0,-1 0-1 0 0,1-1 1 0 0,-1 1-1 0 0,1 0 1 0 0,-1 0-1 0 0,0 0 1 0 0,1 2-1 0 0,1 22 774 0 0,-2-16-777 0 0,-1-2 42 0 0,0 0 0 0 0,0-1-1 0 0,0 1 1 0 0,-1 0 0 0 0,0-1 0 0 0,0 0 0 0 0,0 1-1 0 0,-1-1 1 0 0,0 0 0 0 0,-1 0 0 0 0,-5 9 0 0 0,-4 6 187 0 0,4-7-80 0 0,-1 0 0 0 0,0-1 1 0 0,-17 17-1 0 0,-10 13 166 0 0,-23 29 206 0 0,-81 74-1 0 0,89-91-415 0 0,-18 17-20 0 0,56-59-115 0 0,-20 16-428 0 0,32-28 305 0 0,-1 1-1 0 0,1 0 1 0 0,-1-1 0 0 0,1 0 0 0 0,-1 0 0 0 0,0 1 0 0 0,0-2 0 0 0,1 1-1 0 0,-1 0 1 0 0,0-1 0 0 0,-5 1 0 0 0,7-1 12 0 0,0 0-1 0 0,0 0 1 0 0,0 0 0 0 0,0 0-1 0 0,0 0 1 0 0,0-1 0 0 0,0 1 0 0 0,0 0-1 0 0,0-1 1 0 0,0 1 0 0 0,0 0-1 0 0,0-1 1 0 0,0 0 0 0 0,0 1-1 0 0,0-1 1 0 0,1 1 0 0 0,-1-1-1 0 0,0 0 1 0 0,1 0 0 0 0,-2-1 0 0 0,1 0-83 0 0,-1 0 0 0 0,1 0 0 0 0,0 0 0 0 0,0 0 1 0 0,1 0-1 0 0,-1-1 0 0 0,0 1 0 0 0,0-5 1 0 0,1 0-264 0 0,-1 1 0 0 0,1-1 0 0 0,1 0 0 0 0,-1 0 0 0 0,3-10 0 0 0,4-12-2911 0 0,1 0 0 0 0,2 1 0 0 0,15-33-1 0 0,-17 44 2239 0 0,1 0-1 0 0,1 1 0 0 0,1 0 0 0 0,0 0 0 0 0,1 1 1 0 0,15-14-1 0 0,-17 19 995 0 0,-3 2 176 0 0,1 0 0 0 0,1 1 0 0 0,-1 0 0 0 0,1 0 0 0 0,0 0 0 0 0,0 1 0 0 0,1 1 0 0 0,19-9 0 0 0,-22 12 461 0 0,0 0-1 0 0,1 1 0 0 0,-1 0 0 0 0,0 0 0 0 0,0 1 0 0 0,1 0 1 0 0,8 1-1 0 0,4 1 2518 0 0,23 7 1 0 0,-24-4-520 0 0,-12-3-1585 0 0,0 0 1 0 0,0 1-1 0 0,0 0 1 0 0,0 0-1 0 0,0 1 1 0 0,8 6-1 0 0,-2-2 658 0 0,-13-10-2612 0 0,0 0 470 0 0,-1 1 1 0 0,1-1-1 0 0,-1 0 0 0 0,1 0 1 0 0,-1 1-1 0 0,0-1 1 0 0,-1-2-1 0 0,0-1-2907 0 0,-4-7-4162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48.0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233 0 3567 0 0,'7'22'403'0'0,"-1"0"0"0"0,3 32-1 0 0,-8-42 347 0 0,-1 0 0 0 0,-1 14 0 0 0,0 10 762 0 0,1-12-160 0 0,-4 25 0 0 0,3-35-851 0 0,-10 55 1803 0 0,2-16-259 0 0,7-38-1641 0 0,-2 0 0 0 0,-8 22 0 0 0,10-32-340 0 0,1 0-1 0 0,-2-1 1 0 0,1 0-1 0 0,0 1 1 0 0,-1-1-1 0 0,0 0 1 0 0,0 0-1 0 0,0 0 0 0 0,0 0 1 0 0,-1-1-1 0 0,0 1 1 0 0,-6 4-1 0 0,3-4 29 0 0,-4 3 132 0 0,0-1 1 0 0,0 0-1 0 0,-1-1 1 0 0,-15 5-1 0 0,15-7-69 0 0,0 0 1 0 0,0 1-1 0 0,1 0 0 0 0,0 1 0 0 0,-18 10 1 0 0,28-14 169 0 0,15 6-102 0 0,9 2 345 0 0,1-1 0 0 0,-1-1 0 0 0,47 8 0 0 0,76 0 1430 0 0,-121-13-1702 0 0,394 13 4337 0 0,-88-30-1840 0 0,-312 12-2792 0 0,-16 1 0 0 0,0 0 0 0 0,-1 1 1 0 0,0 0 0 0 0,0 0-1 0 0,-1 0 1 0 0,1 0 0 0 0,0 0 0 0 0,0-1-1 0 0,-1 1 1 0 0,1-1 0 0 0,0 1 0 0 0,-1-1 0 0 0,1 1-1 0 0,-1-1 1 0 0,0 0 0 0 0,1-2 0 0 0,3-3-216 0 0,3-4-975 0 0,-1 0-1 0 0,9-18 0 0 0,2-8-7252 0 0,-5 6-435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48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51 5439 0 0,'-2'4'157'0'0,"-6"14"452"0"0,8-16 471 0 0,1-1-891 0 0,-1 0 1 0 0,1-1-1 0 0,0 1 0 0 0,0 0 1 0 0,0-1-1 0 0,0 1 1 0 0,0-1-1 0 0,0 1 1 0 0,0-1-1 0 0,0 0 1 0 0,0 1-1 0 0,1-1 0 0 0,2 1 271 0 0,1 1 14 0 0,0 0-1 0 0,-1-1 1 0 0,1 0 0 0 0,0 0-1 0 0,0 0 1 0 0,0 0-1 0 0,0-1 1 0 0,0 0-1 0 0,7-1 1 0 0,5-1 559 0 0,23-5 0 0 0,-22 3-33 0 0,116-31 3643 0 0,-79 19-2920 0 0,-50 14-1379 0 0,-1 0 0 0 0,0 0 0 0 0,1 0 0 0 0,-1 0 0 0 0,6-6 0 0 0,-10 8-339 0 0,1 0 318 0 0,-5-4-1172 0 0,-1 0 453 0 0,-15 5-15439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48.7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2015 0 0,'5'47'133'0'0,"-1"-21"1879"0"0,-1 45-1 0 0,-7 12 2898 0 0,-4-26-1031 0 0,-34 109 4338 0 0,27-129-7098 0 0,14-34-580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49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0 6271 0 0,'1'6'81'0'0,"1"0"-1"0"0,-1 0 0 0 0,1-1 1 0 0,-2 1-1 0 0,1 0 0 0 0,-1 0 0 0 0,0 9 1 0 0,0-6 379 0 0,0 0 0 0 0,3 14 0 0 0,3 32 3217 0 0,-2-11-1025 0 0,-2-27-891 0 0,-1 26 0 0 0,2 11 577 0 0,0-7-428 0 0,-3 1 0 0 0,-9 84-1 0 0,-20 22 295 0 0,21-116-1549 0 0,7-36 217 0 0,-22-13-6840 0 0,23 11 5464 0 0,-1-1 1 0 0,-4-6-6046 0 0,4 6 6045 0 0,1-1 0 0 0,-1-12-6180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49.5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0 223 4863 0 0,'0'0'824'0'0,"3"-1"844"0"0,32-17 3955 0 0,-10 4-2881 0 0,0 2 0 0 0,28-10 1 0 0,-15 6-853 0 0,-30 12-1451 0 0,1 0-1 0 0,0 0 0 0 0,10-2 0 0 0,67-16 2465 0 0,-83 22-2815 0 0,-1-1-1 0 0,0 1 1 0 0,0 0 0 0 0,1 1-1 0 0,-1-1 1 0 0,0 0 0 0 0,0 1-1 0 0,1-1 1 0 0,-1 1 0 0 0,4 1-1 0 0,-1 0 141 0 0,-3-2 132 0 0,-2 1-344 0 0,0-1 0 0 0,0 0-1 0 0,0 0 1 0 0,0 1 0 0 0,0-1 0 0 0,0 0 0 0 0,0 0-1 0 0,0 1 1 0 0,1-1 0 0 0,-1 0 0 0 0,0 0 0 0 0,0 1-1 0 0,0-1 1 0 0,0 0 0 0 0,0 0 0 0 0,0 1 0 0 0,1-1-1 0 0,-1 0 1 0 0,0 0 0 0 0,0 0 0 0 0,0 1 0 0 0,1-1-1 0 0,-1 0 1 0 0,0 0 0 0 0,0 0 0 0 0,0 0 0 0 0,1 1-1 0 0,-1-1 1 0 0,1 0-6 0 0,-1 0 0 0 0,1 1 1 0 0,-1-1-1 0 0,1 0 0 0 0,-1 1 0 0 0,0-1 0 0 0,1 0 0 0 0,-1 1 0 0 0,1-1 0 0 0,-1 1 1 0 0,0-1-1 0 0,1 1 0 0 0,-1-1 0 0 0,0 1 0 0 0,0-1 0 0 0,1 1 0 0 0,-1-1 0 0 0,0 1 0 0 0,0-1 1 0 0,0 2-1 0 0,1 3 52 0 0,0 0-1 0 0,0 0 1 0 0,0 1 0 0 0,-1-1 0 0 0,0 0 0 0 0,0 0-1 0 0,0 1 1 0 0,-1-1 0 0 0,0 0 0 0 0,0 0 0 0 0,0 0-1 0 0,-1 0 1 0 0,-3 10 0 0 0,-6 8 472 0 0,-19 32-1 0 0,23-45-420 0 0,0 0-1 0 0,-1-1 0 0 0,0 0 1 0 0,0 0-1 0 0,-14 10 0 0 0,9-8-81 0 0,-2 0 1 0 0,0-1-1 0 0,0 0 0 0 0,0-1 0 0 0,-18 6 0 0 0,20-9-31 0 0,8-4 0 0 0,0 0 0 0 0,0-1 0 0 0,0 1 0 0 0,-7 1 0 0 0,-7-2 0 0 0,16-2 0 0 0,0-1 0 0 0,-8-4 0 0 0,9 2 0 0 0,2 2 0 0 0,-3-9 0 0 0,4 8 0 0 0,-1 0 0 0 0,1-1 0 0 0,0 1 0 0 0,0 0 0 0 0,0-1 0 0 0,1 1 0 0 0,-1 0 0 0 0,1 0 0 0 0,0 0 0 0 0,-1 0 0 0 0,1 1 0 0 0,4-5 0 0 0,3-2 0 0 0,19-17 0 0 0,-19 18 0 0 0,1 0 0 0 0,1 1 0 0 0,23-13 0 0 0,0 0 0 0 0,35-22-175 0 0,-46 30-59 0 0,-16 9-130 0 0,-1 0 0 0 0,0 0 0 0 0,12-9 0 0 0,12-7-993 0 0,-25 16 1045 0 0,0 0-1 0 0,1 0 1 0 0,-1-1 0 0 0,0 1-1 0 0,7-8 1 0 0,-8 7 174 0 0,59-71-368 0 0,-60 72 537 0 0,0-1 1 0 0,0 1-1 0 0,0 0 0 0 0,5-4 0 0 0,-4 4-7 0 0,0 0 0 0 0,-1 0 0 0 0,0 0 0 0 0,4-5 0 0 0,-5 6-24 0 0,-1 0 0 0 0,1 0 0 0 0,0 0 0 0 0,-1 1 0 0 0,1-1 0 0 0,0 1 0 0 0,0-1 0 0 0,5-1 0 0 0,6-2 15 0 0,-7 4 8 0 0,-1 1 1 0 0,1-1 0 0 0,10 2-1 0 0,-14-1 79 0 0,1 1-1 0 0,19 14 94 0 0,-20-13-86 0 0,-1 0 3 0 0,1 1-47 0 0,-1 0 0 0 0,1 0 0 0 0,-1 0 0 0 0,0 1 0 0 0,0-1 0 0 0,0 0 1 0 0,0 0-1 0 0,-1 1 0 0 0,0-1 0 0 0,1 1 0 0 0,-1-1 0 0 0,0 0 0 0 0,-1 1 0 0 0,0 3 0 0 0,1-4 15 0 0,-1 0 0 0 0,0-1 0 0 0,0 1 0 0 0,0-1 1 0 0,-1 1-1 0 0,1-1 0 0 0,-1 1 0 0 0,1-1 0 0 0,-1 0 0 0 0,0 0 0 0 0,0 0 0 0 0,0 0 0 0 0,0 0 0 0 0,0 0 0 0 0,0 0 0 0 0,-4 1 1 0 0,-5 6 225 0 0,-15 11 124 0 0,-1-1-1 0 0,0-1 1 0 0,-36 16-1 0 0,63-34-427 0 0,-8 5-61 0 0,6-4-6 0 0,3-3-1472 0 0,2-5 599 0 0,1 1 0 0 0,-1 0-1 0 0,1 0 1 0 0,1 1 0 0 0,6-8 0 0 0,14-12-7177 0 0,-7 9 740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49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8951 0 0,'3'5'123'0'0,"0"0"-1"0"0,-1 0 0 0 0,1 1 0 0 0,-1-1 0 0 0,0 1 0 0 0,0-1 0 0 0,0 1 0 0 0,1 10 1 0 0,2 50 1912 0 0,-4-46-431 0 0,0 28 1597 0 0,-2-1 1 0 0,-10 64-1 0 0,6-69-2059 0 0,-13 72 1316 0 0,17-112-2580 0 0,0 1 1 0 0,1 0-1 0 0,-1 0 1 0 0,0-1-1 0 0,1 1 0 0 0,0 0 1 0 0,0 0-1 0 0,0 0 1 0 0,0 0-1 0 0,0-1 1 0 0,2 7-1 0 0</inkml:trace>
  <inkml:trace contextRef="#ctx0" brushRef="#br0" timeOffset="1">135 256 8375 0 0,'0'0'896'0'0,"10"8"3024"0"0,8 3 1784 0 0,-1 1-5256 0 0,-6-1 232 0 0,1-1-608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6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11 135 7919 0 0,'0'0'52'0'0,"-1"0"0"0"0,1 0 0 0 0,0 0 0 0 0,-1 0 0 0 0,1 0 0 0 0,-1 0 0 0 0,1 0 0 0 0,0 0 0 0 0,-1 0 0 0 0,1-1 0 0 0,0 1 0 0 0,-1 0 0 0 0,1 0 0 0 0,0 0 0 0 0,-1 0 0 0 0,1 0 0 0 0,0-1 0 0 0,-1 1 0 0 0,1 0-1 0 0,0 0 1 0 0,-1-1 0 0 0,1 1 0 0 0,0 0 0 0 0,0 0 0 0 0,-1-1 0 0 0,1 1 0 0 0,0 0 0 0 0,0-1 0 0 0,0 1 0 0 0,-1 0 0 0 0,1-1 0 0 0,0 1 0 0 0,0 0 0 0 0,0-1 0 0 0,0 0 165 0 0,0-1 1 0 0,0 1-1 0 0,0 0 1 0 0,0 0 0 0 0,1-1-1 0 0,-1 1 1 0 0,0 0-1 0 0,1 0 1 0 0,-1 0-1 0 0,1-2 1 0 0,17-25 6106 0 0,-14 24-5804 0 0,1-1 0 0 0,-1 1 1 0 0,1 0-1 0 0,0 1 0 0 0,1-1 0 0 0,-1 1 0 0 0,1 0 0 0 0,9-4 0 0 0,-1 2-171 0 0,0 0 0 0 0,22-4 0 0 0,-21 6-172 0 0,27-6 82 0 0,76-7 1 0 0,-113 16-246 0 0,0 0 0 0 0,0 0 0 0 0,1 0 0 0 0,4 2-1 0 0,1 3-73 0 0,-9-3 56 0 0,-1-1 0 0 0,1 2 0 0 0,0-1 0 0 0,-1 0 0 0 0,1 0 0 0 0,-1 0 0 0 0,0 1 0 0 0,0-1 0 0 0,0 0 0 0 0,0 1 0 0 0,0-1 0 0 0,0 1 0 0 0,-1-1 0 0 0,1 1 0 0 0,0 4-1 0 0,0 7 49 0 0,-1 25-1 0 0,-1-21-66 0 0,3 22 59 0 0,1-1 0 0 0,3 0-1 0 0,1 0 1 0 0,18 58 0 0 0,47 237 570 0 0,-24 6 741 0 0,-42-293-1184 0 0,33 483 1510 0 0,-36-352-636 0 0,-23 201-1 0 0,17-350-1009 0 0,-40 281 56 0 0,32-253-81 0 0,-3 1 0 0 0,-3-2 1 0 0,-30 71-1 0 0,42-116-35 0 0,-23 57 594 0 0,25-58-393 0 0,1-1-1 0 0,-1 1 1 0 0,1 0 0 0 0,1 0 0 0 0,-1 13 0 0 0,2-21-165 0 0,1-1 1 0 0,-1 1-1 0 0,0 0 1 0 0,1 0 0 0 0,-1-1-1 0 0,1 1 1 0 0,0 0-1 0 0,-1-1 1 0 0,1 1-1 0 0,0 0 1 0 0,0-1 0 0 0,0 1-1 0 0,0-1 1 0 0,0 0-1 0 0,0 1 1 0 0,1-1-1 0 0,-1 0 1 0 0,0 0 0 0 0,1 0-1 0 0,-1 0 1 0 0,1 0-1 0 0,-1 0 1 0 0,1 0-1 0 0,-1 0 1 0 0,3 0 0 0 0,6 3 16 0 0,0 0 1 0 0,0-1-1 0 0,14 2 1 0 0,-5-1-11 0 0,185 53-10 0 0,-204-57 0 0 0,0 1 0 0 0,0-1 0 0 0,1 0 0 0 0,-1 0 0 0 0,0 0 0 0 0,0 0 0 0 0,1 0 0 0 0,-1 0 0 0 0,0 0 0 0 0,1 0 0 0 0,-1 0 0 0 0,0 0 0 0 0,0 0 0 0 0,1 0 0 0 0,-1 0 0 0 0,0 0 0 0 0,0 0 0 0 0,1 0 0 0 0,-1-1 0 0 0,0 1 0 0 0,0 0 0 0 0,1 0 0 0 0,-1 0 0 0 0,0 0 0 0 0,0 0 0 0 0,1-1 0 0 0,-1 1 0 0 0,0 0 0 0 0,0 0 0 0 0,0 0 0 0 0,0-1 0 0 0,1 1 0 0 0,-1 0 0 0 0,0 0 0 0 0,0-1 0 0 0,0 1 0 0 0,0 0 0 0 0,0 0 0 0 0,0-1 0 0 0,0 1 0 0 0,1 0 0 0 0,-1 0 0 0 0,0-1 0 0 0,0 1 0 0 0,0-1 0 0 0,-1-10 0 0 0,1 10 0 0 0,-5-20-2010 0 0,-1 0-4564 0 0,5 20 6130 0 0,-4-14-9752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0.3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1 118 5695 0 0,'0'0'443'0'0,"2"1"-294"0"0,9 3 1080 0 0,1 0 0 0 0,-1-1-1 0 0,1-1 1 0 0,0 0-1 0 0,-1 0 1 0 0,17-1 0 0 0,4 0 3304 0 0,39-6 0 0 0,-20 0-2771 0 0,-1-2 1 0 0,0-3 0 0 0,-1-2-1 0 0,56-20 1 0 0,-69 14-3868 0 0,15-15-6650 0 0,-32 18-681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0.8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4863 0 0,'0'0'375'0'0,"3"1"-244"0"0,33 6 104 0 0,-24-5 1696 0 0,0 0-1 0 0,0 1 1 0 0,21 9-1 0 0,-31-11-973 0 0,1 1-118 0 0,2 4-385 0 0,-2-4-260 0 0,-1 1-1 0 0,1-1 0 0 0,-1 1 1 0 0,0-1-1 0 0,0 1 0 0 0,0 0 1 0 0,0 0-1 0 0,0 0 0 0 0,-1 0 1 0 0,1 0-1 0 0,-1 0 1 0 0,1 5-1 0 0,1 11 332 0 0,-2 0 0 0 0,0 1 0 0 0,-1-1-1 0 0,-1 1 1 0 0,-7 32 0 0 0,-24 91 1387 0 0,-5 9 208 0 0,35-145-2004 0 0,-6 19 373 0 0,-14 33-1 0 0,14-41-180 0 0,0 1 0 0 0,-4 19-1 0 0,12-35 224 0 0,9-15-701 0 0,-5 6 156 0 0,0 0-1 0 0,0 0 1 0 0,-1-1-1 0 0,1 1 1 0 0,3-14-1 0 0,9-38-48 0 0,-13 44 60 0 0,-1 2-8 0 0,0-1-1 0 0,-1-13 1 0 0,0 15-2 0 0,0-1 1 0 0,4-19-1 0 0,1 0 13 0 0,-5 24 2 0 0,0-1 0 0 0,1 1-1 0 0,0 0 1 0 0,0-1 0 0 0,5-9 0 0 0,2 0 8 0 0,0 1 0 0 0,0 1 1 0 0,2 0-1 0 0,0 0 0 0 0,1 1 0 0 0,21-21 1 0 0,-23 27 83 0 0,0 0-1 0 0,1 1 1 0 0,0 0 0 0 0,0 1 0 0 0,1 0-1 0 0,-1 0 1 0 0,1 1 0 0 0,20-5 0 0 0,-24 8 4 0 0,-1 0 0 0 0,1 0 1 0 0,0 1-1 0 0,0 0 0 0 0,1 0 1 0 0,-1 1-1 0 0,0 0 0 0 0,0 0 1 0 0,0 1-1 0 0,0 0 0 0 0,10 3 1 0 0,-11-2 49 0 0,-1 0 0 0 0,0 0 1 0 0,0 0-1 0 0,11 6 0 0 0,-15-7 108 0 0,0 2 0 0 0,5 3-73 0 0,0 0 0 0 0,-1 1 0 0 0,0 0-1 0 0,0 0 1 0 0,-1 1 0 0 0,6 10 0 0 0,-5-1-105 0 0,0 0 0 0 0,-2 0 1 0 0,0 1-1 0 0,0-1 0 0 0,-2 1 0 0 0,-1 0 1 0 0,0 0-1 0 0,-2 24 0 0 0,0-20-78 0 0,1 2 0 0 0,-4 25 0 0 0,0-28 0 0 0,1 1 0 0 0,-1-1 0 0 0,-14 40 0 0 0,11-41-217 0 0,5-17-62 0 0,1-2-285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1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32 128 8783 0 0,'3'23'776'0'0,"-3"3"-616"0"0,-2 0-160 0 0,2 4 0 0 0,-3-2 1536 0 0,-1 0 272 0 0,-3 0 56 0 0,2-2 16 0 0,2-3-1064 0 0,-3-2-208 0 0,3-2-48 0 0,1-3 416 0 0,18-11-12568 0 0</inkml:trace>
  <inkml:trace contextRef="#ctx0" brushRef="#br0" timeOffset="1">163 0 6415 0 0,'0'3'499'0'0,"3"14"598"0"0,-1 0 0 0 0,0 1 0 0 0,-2 29 0 0 0,-9 56 7358 0 0,6-67-6966 0 0,-8 72 3420 0 0,11-76-3860 0 0,0-30-1117 0 0,5 1-406 0 0,-1-1-1176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1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191 0 5383 0 0,'0'0'416'0'0,"2"2"-186"0"0,3 2 182 0 0,-1 1 1 0 0,1-1 0 0 0,-1 1 0 0 0,0 0 0 0 0,0 1-1 0 0,5 8 1 0 0,-9-9 180 0 0,-8 14 247 0 0,2-5-314 0 0,-11 20-1 0 0,15-30-460 0 0,-1 0-1 0 0,1 0 1 0 0,-1-1-1 0 0,0 1 1 0 0,0-1-1 0 0,0 0 1 0 0,0 0-1 0 0,-1 0 1 0 0,-6 4-1 0 0,7-5 2 0 0,0 0-1 0 0,1 0 1 0 0,-1 0-1 0 0,0 0 0 0 0,1 1 1 0 0,-3 3-1 0 0,-8 6 325 0 0,12-11 73 0 0,3-1-375 0 0,23 0 73 0 0,-22 0-81 0 0,0 0 0 0 0,38-10 318 0 0,-38 10-138 0 0,-3 0-201 0 0,1-1 0 0 0,-1 1 0 0 0,0 0 0 0 0,1 0 0 0 0,-1 0 0 0 0,1 0 0 0 0,-1 0 0 0 0,0 0 0 0 0,1 0 0 0 0,-1 0 0 0 0,1 0 0 0 0,-1 0 1 0 0,1 0-1 0 0,-1 0 0 0 0,0 0 0 0 0,1 0 0 0 0,-1 0 0 0 0,1 0 0 0 0,-1 1 0 0 0,0-1 0 0 0,1 0 0 0 0,-1 0 0 0 0,-2 5-16 0 0,0 0 1 0 0,0-1-1 0 0,-1 0 0 0 0,1 0 0 0 0,-1 1 1 0 0,0-1-1 0 0,-1-1 0 0 0,1 1 0 0 0,-1-1 0 0 0,-6 6 1 0 0,-5 1 288 0 0,-27 15-1 0 0,3-2 436 0 0,-34 20 2514 0 0,71-42-2436 0 0,1 1 402 0 0,0 6 3095 0 0,9-5-4093 0 0,0-1 0 0 0,0 0 0 0 0,1-1-1 0 0,-1 1 1 0 0,1-1 0 0 0,-1-1 0 0 0,1 0-1 0 0,-1 0 1 0 0,1-1 0 0 0,-1 0-1 0 0,16-3 1 0 0,5-4 191 0 0,0 0 0 0 0,30-14-1 0 0,47-24-414 0 0,-71 29-3001 0 0,-1 0-4278 0 0,-8 3-2010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2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305 0 6191 0 0,'-12'11'653'0'0,"2"-1"0"0"0,-17 21 0 0 0,3-3 2843 0 0,-41 44 3595 0 0,-30 42-1770 0 0,76-91-4362 0 0,8-10 58 0 0,0 1-1 0 0,1 0 1 0 0,-11 20 2416 0 0,24-35-3014 0 0,15-9-223 0 0,0 0 1 0 0,19-14-1 0 0,-21 12-170 0 0,1 1 0 0 0,0 1 0 0 0,20-8 0 0 0,-20 12-15 0 0,-9 5-9 0 0,0 0 0 0 0,0 1 0 0 0,0 0 1 0 0,12 1-1 0 0,-9 2 51 0 0,1 3 19 0 0,-9-3-67 0 0,9 5-3 0 0,-7-4 0 0 0,-2 1-3 0 0,19 20 1 0 0,7-4 0 0 0,-11-11 0 0 0,-13-9 0 0 0,1 0 0 0 0,19 10 0 0 0,17 8 0 0 0,-23-9 0 0 0,-1 1 0 0 0,-1 1 0 0 0,0 0 0 0 0,-1 2 0 0 0,0 0 0 0 0,19 22 0 0 0,-18-15 0 0 0,-13-18 0 0 0,-1 1 0 0 0,0 0 0 0 0,0 0 0 0 0,0-1 0 0 0,-1 2 0 0 0,0-1 0 0 0,0 0 0 0 0,3 6 0 0 0,-1 5 0 0 0,-3-11-2 0 0,-1 0 1 0 0,1 0-1 0 0,-1 0 1 0 0,-1 0-1 0 0,1 1 1 0 0,0-1-1 0 0,-1 0 1 0 0,0 0-1 0 0,0 0 1 0 0,0 0-1 0 0,-1 0 0 0 0,-1 3 1 0 0,0 0-37 0 0,-1-1 0 0 0,0 1 0 0 0,0-1-1 0 0,-1 0 1 0 0,0-1 0 0 0,-5 6 0 0 0,-8 5-591 0 0,-1-1 0 0 0,0-1 0 0 0,-22 13 0 0 0,40-27 617 0 0,-18 10-7348 0 0,-3 1-2361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2.8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1 713 3655 0 0,'27'-45'424'0'0,"-2"-2"-1"0"0,37-94 1 0 0,-42 92 687 0 0,-4 11-319 0 0,61-162 4636 0 0,-64 161-4091 0 0,-7 24-616 0 0,-1 0 0 0 0,0-1 0 0 0,3-25 0 0 0,0-13 1303 0 0,-8 51-1048 0 0,0 2-910 0 0,0 1-1 0 0,0-1 1 0 0,-1 1 0 0 0,1-1-1 0 0,0 1 1 0 0,-1-1 0 0 0,1 0-1 0 0,-1 1 1 0 0,1 0 0 0 0,0-1-1 0 0,-1 1 1 0 0,1-1 0 0 0,-1 1-1 0 0,0 0 1 0 0,1-1 0 0 0,-1 1-1 0 0,1 0 1 0 0,-1-1 0 0 0,1 1-1 0 0,-1 0 1 0 0,0 0 0 0 0,1 0-1 0 0,-1-1 1 0 0,0 1 0 0 0,0 0-1 0 0,-1 0 29 0 0,1 1-1 0 0,-1-1 0 0 0,1 0 0 0 0,-1 1 1 0 0,1-1-1 0 0,0 1 0 0 0,-1 0 1 0 0,1-1-1 0 0,0 1 0 0 0,-1 0 0 0 0,0 1 1 0 0,-4 3 201 0 0,0 0-1 0 0,0 1 1 0 0,-6 8 0 0 0,10-12-196 0 0,-1 1-14 0 0,1 1 0 0 0,-1 0-1 0 0,1-1 1 0 0,0 1 0 0 0,-2 6-1 0 0,-5 9-64 0 0,2-4 40 0 0,0 0-1 0 0,0 1 1 0 0,2 0 0 0 0,0 0 0 0 0,-3 20-1 0 0,-9 85 383 0 0,15-104-394 0 0,-2 41 262 0 0,3 1 0 0 0,3 0 0 0 0,10 67 0 0 0,-9-107-19 0 0,1 0-1 0 0,12 35 1 0 0,-15-51-232 0 0,0-1-1 0 0,1 1 1 0 0,-1-1 0 0 0,1 1-1 0 0,-1-1 1 0 0,1 0 0 0 0,0 0-1 0 0,0 0 1 0 0,0 0 0 0 0,0 0-1 0 0,3 1 1 0 0,1 2 142 0 0,-5-4 134 0 0,2 0-16 0 0,-1-1-275 0 0,0 1 1 0 0,-1-1 0 0 0,1 0 0 0 0,0 1-1 0 0,0-1 1 0 0,0 0 0 0 0,-1 0 0 0 0,1 0 0 0 0,0-1-1 0 0,0 1 1 0 0,0 0 0 0 0,-1-1 0 0 0,1 1-1 0 0,0-1 1 0 0,0 0 0 0 0,-1 1 0 0 0,1-1-1 0 0,-1 0 1 0 0,1 0 0 0 0,0 0 0 0 0,-1 0-1 0 0,0 0 1 0 0,1 0 0 0 0,-1-1 0 0 0,2 0-1 0 0,3-6 80 0 0,0 1 0 0 0,0-1 0 0 0,7-15-1 0 0,-4 9 67 0 0,-4 4-65 0 0,0 0 1 0 0,7-21 0 0 0,4-10-350 0 0,-12 33-259 0 0,-1-1-1 0 0,0 1 1 0 0,3-16 0 0 0,1-3-6661 0 0,2 1-2131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3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4319 0 0,'-2'13'384'0'0,"2"2"-312"0"0,0 3-72 0 0,0 1 0 0 0,-3 4 1192 0 0,-1-2 224 0 0,2 0 48 0 0,-3 0 8 0 0,-2 0-72 0 0,-2-4-16 0 0,2-3 0 0 0,2 0 0 0 0,0 0-936 0 0,0-3 40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3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0 3711 0 0,'0'0'284'0'0,"2"2"-186"0"0,2 4 352 0 0,0 0 0 0 0,0 0 1 0 0,0 0-1 0 0,-1 1 0 0 0,0-1 1 0 0,0 1-1 0 0,-1 0 0 0 0,0 0 1 0 0,0 0-1 0 0,-1 0 1 0 0,2 14-1 0 0,-2 5 1494 0 0,-1-1 1 0 0,-3 28-1 0 0,0-3 116 0 0,1-32-1007 0 0,-7 35 1 0 0,0-2 394 0 0,8-47-1268 0 0,0 1 0 0 0,-1-1 0 0 0,1 1 0 0 0,-1-1 1 0 0,-2 5-1 0 0,2-5 134 0 0,0 0-1 0 0,1-1 1 0 0,-1 1-1 0 0,1 0 1 0 0,0 0 0 0 0,0-1-1 0 0,0 8 1 0 0,-3-5 1218 0 0,40-84-1176 0 0,-17 37-222 0 0,-13 27-77 0 0,1-1-1 0 0,11-18 1 0 0,20-31 91 0 0,7-11-44 0 0,-42 70-91 0 0,17-16-14 0 0,-12 15 17 0 0,-7 4 60 0 0,0 2-48 0 0,0 0-1 0 0,-1 0 1 0 0,1 0-1 0 0,0 0 1 0 0,0 0-1 0 0,-1 0 1 0 0,1 0-1 0 0,0 0 1 0 0,-1 1-1 0 0,1-1 1 0 0,0 0-1 0 0,-1 0 1 0 0,1 0-1 0 0,-1 1 1 0 0,1-1-1 0 0,0 0 1 0 0,-1 1-1 0 0,1-1 1 0 0,-1 1-1 0 0,1-1 1 0 0,0 1-1 0 0,-1 1 1 0 0,3 11 157 0 0,-1 0 0 0 0,0 0-1 0 0,-1-1 1 0 0,0 20-1 0 0,-2-22 22 0 0,2 0 1 0 0,1 15-1 0 0,-1-17-4 0 0,0 0 1 0 0,-1 0-1 0 0,0 0 0 0 0,0 0 0 0 0,-2 10 0 0 0,-1-5 15 0 0,2-9-113 0 0,-1 0 1 0 0,1 1-1 0 0,1-1 1 0 0,-1 1-1 0 0,1-1 1 0 0,0 1-1 0 0,0-1 1 0 0,0 1-1 0 0,0-1 1 0 0,1 1-1 0 0,2 8 1 0 0,-1-5 9 0 0,1 1 47 0 0,0 1-1 0 0,1-1 0 0 0,5 9 1 0 0,-8-16-139 0 0,0 0 1 0 0,0-1 0 0 0,0 1 0 0 0,1-1 0 0 0,-1 1 0 0 0,0-1-1 0 0,1 1 1 0 0,-1-1 0 0 0,1 0 0 0 0,-1 0 0 0 0,1 1 0 0 0,0-1-1 0 0,0-1 1 0 0,-1 1 0 0 0,1 0 0 0 0,0 0 0 0 0,0 0-1 0 0,0-1 1 0 0,0 1 0 0 0,0-1 0 0 0,0 0 0 0 0,0 0 0 0 0,0 1-1 0 0,2-2 1 0 0,-1 1-310 0 0,0 0 1 0 0,0-1-1 0 0,1 0 0 0 0,-1 0 0 0 0,4-2 0 0 0,16-10-8129 0 0,-4 3-1524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4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60 310 4975 0 0,'0'0'388'0'0,"3"-1"-254"0"0,3 0 352 0 0,0-1-1 0 0,-1 0 1 0 0,1 0 0 0 0,-1-1 0 0 0,1 1 0 0 0,-1-1-1 0 0,8-6 1 0 0,34-30 2773 0 0,-46 38-3214 0 0,4-4 338 0 0,0-1 0 0 0,0 0 0 0 0,0 0-1 0 0,6-13 1 0 0,2-2 303 0 0,-11 17-561 0 0,1 1 0 0 0,-1-2 0 0 0,0 1 0 0 0,0 0 0 0 0,0 0-1 0 0,-1-1 1 0 0,1 1 0 0 0,-1-1 0 0 0,0 0 0 0 0,0 1 0 0 0,-1-1 0 0 0,1 1-1 0 0,-1-1 1 0 0,0 0 0 0 0,-1 0 0 0 0,0-6 0 0 0,0 8-74 0 0,0 0 0 0 0,1 1 0 0 0,-2-1 0 0 0,1 0 0 0 0,0 1 0 0 0,0-1 0 0 0,-1 1 0 0 0,1-1 0 0 0,-1 1 0 0 0,0 0 0 0 0,0-1 0 0 0,0 1 0 0 0,0 0 1 0 0,0 0-1 0 0,0 1 0 0 0,-1-1 0 0 0,1 0 0 0 0,-1 1 0 0 0,1-1 0 0 0,-1 1 0 0 0,1 0 0 0 0,-1 0 0 0 0,0 0 0 0 0,0 0 0 0 0,1 0 0 0 0,-1 1 0 0 0,-4-1 0 0 0,0 0 36 0 0,0 0-1 0 0,0 0 0 0 0,0 1 1 0 0,0 0-1 0 0,0 0 0 0 0,0 1 1 0 0,0 0-1 0 0,0 0 0 0 0,0 1 1 0 0,0-1-1 0 0,0 2 1 0 0,-10 4-1 0 0,14-5-14 0 0,1 0 0 0 0,0 0 0 0 0,-1 0 0 0 0,1 0 0 0 0,0 0-1 0 0,0 0 1 0 0,1 1 0 0 0,-1-1 0 0 0,0 1 0 0 0,1 0 0 0 0,0-1 0 0 0,-1 1 0 0 0,1 0 0 0 0,0 0 0 0 0,-1 4 0 0 0,-3 6 110 0 0,0-2-5 0 0,1-1 1 0 0,0 1-1 0 0,1-1 0 0 0,0 1 0 0 0,1 0 0 0 0,0 0 0 0 0,0 1 1 0 0,1 17-1 0 0,-1-7 180 0 0,1-19-303 0 0,1 0 1 0 0,-1 0 0 0 0,1 0-1 0 0,0 0 1 0 0,0 0 0 0 0,0 0 0 0 0,1 0-1 0 0,-1 0 1 0 0,1 0 0 0 0,0 0-1 0 0,-1 0 1 0 0,3 3 0 0 0,1 4 205 0 0,1 0 1 0 0,0 0-1 0 0,1-1 0 0 0,0 0 1 0 0,8 8-1 0 0,-11-13-188 0 0,1 0 0 0 0,0-1 0 0 0,-1 0 0 0 0,1 0 0 0 0,1 0 0 0 0,-1-1 0 0 0,0 1 0 0 0,0-1-1 0 0,1 0 1 0 0,0 0 0 0 0,-1-1 0 0 0,1 1 0 0 0,6 0 0 0 0,0 0 75 0 0,-1-1 0 0 0,1-1 0 0 0,0 0 0 0 0,0-1 0 0 0,0 0 0 0 0,0 0 0 0 0,0-1 0 0 0,0 0 0 0 0,-1-1 1 0 0,1-1-1 0 0,-1 1 0 0 0,0-2 0 0 0,0 1 0 0 0,16-11 0 0 0,-4 0 0 0 0,0 0 1 0 0,-1-2 0 0 0,-1 0-1 0 0,34-39 1 0 0,-37 35 6 0 0,-1 0 0 0 0,-1-1 1 0 0,-1-1-1 0 0,-1 0 0 0 0,12-29 0 0 0,-15 16-22 0 0,-6 19-77 0 0,-4 17-49 0 0,0-1 0 0 0,0 1 0 0 0,0-1 0 0 0,0 0-1 0 0,0 1 1 0 0,0-1 0 0 0,0 1 0 0 0,-1-1 0 0 0,1 1 0 0 0,0-1 0 0 0,0 0 0 0 0,0 1-1 0 0,-1-1 1 0 0,1 1 0 0 0,0-1 0 0 0,-1 1 0 0 0,1-1 0 0 0,0 1 0 0 0,-1 0 0 0 0,1-1 0 0 0,0 1-1 0 0,-1-1 1 0 0,1 1 0 0 0,-1 0 0 0 0,1-1 0 0 0,-1 1 0 0 0,0-1 0 0 0,-5-6 245 0 0,4 6-184 0 0,-4 0-49 0 0,1 1 0 0 0,0-1 0 0 0,0 1 0 0 0,0 0 1 0 0,-1 0-1 0 0,1 0 0 0 0,0 1 0 0 0,0 0 0 0 0,0 0 0 0 0,-1 0 1 0 0,1 1-1 0 0,0-1 0 0 0,1 1 0 0 0,-7 3 0 0 0,3 0 14 0 0,1 0 0 0 0,-1 0-1 0 0,1 0 1 0 0,0 1-1 0 0,0 0 1 0 0,1 1-1 0 0,-11 12 1 0 0,10-9-12 0 0,0 1-1 0 0,0 1 1 0 0,1-1 0 0 0,0 1-1 0 0,1 1 1 0 0,1-1 0 0 0,0 1 0 0 0,0-1-1 0 0,2 1 1 0 0,-1 0 0 0 0,1 0-1 0 0,1 21 1 0 0,-1-22-14 0 0,1-8 3 0 0,1-1 1 0 0,0 1 0 0 0,-1 0 0 0 0,1 0 0 0 0,1 0-1 0 0,-1 0 1 0 0,1 4 0 0 0,0-6 121 0 0,0 1 6 0 0,0-1-96 0 0,2 3-8 0 0,14 5 156 0 0,-12-10-113 0 0,2-2-64 0 0,0 0 1 0 0,0-1-1 0 0,-1 0 1 0 0,1 0-1 0 0,-1-1 0 0 0,0 0 1 0 0,0 0-1 0 0,0 0 1 0 0,9-10-1 0 0,-5 3 14 0 0,0-1 1 0 0,0 0-1 0 0,13-24 0 0 0,-5 8-26 0 0,-10 16 0 0 0,0 0 0 0 0,-1-1 0 0 0,7-16 0 0 0,2-2 0 0 0,-16 50 0 0 0,-5 25 0 0 0,2-23 0 0 0,4-15 0 0 0,0-1 0 0 0,-2 0 0 0 0,6 20 0 0 0,-1-11 0 0 0,3 3 0 0 0,-3-15 0 0 0,-1-1 0 0 0,-2 0-190 0 0,0 0 0 0 0,0-1-1 0 0,1 1 1 0 0,-1 0 0 0 0,0-1 0 0 0,1 0 0 0 0,-1 1 0 0 0,0-1-1 0 0,1 0 1 0 0,-1 1 0 0 0,3-1 0 0 0,-1 0-710 0 0,-1-1 0 0 0,1 1 0 0 0,0-1 0 0 0,-1 1 0 0 0,1-1 0 0 0,0 0 1 0 0,-1 0-1 0 0,1 0 0 0 0,2-2 0 0 0,10-5-8363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4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7 8231 0 0,'-1'3'638'0'0,"-1"21"-543"0"0,0-4 2816 0 0,-5 29 0 0 0,3-24-351 0 0,-2 7-213 0 0,-16 32 6630 0 0,24-67-8752 0 0,44-64 1159 0 0,-38 55-1150 0 0,2 1 0 0 0,-1 0-1 0 0,2 1 1 0 0,-1-1 0 0 0,1 2 0 0 0,1 0-1 0 0,0 0 1 0 0,22-12 0 0 0,-21 14 30 0 0,-11 5-168 0 0,1 1-75 0 0,27-12-18 0 0,-14 8-3 0 0,-13 4-27 0 0,1 0 0 0 0,0 1 0 0 0,-1-1 1 0 0,1 0-1 0 0,0 1 0 0 0,0 0 0 0 0,6 0 0 0 0,8 0-419 0 0,24-9-2916 0 0,-19 4-3327 0 0,1 0-2807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6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9903 0 0,'0'0'1056'0'0,"1"12"-32"0"0,-1-5 2616 0 0,7-2-2312 0 0,2 1 1368 0 0,3-1-1344 0 0,-5 0-1152 0 0,-1-2-200 0 0,2 1-96 0 0,-1-1-5544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5.5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 22 9127 0 0,'5'0'260'0'0,"16"-5"588"0"0,-15 4 199 0 0,0 0 1 0 0,0 0-1 0 0,12 1 0 0 0,4-1 151 0 0,5-4 363 0 0,-8 2 759 0 0,33-1 0 0 0,-51 4-2252 0 0,0 0 0 0 0,1 0 0 0 0,-1 0 0 0 0,0 1 0 0 0,0-1 0 0 0,1 1 0 0 0,-1-1 0 0 0,0 1 0 0 0,0-1 0 0 0,0 1 0 0 0,0 0 0 0 0,0-1 0 0 0,0 1 0 0 0,0 0 0 0 0,0 0 0 0 0,0 0 0 0 0,0 0 0 0 0,0 0 0 0 0,0 0 0 0 0,-1 0 0 0 0,1 0 0 0 0,0 0 0 0 0,-1 0 0 0 0,1 0 0 0 0,-1 1 0 0 0,1-1 0 0 0,-1 0 0 0 0,0 0 0 0 0,1 1 0 0 0,-1-1 0 0 0,0 2 0 0 0,1 2 10 0 0,-1 0 0 0 0,1 0 0 0 0,-1 0 0 0 0,0 0 1 0 0,0 0-1 0 0,-3 10 0 0 0,0 2 187 0 0,-2 0 0 0 0,0 0 0 0 0,-1 0 0 0 0,-10 19 0 0 0,-5 12 74 0 0,16-34-241 0 0,-1 0-1 0 0,-13 21 1 0 0,-88 140 414 0 0,81-131-500 0 0,-17 31 64 0 0,28-48 27 0 0,10-20-68 0 0,1 1 0 0 0,0-1 0 0 0,0 1 0 0 0,-2 9-1 0 0,3-7 34 0 0,2-5 0 0 0,7-8-83 0 0,-1 0-23 0 0,4-5-344 0 0,0 1 0 0 0,0-2-1 0 0,0 1 1 0 0,-1-1 0 0 0,-1-1 0 0 0,9-12 0 0 0,21-25-2263 0 0,-22 29 1881 0 0,16-17-565 0 0,-31 35 1329 0 0,1-1 0 0 0,-1 1 1 0 0,1-1-1 0 0,-1 1 0 0 0,1 0 1 0 0,0-1-1 0 0,-1 1 0 0 0,1 0 0 0 0,-1-1 1 0 0,1 1-1 0 0,0 0 0 0 0,-1 0 1 0 0,1-1-1 0 0,0 1 0 0 0,-1 0 0 0 0,2 0 1 0 0,0 0 21 0 0,0-1 864 0 0,-2 2-821 0 0,1 17 1112 0 0,-2 1-1 0 0,0-1 0 0 0,-6 32 1 0 0,-4-9 312 0 0,9-38-1006 0 0,12-17-713 0 0,-4 6 185 0 0,6-14-160 0 0,-2-1 0 0 0,12-34 1 0 0,11-26-894 0 0,-32 79 1005 0 0,-1 2 86 0 0,1 1 1 0 0,0 0 0 0 0,-1 0-1 0 0,1-1 1 0 0,-1 1 0 0 0,1 0-1 0 0,0 0 1 0 0,0 0 0 0 0,0 0-1 0 0,0 0 1 0 0,0 0-1 0 0,2-1 1 0 0,-1-1 4 0 0,13-9 16 0 0,-13 11 639 0 0,-1 1-536 0 0,1 0 0 0 0,-1 0 0 0 0,1 1 0 0 0,-1-1 0 0 0,1 0 0 0 0,-1 1 0 0 0,1-1 0 0 0,-1 1 0 0 0,1 0 0 0 0,-1-1 0 0 0,0 1 0 0 0,1 0 0 0 0,1 2 0 0 0,-1-1 3 0 0,4 7 22 0 0,-1 0-1 0 0,6 14 1 0 0,-10-21-6 0 0,-1-2-131 0 0,0 1 0 0 0,1-1 0 0 0,-1 0-1 0 0,0 0 1 0 0,0 1 0 0 0,1-1 0 0 0,-1 0 0 0 0,0 0 0 0 0,0 1-1 0 0,0-1 1 0 0,0 0 0 0 0,1 0 0 0 0,-1 1 0 0 0,0-1-1 0 0,0 0 1 0 0,0 1 0 0 0,0-1 0 0 0,0 0 0 0 0,0 1 0 0 0,0-1-1 0 0,0 0 1 0 0,0 1 0 0 0,0 0-2 0 0,0-1 0 0 0,0 0 0 0 0,0 1 0 0 0,0-1 0 0 0,0 0 0 0 0,1 1 1 0 0,-1-1-1 0 0,0 0 0 0 0,0 1 0 0 0,0-1 0 0 0,0 0 0 0 0,0 0 0 0 0,0 1 0 0 0,1-1 0 0 0,-1 0 0 0 0,0 1 0 0 0,0-1 0 0 0,0 0 0 0 0,1 0 0 0 0,-1 1 0 0 0,0-1 0 0 0,1 0 0 0 0,13 5-167 0 0,-13-5 120 0 0,0 1 0 0 0,0 0-1 0 0,0-1 1 0 0,1 1-1 0 0,-1-1 1 0 0,0 0-1 0 0,0 1 1 0 0,1-1 0 0 0,-1 0-1 0 0,0 0 1 0 0,1 0-1 0 0,-1 0 1 0 0,0 0 0 0 0,0 0-1 0 0,1 0 1 0 0,-1 0-1 0 0,0 0 1 0 0,3-1-1 0 0,33-14-2199 0 0,-11 2-4405 0 0,-2 0-1463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5.9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70 2847 0 0,'2'0'4718'0'0,"54"-9"7694"0"0,15-2-5877 0 0,-49 6-5923 0 0,-17 3-455 0 0,0 1 1 0 0,0 0-1 0 0,-1 0 1 0 0,8 0-1 0 0,-7 0-280 0 0,-1 0 0 0 0,1 0 0 0 0,0 0 0 0 0,-1-1-1 0 0,1 0 1 0 0,-1 0 0 0 0,8-4 0 0 0,-2 1-1111 0 0,9-4-5083 0 0,-1 0-2019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6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78 7631 0 0,'0'0'583'0'0,"3"-1"-380"0"0,60-23 6591 0 0,27-8 3493 0 0,-60 19-8043 0 0,-15 7-2208 0 0,-13 5-168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6.7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1 6735 0 0,'5'176'5264'0'0,"-5"-133"-3190"0"0,1 30 1410 0 0,-3-1 1 0 0,-12 74-1 0 0,9-128-2996 0 0,0 0 1 0 0,-1 0-1 0 0,-12 24 0 0 0,4-9 56 0 0,12-28-444 0 0,-1 0 0 0 0,1-1 1 0 0,-1 0-1 0 0,-7 9 0 0 0,9-12-81 0 0,0 1 109 0 0,0-2-117 0 0,0 1-1 0 0,0-1 0 0 0,0 0 1 0 0,0 1-1 0 0,1 0 1 0 0,-1-1-1 0 0,0 1 1 0 0,0 0-1 0 0,1-1 0 0 0,-1 1 1 0 0,0 1-1 0 0,-1 0 4 0 0,-20 16 227 0 0,17-16-166 0 0,3-1 38 0 0,0-2 52 0 0,2 1-157 0 0,-1 0 1 0 0,1 0 0 0 0,-1 0 0 0 0,1 0 0 0 0,-1 0-1 0 0,1-1 1 0 0,-1 1 0 0 0,1 0 0 0 0,-1 0-1 0 0,1-1 1 0 0,-1 1 0 0 0,1 0 0 0 0,0-1 0 0 0,-1 1-1 0 0,1 0 1 0 0,-1-1 0 0 0,1 1 0 0 0,0-1-1 0 0,-1 1 1 0 0,1-1 0 0 0,0 1 0 0 0,0-1 0 0 0,-1 1-1 0 0,1-1 1 0 0,-1-8 4 0 0,0 0-1 0 0,1 0 1 0 0,0 1-1 0 0,0-1 1 0 0,1 0-1 0 0,2-11 1 0 0,9-28-1835 0 0,28-67 0 0 0,5 10-8886 0 0,-30 72 4460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7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317 0 2159 0 0,'0'0'1163'0'0,"0"3"-638"0"0,1 1-462 0 0,-1-1 252 0 0,0-1 0 0 0,1 1 0 0 0,-1 0 0 0 0,0 0 0 0 0,0 0-1 0 0,-1 0 1 0 0,1 0 0 0 0,0 0 0 0 0,-1-1 0 0 0,0 1 0 0 0,-1 4 0 0 0,-4 3 559 0 0,0 0 0 0 0,0 0 0 0 0,-13 13 0 0 0,-4 8 2399 0 0,22-30-3138 0 0,1-1 0 0 0,-1 1 0 0 0,1 0 0 0 0,0-1 0 0 0,-1 1-1 0 0,1-1 1 0 0,0 1 0 0 0,-1 0 0 0 0,1-1 0 0 0,0 1 0 0 0,0 0 0 0 0,0-1 0 0 0,0 1 0 0 0,0 0 0 0 0,0-1 0 0 0,0 1 0 0 0,0 0 0 0 0,0 0-1 0 0,0-1 1 0 0,0 1 0 0 0,0 0 0 0 0,0 0 0 0 0,1 0-61 0 0,0 0-1 0 0,0 0 0 0 0,-1 0 1 0 0,1 0-1 0 0,0 0 0 0 0,0 0 1 0 0,0 0-1 0 0,0 0 1 0 0,0-1-1 0 0,0 1 0 0 0,0 0 1 0 0,1-1-1 0 0,-1 1 0 0 0,0-1 1 0 0,2 1-1 0 0,-2 0-39 0 0,14 3 134 0 0,-15-4-159 0 0,1 0 1 0 0,0 0 0 0 0,-1 0-1 0 0,1 0 1 0 0,-1 1 0 0 0,1-1 0 0 0,0 0-1 0 0,-1 1 1 0 0,1-1 0 0 0,-1 0 0 0 0,1 1-1 0 0,0-1 1 0 0,-1 1 0 0 0,1-1 0 0 0,-1 1-1 0 0,0-1 1 0 0,1 1 0 0 0,-1-1 0 0 0,1 1-1 0 0,-1 0 1 0 0,0-1 0 0 0,1 1 0 0 0,-1-1-1 0 0,0 1 1 0 0,0 0 0 0 0,0-1-1 0 0,1 1 1 0 0,-1 0 0 0 0,0-1 0 0 0,0 1-1 0 0,0 1 1 0 0,0 0 16 0 0,0 0 1 0 0,0 1-1 0 0,0-1 0 0 0,-1 0 0 0 0,1 1 0 0 0,-1-1 1 0 0,0 2-1 0 0,-12 26 250 0 0,-1-1 0 0 0,-25 40 0 0 0,38-67-251 0 0,0 0 118 0 0,3-1-88 0 0,-1 0-49 0 0,0 0 1 0 0,1 0-1 0 0,-1 0 1 0 0,1 0-1 0 0,-1 0 1 0 0,1 0-1 0 0,0 0 1 0 0,-1-1-1 0 0,1 1 1 0 0,0 0-1 0 0,-1-1 1 0 0,1 0-1 0 0,0 1 1 0 0,0-1-1 0 0,-1 0 1 0 0,1 0 0 0 0,0 0-1 0 0,0 0 1 0 0,0 0-1 0 0,-1 0 1 0 0,1-1-1 0 0,0 1 1 0 0,0-1-1 0 0,-1 1 1 0 0,1-1-1 0 0,3-1 1 0 0,8-2 3 0 0,20-6 68 0 0,-31 10 1084 0 0,0 0-1131 0 0,0 0-1 0 0,-1 1 1 0 0,1-1-1 0 0,0 1 1 0 0,0 0-1 0 0,0-1 1 0 0,3 3-1 0 0,7 3 59 0 0,-9-5-43 0 0,1 0-1 0 0,-1 0 0 0 0,1 0 1 0 0,-1 1-1 0 0,0 0 0 0 0,0 0 1 0 0,5 3-1 0 0,-7-4-38 0 0,0 0 0 0 0,0 0 0 0 0,0 0 0 0 0,0 0 0 0 0,0 0 0 0 0,0 0 0 0 0,-1 1 0 0 0,1-1 0 0 0,0 0 0 0 0,-1 0-1 0 0,1 1 1 0 0,-1-1 0 0 0,1 1 0 0 0,-1-1 0 0 0,0 0 0 0 0,1 1 0 0 0,-1-1 0 0 0,0 1 0 0 0,0-1 0 0 0,0 1 0 0 0,0-1 0 0 0,-1 3 0 0 0,0 3-5 0 0,-1-1 1 0 0,0 1-1 0 0,0-1 0 0 0,0 0 0 0 0,-1 1 0 0 0,0-1 1 0 0,0-1-1 0 0,-1 1 0 0 0,0 0 0 0 0,-5 5 1 0 0,-6 6 14 0 0,-30 24 1 0 0,21-19-14 0 0,-1-2-4 0 0,-30 20 0 0 0,22-17 0 0 0,17-12 46 0 0,-1 0 0 0 0,-1-1-1 0 0,1-1 1 0 0,-2-1 0 0 0,1-1-1 0 0,-26 7 1 0 0,29-12 1441 0 0,18-2-1151 0 0,270-46 5514 0 0,-173 16-4520 0 0,-76 23-1203 0 0,1-1 0 0 0,-2-1 1 0 0,39-21-1 0 0,-59 29-543 0 0,-3-2-2202 0 0,0 2 2564 0 0,0 1 0 0 0,0 0 1 0 0,0 0-1 0 0,0 0 0 0 0,0-1 0 0 0,0 1 0 0 0,0 0 0 0 0,0 0 0 0 0,1 0 0 0 0,-1-1 0 0 0,0 1 0 0 0,0 0 0 0 0,0 0 0 0 0,0 0 0 0 0,1 0 0 0 0,-1 0 0 0 0,0-1 0 0 0,4-3-2092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7.4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6335 0 0,'1'3'486'0'0,"4"13"171"0"0,5 33 0 0 0,-1 56 7990 0 0,-6-68-6756 0 0,-1 23 1662 0 0,-7 62 1 0 0,4-109-3192 0 0,0 27 745 0 0,-4 34 307 0 0,2-50-1226 0 0,1-1 1 0 0,1 1-1 0 0,3 38 0 0 0,-2-60-558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8:57.8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39 5959 0 0,'0'0'458'0'0,"4"0"-301"0"0,50-6 709 0 0,33-9 5741 0 0,-75 13-5844 0 0,4-2 1434 0 0,23-8 2122 0 0,-40 16-4020 0 0,-33 127 1100 0 0,20-84-767 0 0,-12 67-1 0 0,17 1 391 0 0,7-91-820 0 0,2-6 17 0 0,0-1-1 0 0,1 0 0 0 0,0 0 1 0 0,1 0-1 0 0,1-1 1 0 0,1 1-1 0 0,0 0 0 0 0,2-1 1 0 0,-1 0-1 0 0,12 21 1 0 0,-15-32-68 0 0,0 0 1 0 0,0 0 0 0 0,0 0-1 0 0,-1 0 1 0 0,0 0 0 0 0,0 0-1 0 0,0 0 1 0 0,-1 0 0 0 0,0 0-1 0 0,0 0 1 0 0,0 0 0 0 0,0 1-1 0 0,-1-1 1 0 0,0 0 0 0 0,0 0-1 0 0,-1 0 1 0 0,1 0 0 0 0,-1 0-1 0 0,0-1 1 0 0,0 1 0 0 0,0 0-1 0 0,-1-1 1 0 0,0 0 0 0 0,0 1-1 0 0,0-1 1 0 0,0 0 0 0 0,-1-1-1 0 0,0 1 1 0 0,1-1 0 0 0,-1 1-1 0 0,-8 4 1 0 0,8-6-152 0 0,-1 1 0 0 0,1-1 0 0 0,-1 0 0 0 0,0 0 0 0 0,0 0 0 0 0,0 0 0 0 0,0-1 0 0 0,0 0 0 0 0,0 0 0 0 0,0-1 0 0 0,0 1 0 0 0,-9-1 0 0 0,7-1-141 0 0,0 1 1 0 0,0-1-1 0 0,0 0 0 0 0,0 0 0 0 0,1-1 1 0 0,-1 0-1 0 0,0 0 0 0 0,1-1 0 0 0,-1 0 1 0 0,1 0-1 0 0,0 0 0 0 0,0-1 1 0 0,0 0-1 0 0,-9-8 0 0 0,7 4-628 0 0,0 0 1 0 0,1 0-1 0 0,0-1 1 0 0,0 0-1 0 0,1 0 1 0 0,0-1-1 0 0,0 0 1 0 0,-6-17-1 0 0,-3-12-9427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5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193 1 10103 0 0,'-42'44'1080'0'0,"44"-39"-1080"0"0,-2 5 2144 0 0,-9 10 400 0 0,4-3 80 0 0,-6 2 8 0 0,-1 2-1256 0 0,-2-2-256 0 0,0 2-56 0 0,-3 4-8 0 0,-4 1-672 0 0,2 0-128 0 0,6 1-32 0 0,5-3-7296 0 0,-1-3-1448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6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244 0 2071 0 0,'-5'22'354'0'0,"-1"0"0"0"0,0-1-1 0 0,-2 0 1 0 0,0-1-1 0 0,-15 26 1 0 0,18-36 123 0 0,-25 54 1676 0 0,13-25-774 0 0,-1-2 1 0 0,-2 0-1 0 0,-33 45 1 0 0,41-66-721 0 0,8-10-180 0 0,0 0-1 0 0,-1 0 1 0 0,0-1-1 0 0,-8 8 1 0 0,12-12-226 0 0,2-1-242 0 0,0-1 0 0 0,0 1 1 0 0,0-1-1 0 0,0 1 0 0 0,0-1 1 0 0,0 1-1 0 0,0-1 0 0 0,0 0 0 0 0,-1 0 1 0 0,1 1-1 0 0,1-3 0 0 0,1 0 5 0 0,57-39-27 0 0,-52 37-17 0 0,0 1-1 0 0,0 0 1 0 0,0 0-1 0 0,1 1 1 0 0,16-4-1 0 0,-22 6 19 0 0,0 1-1 0 0,0-1 0 0 0,0 1 1 0 0,1 0-1 0 0,-1 0 0 0 0,0 0 1 0 0,0 0-1 0 0,4 2 0 0 0,7 4-31 0 0,-9-3 81 0 0,-1 0 1 0 0,0 0 0 0 0,0 1 0 0 0,0 0 0 0 0,0-1 0 0 0,-1 1 0 0 0,1 1 0 0 0,-1-1 0 0 0,0 0 0 0 0,-1 1-1 0 0,5 8 1 0 0,-4-4 144 0 0,0 0 0 0 0,0 1 0 0 0,-1-1 0 0 0,0 0 0 0 0,1 18 0 0 0,-4 40 1652 0 0,0-8-80 0 0,-1-26-720 0 0,1-26-658 0 0,0-1 0 0 0,1 1 0 0 0,0 9 0 0 0,0-15-310 0 0,1-1-1 0 0,-1 1 0 0 0,0 0 1 0 0,0-1-1 0 0,0 1 1 0 0,0 0-1 0 0,0 0 1 0 0,0-1-1 0 0,-1 1 0 0 0,1 0 1 0 0,0-1-1 0 0,0 1 1 0 0,0 0-1 0 0,-1-1 1 0 0,1 2-1 0 0,-1 0 134 0 0,0 0 1235 0 0,17 3-8728 0 0,1-4-708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7.0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66 2591 0 0,'25'-17'224'0'0,"41"-32"10022"0"0,-66 52-9621 0 0,0 2-431 0 0,0 0-1 0 0,0 0 1 0 0,-1-1 0 0 0,1 1 0 0 0,-1 0 0 0 0,-1 0-1 0 0,1 0 1 0 0,0 0 0 0 0,-1-1 0 0 0,0 1-1 0 0,0-1 1 0 0,-4 7 0 0 0,-6 7 675 0 0,-22 27 1 0 0,10-15 81 0 0,-11 16 729 0 0,33-44-708 0 0,-8 7 1760 0 0,38-23-2164 0 0,-26 13-376 0 0,0 0-126 0 0,1 0 1 0 0,0-1-1 0 0,-1 1 1 0 0,1-1-1 0 0,-1 0 0 0 0,1 0 1 0 0,2-3-1 0 0,5-2 44 0 0,9-2 154 0 0,-13 4-52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12263 0 0,'1'0'2826'0'0,"12"0"90"0"0,0-1 1 0 0,21-3 0 0 0,-11 1-1482 0 0,22-5-1910 0 0,-38 6-5547 0 0</inkml:trace>
  <inkml:trace contextRef="#ctx0" brushRef="#br0" timeOffset="1">30 237 8231 0 0,'2'-1'5912'0'0,"9"-2"-3730"0"0,-1-1 0 0 0,0 0-1 0 0,18-10 1 0 0,2-2-56 0 0,-13 9-2122 0 0,3-3 1397 0 0,21-6 1 0 0,-20 10-3502 0 0,-1 4-3564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7.4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5727 0 0,'9'43'818'0'0,"6"80"-1"0"0,-13-107-62 0 0,0 64 3692 0 0,-1-17-1128 0 0,0 16 506 0 0,0 13-861 0 0,3-80-2534 0 0,-3-10-368 0 0,0 1 136 0 0,13-2-8379 0 0,0-2 1631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7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22 5351 0 0,'0'0'416'0'0,"4"-2"-272"0"0,8-6 0 0 0,-8 6 518 0 0,17-7 3138 0 0,-21 9-3721 0 0,0 0 0 0 0,1 0 0 0 0,-1 0 1 0 0,1 0-1 0 0,-1-1 0 0 0,1 1 0 0 0,-1 0 1 0 0,1 0-1 0 0,-1 0 0 0 0,1 1 0 0 0,-1-1 0 0 0,0 0 1 0 0,1 0-1 0 0,-1 0 0 0 0,1 0 0 0 0,-1 0 1 0 0,1 0-1 0 0,-1 1 0 0 0,0-1 0 0 0,1 0 0 0 0,7 3 1447 0 0,-2 11-189 0 0,-5-11-1234 0 0,-1 0 0 0 0,1 0 0 0 0,-1 0 0 0 0,0 0 0 0 0,0 0 0 0 0,0 0 0 0 0,0 0 0 0 0,0 0 0 0 0,-1 0 0 0 0,1 0 0 0 0,-1 0 0 0 0,0 0 0 0 0,0 0 0 0 0,0 0 0 0 0,-2 3 0 0 0,-4 6 129 0 0,1-1 0 0 0,-12 14 0 0 0,4-6 236 0 0,-8 7 27 0 0,21-25-374 0 0,0-1 9 0 0,-1 1 0 0 0,1 0 0 0 0,0-1 0 0 0,-1 1 0 0 0,1-1 0 0 0,-1 1 0 0 0,1-1 0 0 0,-1 0 0 0 0,1 1 0 0 0,-2-1 0 0 0,3-2-112 0 0,0 1 1 0 0,1-1 0 0 0,-1 0-1 0 0,1 1 1 0 0,0-1 0 0 0,-1 1-1 0 0,1-1 1 0 0,1-2 0 0 0,12-21 71 0 0,-8 14-90 0 0,-4 7-276 0 0,0 0-1 0 0,0 1 0 0 0,0-1 0 0 0,1 0 1 0 0,-1 1-1 0 0,5-5 0 0 0,0 0-3347 0 0,1-4-2647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277 1 4831 0 0,'0'0'375'0'0,"2"0"-244"0"0,0 1-74 0 0,9 1 679 0 0,-10-1-661 0 0,0 0-1 0 0,0 0 1 0 0,-1 1-1 0 0,1-1 1 0 0,-1 0 0 0 0,1 0-1 0 0,-1 1 1 0 0,1-1 0 0 0,-1 2-1 0 0,1-2 23 0 0,-1 2-34 0 0,1 0 0 0 0,-1 0 1 0 0,1 0-1 0 0,-1-1 0 0 0,0 1 1 0 0,0 0-1 0 0,0 0 0 0 0,-1 0 1 0 0,1 0-1 0 0,-1 0 0 0 0,1-1 1 0 0,-1 1-1 0 0,-2 4 0 0 0,-16 34 836 0 0,7-22 191 0 0,-29 36 0 0 0,11-16-117 0 0,3-10-119 0 0,26-28-53 0 0,4-1-1073 0 0,55-8 60 0 0,-50 7 209 0 0,-7 1 3 0 0,0 0 0 0 0,-1-1 1 0 0,1 1-1 0 0,-1 0 0 0 0,1 0 0 0 0,0 0 1 0 0,-1 0-1 0 0,1 0 0 0 0,-1 0 0 0 0,1 0 1 0 0,0 0-1 0 0,-1 0 0 0 0,1 0 0 0 0,-1 0 1 0 0,1 0-1 0 0,0 1 0 0 0,-1-1 0 0 0,1 0 1 0 0,0 1-1 0 0,2 1 41 0 0,3 1-19 0 0,-4-1 3 0 0,0-1-1 0 0,-1 1 1 0 0,1-1-1 0 0,-1 1 1 0 0,1 0-1 0 0,-1 0 0 0 0,1-1 1 0 0,0 4-1 0 0,4 2-10 0 0,10 7 17 0 0,-10-11-5 0 0,-2-2-17 0 0,1 2-9 0 0,0-1 0 0 0,18 0 0 0 0,-19-2 0 0 0,16 1 0 0 0,-9 2 11 0 0,5 4 46 0 0,-14-3-45 0 0,-2-3 10 0 0,2 3 157 0 0,0 1 0 0 0,-1-1 1 0 0,1 0-1 0 0,-1 1 0 0 0,0-1 0 0 0,-1 1 1 0 0,1 0-1 0 0,-1-1 0 0 0,0 10 1 0 0,0-12-91 0 0,0-2-40 0 0,0 1-1 0 0,0 0 0 0 0,0-1 1 0 0,-1 1-1 0 0,1-1 0 0 0,0 1 1 0 0,0-1-1 0 0,0 1 0 0 0,-1-1 1 0 0,1 1-1 0 0,0 0 0 0 0,-1-1 1 0 0,1 1-1 0 0,-1-1 0 0 0,1 0 1 0 0,0 1-1 0 0,-1-1 0 0 0,0 1 1 0 0,-1 1 119 0 0,-7 11 748 0 0,-1-1 1 0 0,0-1-1 0 0,-20 19 0 0 0,-42 28 838 0 0,19-16-892 0 0,27-19-431 0 0,9-8-286 0 0,-1 0 0 0 0,0-1-1 0 0,0-1 1 0 0,-2 0-1 0 0,-24 11 1 0 0,24-17-1586 0 0,6-7-3713 0 0,2-5-2358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8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0 515 2991 0 0,'4'2'220'0'0,"10"6"-299"0"0,4 3 1553 0 0,1 0 1 0 0,38 14-1 0 0,114 22 11186 0 0,5-15-6373 0 0,-96-24-4903 0 0,-71-7-1519 0 0,0-1 0 0 0,0-1 1 0 0,0 1-1 0 0,17-5 1 0 0,-1-2-7501 0 0,-7 0-784 0 0</inkml:trace>
  <inkml:trace contextRef="#ctx0" brushRef="#br0" timeOffset="1">899 1 7567 0 0,'0'0'6440'0'0,"9"10"-6120"0"0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9.0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6735 0 0,'0'0'600'0'0,"7"20"-480"0"0,0-1-120 0 0,0-2 0 0 0,3-1 1768 0 0,-1 0 336 0 0,-5 0 64 0 0,1-1 8 0 0,4-1-1440 0 0,-2 0 88 0 0,0 0-456 0 0,5-3 32 0 0,4-6-5184 0 0,-1-3-976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9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143 40 1951 0 0,'3'-1'147'0'0,"61"-27"1574"0"0,-40 17 5830 0 0,-24 18-7409 0 0,-1 0 1 0 0,0-1-1 0 0,0 1 1 0 0,0-1-1 0 0,-1 0 1 0 0,0 1-1 0 0,-1-1 1 0 0,1 0-1 0 0,-1 0 1 0 0,0 0-1 0 0,0 0 1 0 0,-1-1-1 0 0,0 1 1 0 0,0-1-1 0 0,-6 6 1 0 0,-2 3-19 0 0,-94 98 829 0 0,85-87-772 0 0,16-20-108 0 0,0 1 0 0 0,0 0-1 0 0,0-1 1 0 0,-8 6-1 0 0,5-5-488 0 0,-2 0 2937 0 0,10-7-1164 0 0,4-7-724 0 0,7-7 754 0 0,0 1 0 0 0,15-16 0 0 0,-17 24-691 0 0,0 0 0 0 0,1 0-1 0 0,0 1 1 0 0,14-6 0 0 0,-15 7-455 0 0,-6 4 299 0 0,6 0-467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09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91 3599 0 0,'-12'84'911'0'0,"3"-27"2696"0"0,9-40 3842 0 0,3-20-6876 0 0,8-5-330 0 0,-1 0-1 0 0,-1-1 0 0 0,1-1 0 0 0,-1 1 1 0 0,-1-2-1 0 0,10-14 0 0 0,40-76 1072 0 0,-29 47-854 0 0,-28 52-383 0 0,2-4 315 0 0,-1 4-1323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0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 3599 0 0,'66'21'2862'0'0,"3"-10"7687"0"0,-11-2-4320 0 0,-45-9-5414 0 0,64 2 4311 0 0,-19-5-3930 0 0,-1-3-1 0 0,109-24 1 0 0,-120 18-1196 0 0,1 2 0 0 0,1 2 0 0 0,88-2 0 0 0,-98 10-2111 0 0,1 0-4806 0 0,-6 0-3279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1.1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 1 2359 0 0,'-9'12'208'0'0,"-1"5"-208"0"0,-4 6 0 0 0,3 2 0 0 0,1-5 1264 0 0,-1 7 208 0 0,-3 1 48 0 0,4 1 8 0 0,-1 1-288 0 0,1 3-56 0 0,-4 1-16 0 0,7-3 0 0 0,0-1-824 0 0,1-4-168 0 0,1-5-32 0 0,5-7-3800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5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 0 2303 0 0,'-11'55'167'0'0,"11"-54"-163"0"0,0 0 1 0 0,-1-1-1 0 0,1 1 0 0 0,-1 0 0 0 0,1-1 1 0 0,-1 1-1 0 0,1 0 0 0 0,-1-1 0 0 0,1 1 0 0 0,-1-1 1 0 0,1 1-1 0 0,-1-1 0 0 0,0 1 0 0 0,1-1 1 0 0,-1 1-1 0 0,0-1 0 0 0,0 0 0 0 0,1 1 1 0 0,-1-1-1 0 0,0 0 0 0 0,0 1 0 0 0,1-1 1 0 0,-1 0-1 0 0,0 0 0 0 0,0 0 0 0 0,0 0 1 0 0,1 0-1 0 0,-1 0 0 0 0,0 0 0 0 0,0 0 0 0 0,0 0 1 0 0,0-1-1 0 0,-9 2 509 0 0,4 1-197 0 0,0 0-1 0 0,0 1 1 0 0,-1 0-1 0 0,2 0 0 0 0,-1 0 1 0 0,0 1-1 0 0,1 0 1 0 0,-1 0-1 0 0,1 0 1 0 0,0 1-1 0 0,1 0 0 0 0,-6 7 1 0 0,1-1 301 0 0,1 0 1 0 0,0 1-1 0 0,1 0 1 0 0,-11 26-1 0 0,-25 48 2087 0 0,20-33-1203 0 0,9-20-283 0 0,1 1 1 0 0,-17 67-1 0 0,28-92-1073 0 0,1 1 0 0 0,0 0-1 0 0,0-1 1 0 0,1 1 0 0 0,1-1 0 0 0,0 1-1 0 0,0-1 1 0 0,0 1 0 0 0,5 11-1 0 0,-5-17-75 0 0,0 0 0 0 0,0-1-1 0 0,1 1 1 0 0,0 0 0 0 0,0-1 0 0 0,0 1-1 0 0,0-1 1 0 0,0 1 0 0 0,1-1-1 0 0,0 0 1 0 0,-1 0 0 0 0,1-1-1 0 0,0 1 1 0 0,1 0 0 0 0,-1-1 0 0 0,0 0-1 0 0,1 0 1 0 0,-1 0 0 0 0,1 0-1 0 0,-1 0 1 0 0,1-1 0 0 0,0 1-1 0 0,8 1 1 0 0,-5-2 41 0 0,0-1 0 0 0,1 0-1 0 0,-1 0 1 0 0,1 0 0 0 0,-1-1 0 0 0,0 0-1 0 0,1 0 1 0 0,-1-1 0 0 0,0 0-1 0 0,0 0 1 0 0,0-1 0 0 0,8-3 0 0 0,7-6 261 0 0,0-1 0 0 0,24-19 0 0 0,-30 21-179 0 0,10-10 277 0 0,-1 0-1 0 0,40-46 0 0 0,-59 59-356 0 0,0-1-1 0 0,0 0 1 0 0,0-1-1 0 0,-1 1 1 0 0,-1-1-1 0 0,5-13 0 0 0,-8 20-69 0 0,0 0-1 0 0,-1 0 1 0 0,1 0-1 0 0,-1 0 1 0 0,0 0-1 0 0,1 0 0 0 0,-1-1 1 0 0,-1 1-1 0 0,1 0 1 0 0,0 0-1 0 0,-1 0 1 0 0,0 0-1 0 0,1 0 1 0 0,-1 0-1 0 0,0 0 0 0 0,-1 0 1 0 0,1 0-1 0 0,0 1 1 0 0,-3-4-1 0 0,1 1 34 0 0,-1 0 0 0 0,0 0 0 0 0,0 0 0 0 0,0 1 0 0 0,-1-1-1 0 0,0 1 1 0 0,0 0 0 0 0,-7-4 0 0 0,-5-1 151 0 0,0 0 0 0 0,-1 2 0 0 0,-24-8 0 0 0,-12-5-990 0 0,52 19 435 0 0,-1 0-1 0 0,1 0 1 0 0,0 0-1 0 0,0-1 1 0 0,1 1-1 0 0,-1-1 1 0 0,0 1-1 0 0,0-1 1 0 0,1 0-1 0 0,-1 0 1 0 0,1 1-1 0 0,-1-1 1 0 0,-1-4-1 0 0,-5-15-6846 0 0,6 9 233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5:0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 5351 0 0,'-48'-13'416'0'0,"41"12"-310"0"0,8 2-60 0 0,5 3-38 0 0,29 4 1658 0 0,-23-5 383 0 0,1 1 1 0 0,-1 1-1 0 0,0 0 0 0 0,0 0 1 0 0,14 11-1 0 0,9 9 674 0 0,44 45 1112 0 0,-33-28-2023 0 0,67 49-1 0 0,-95-81-1686 0 0,-1 0 1 0 0,1-1-1 0 0,0-1 1 0 0,1 0 0 0 0,0-2-1 0 0,0 0 1 0 0,1-1-1 0 0,32 4 1 0 0,12-3 547 0 0,87-4 1 0 0,-51-2-454 0 0,-27 2-220 0 0,0-4 0 0 0,88-13 0 0 0,-116 6 0 0 0,0-2 0 0 0,67-26 0 0 0,80-46 0 0 0,-26 9 0 0 0,-99 49 0 0 0,0 2 0 0 0,95-18 0 0 0,-136 36 0 0 0,1 1 0 0 0,-1 1 0 0 0,0 2 0 0 0,1 1 0 0 0,-1 0 0 0 0,0 2 0 0 0,1 1 0 0 0,-1 2 0 0 0,0 0 0 0 0,-1 1 0 0 0,0 2 0 0 0,29 12 0 0 0,-32-8 0 0 0,-1 0 0 0 0,0 2 0 0 0,-1 0 0 0 0,25 24 0 0 0,43 31 0 0 0,2 3 0 0 0,-44-32 0 0 0,1-1 0 0 0,71 43 0 0 0,-105-75 0 0 0,1-1 0 0 0,0 0 0 0 0,0-1 0 0 0,0 0 0 0 0,1-1 0 0 0,0-1 0 0 0,0 0 0 0 0,0-1 0 0 0,16 0 0 0 0,0-2 0 0 0,0-1 0 0 0,-1-1 0 0 0,45-9 0 0 0,-15-4 0 0 0,0-3 0 0 0,74-33 0 0 0,-12 5 0 0 0,-59 23 0 0 0,80-25 0 0 0,-110 39 0 0 0,2 1 0 0 0,45-5 0 0 0,-13 7 0 0 0,120 6 0 0 0,89 23 0 0 0,-218-17 0 0 0,365 28 0 0 0,-379-31 0 0 0,-1-1 0 0 0,0-2 0 0 0,0-3 0 0 0,0-1 0 0 0,0-2 0 0 0,0-2 0 0 0,67-22 0 0 0,-88 23 0 0 0,-1 1 0 0 0,1 0 0 0 0,0 2 0 0 0,0 0 0 0 0,24 0 0 0 0,-33 4 0 0 0,-1 1 0 0 0,1 0 0 0 0,-1 0 0 0 0,1 1 0 0 0,-1 1 0 0 0,0 0 0 0 0,0 0 0 0 0,0 2 0 0 0,0-1 0 0 0,16 10 0 0 0,56 44 0 0 0,-61-40 0 0 0,51 29 0 0 0,-65-42 0 0 0,0-1 0 0 0,0-1 0 0 0,0 1 0 0 0,0-2 0 0 0,0 1 0 0 0,1-1 0 0 0,-1 0 0 0 0,1-1 0 0 0,-1 0 0 0 0,12-1 0 0 0,-1-2 0 0 0,0 0 0 0 0,0-1 0 0 0,36-11 0 0 0,53-27 0 0 0,-86 31 0 0 0,130-48 0 0 0,-144 55 0 0 0,0 0 0 0 0,1 0 0 0 0,-1 1 0 0 0,1 0 0 0 0,-1 0 0 0 0,1 1 0 0 0,0 1 0 0 0,-1-1 0 0 0,1 2 0 0 0,0-1 0 0 0,-1 1 0 0 0,1 1 0 0 0,-1 0 0 0 0,1 0 0 0 0,-1 1 0 0 0,11 4 0 0 0,-10-3 0 0 0,1-1 0 0 0,-1 0 0 0 0,18 3 0 0 0,-11-3 0 0 0,-4-1 0 0 0,0-1 0 0 0,0 0 0 0 0,0-1 0 0 0,0 0 0 0 0,1-1 0 0 0,-1-1 0 0 0,0 0 0 0 0,0-1 0 0 0,-1 0 0 0 0,17-6 0 0 0,13-8 0 0 0,66-38 0 0 0,2-1 0 0 0,-97 50 0 0 0,0 1 0 0 0,1 0 0 0 0,0 1 0 0 0,0 0 0 0 0,0 2 0 0 0,1-1 0 0 0,-1 1 0 0 0,0 1 0 0 0,1 1 0 0 0,-1 0 0 0 0,1 1 0 0 0,24 4 0 0 0,19 8 0 0 0,65 22 0 0 0,-96-25 0 0 0,-1 1 0 0 0,0 1 0 0 0,0 2 0 0 0,35 24 0 0 0,-24-9 0 0 0,-21-16 0 0 0,1-1 0 0 0,28 17 0 0 0,-40-26 0 0 0,1-1 0 0 0,0 1 0 0 0,0-1 0 0 0,0 0 0 0 0,1-1 0 0 0,-1 1 0 0 0,0-1 0 0 0,1 0 0 0 0,-1-1 0 0 0,1 1 0 0 0,-1-1 0 0 0,10-2 0 0 0,49-10 0 0 0,79-26 0 0 0,-43 10 0 0 0,-49 17 0 0 0,108-10 0 0 0,54 13 0 0 0,-166 7 0 0 0,19 0 0 0 0,240-14 0 0 0,-254 10 0 0 0,1 4 0 0 0,-1 1 0 0 0,0 3 0 0 0,0 2 0 0 0,68 16 0 0 0,61 11 0 0 0,-159-28 0 0 0,1-1 0 0 0,0-2 0 0 0,-1 0 0 0 0,1-1 0 0 0,0-1 0 0 0,0-2 0 0 0,37-8 0 0 0,82-18 0 0 0,-115 26 0 0 0,0 0 0 0 0,0 2 0 0 0,34 2 0 0 0,-41 1 0 0 0,0 1 0 0 0,-1 0 0 0 0,0 2 0 0 0,0 0 0 0 0,34 15 0 0 0,-32-11 0 0 0,1 0 0 0 0,-1-2 0 0 0,1-1 0 0 0,1-1 0 0 0,-1-1 0 0 0,1-1 0 0 0,0-1 0 0 0,0 0 0 0 0,-1-2 0 0 0,1-2 0 0 0,45-6 0 0 0,185-65 0 0 0,-103 25 0 0 0,-119 40 0 0 0,-1 2 0 0 0,1 1 0 0 0,35-1 0 0 0,97 5 0 0 0,-146 2 0 0 0,53 2 0 0 0,30 0 0 0 0,188 3 0 0 0,-76 0 0 0 0,-161-7 0 0 0,335-26 0 0 0,-250 15 0 0 0,-40 3 0 0 0,65-5 0 0 0,-135 14 0 0 0,0 0 0 0 0,0 2 0 0 0,-1 1 0 0 0,29 7 0 0 0,54 20 0 0 0,72 15 0 0 0,122-3 0 0 0,-18-8 0 0 0,180 13 0 0 0,271-50 0 0 0,-448-9 0 0 0,-266 11-704 0 0,0-1 1 0 0,40-8-1 0 0,-56 9 272 0 0,0-1-1 0 0,0 0 1 0 0,0 0 0 0 0,-1 0 0 0 0,1-1-1 0 0,-1 0 1 0 0,1 0 0 0 0,-1-1-1 0 0,0 1 1 0 0,0-1 0 0 0,-1 0-1 0 0,1 0 1 0 0,-1-1 0 0 0,0 1-1 0 0,5-7 1 0 0,7-20-9764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6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530 0 4199 0 0,'0'0'326'0'0,"-1"2"6"0"0,-1 3 522 0 0,0 1 1 0 0,0-1-1 0 0,1 0 1 0 0,-2 11 0 0 0,-4 18 2346 0 0,-32 97 3121 0 0,-119 289-1496 0 0,24-32-2786 0 0,29-67 441 0 0,68-219-1635 0 0,-1 28 315 0 0,38-130-1158 0 0,0 0 0 0 0,0 0 1 0 0,0 0-1 0 0,0 0 0 0 0,0 1 0 0 0,0-1 0 0 0,0 0 1 0 0,0 0-1 0 0,0 0 0 0 0,0 0 0 0 0,0 0 1 0 0,0 1-1 0 0,0-1 0 0 0,0 0 0 0 0,0 0 0 0 0,0 0 1 0 0,0 0-1 0 0,0 0 0 0 0,1 1 0 0 0,-1-1 0 0 0,0 0 1 0 0,0 0-1 0 0,0 0 0 0 0,0 0 0 0 0,0 0 0 0 0,0 0 1 0 0,1 0-1 0 0,-1 0 0 0 0,0 0 0 0 0,0 0 0 0 0,0 1 1 0 0,0-1-1 0 0,0 0 0 0 0,1 0 0 0 0,-1 0 0 0 0,0 0 1 0 0,0 0-1 0 0,0 0 0 0 0,0 0 0 0 0,1 0 1 0 0,-1 0-1 0 0,6 0-10 0 0,-4-1-104 0 0,1 0 0 0 0,-1 0-1 0 0,1 0 1 0 0,-1-1 0 0 0,0 1 0 0 0,0-1-1 0 0,1 1 1 0 0,-1-1 0 0 0,0 0-1 0 0,0 0 1 0 0,2-3 0 0 0,2-1 50 0 0,5-5-394 0 0,27-27-7634 0 0,-14 9-611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6.4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4975 0 0,'3'8'147'0'0,"0"1"-1"0"0,-1-1 0 0 0,0 1 0 0 0,0-1 0 0 0,-1 1 0 0 0,0 12 0 0 0,0-9 579 0 0,0 66 6086 0 0,-1-74-6149 0 0,0 13 1863 0 0,-1-11-6747 0 0,7-15-1158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6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3247 0 0,'2'1'15'0'0,"-1"0"1"0"0,1-1-1 0 0,-1 1 0 0 0,1-1 0 0 0,0 1 0 0 0,-1-1 0 0 0,1 0 0 0 0,0 0 0 0 0,-1 1 0 0 0,1-1 0 0 0,0 0 0 0 0,-1-1 0 0 0,1 1 0 0 0,0 0 0 0 0,0 0 0 0 0,-1-1 0 0 0,1 1 0 0 0,-1-1 0 0 0,1 1 0 0 0,0-1 0 0 0,-1 0 0 0 0,1 0 1 0 0,-1 0-1 0 0,2-1 0 0 0,8-3 239 0 0,-8 4 1194 0 0,1-2 508 0 0,32-17 2049 0 0,-32 18-2589 0 0,-1 0-229 0 0,28-17 974 0 0,-29 18-1595 0 0,10-6 17 0 0,-10 5-481 0 0,21-15-805 0 0,-17 12-3081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7.2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 2383 0 0,'1'2'180'0'0,"4"8"-7"0"0,0 0-1 0 0,-1 1 1 0 0,5 14-1 0 0,-7-18 375 0 0,-1 0 0 0 0,1 0 0 0 0,-1 1-1 0 0,0-1 1 0 0,-1 1 0 0 0,0-1 0 0 0,0 1 0 0 0,-1-1 0 0 0,0 1 0 0 0,-2 10 0 0 0,-5 10 1308 0 0,4-11-766 0 0,-1 1 1 0 0,-1-1-1 0 0,0 0 1 0 0,-18 32-1 0 0,11-27-679 0 0,9-13-218 0 0,-1-1 0 0 0,0-1 0 0 0,-1 1 1 0 0,-6 7-1 0 0,10-13 25 0 0,2-2-183 0 0,0 1-1 0 0,0-1 1 0 0,-1 0-1 0 0,1 0 1 0 0,0 1-1 0 0,0-1 1 0 0,0 0-1 0 0,-1 0 1 0 0,1 0-1 0 0,0 1 0 0 0,0-1 1 0 0,-1 0-1 0 0,1 0 1 0 0,0 0-1 0 0,-1 0 1 0 0,1 1-1 0 0,0-1 1 0 0,0 0-1 0 0,-1 0 1 0 0,1 0-1 0 0,0 0 1 0 0,-1 0-1 0 0,1 0 1 0 0,0 0-1 0 0,-1 0 1 0 0,1 0-1 0 0,-1 0 1 0 0,3-5 69 0 0,1 0 1 0 0,-1 0-1 0 0,1 0 1 0 0,0 1-1 0 0,0-1 1 0 0,0 1-1 0 0,1 0 1 0 0,0 0-1 0 0,6-6 1 0 0,0 1 180 0 0,0 1 0 0 0,1 1-1 0 0,15-9 1 0 0,31-10 1087 0 0,-7 5 310 0 0,-35 14-1130 0 0,-11 6-142 0 0,-1 0-66 0 0,27-11 302 0 0,-27 11-381 0 0,7-5 204 0 0,-10 6-536 0 0,1 0-1 0 0,-1 0 1 0 0,1-1-1 0 0,-1 1 1 0 0,1 0 0 0 0,-1 0-1 0 0,1-1 1 0 0,-1 1-1 0 0,1 0 1 0 0,-1-1-1 0 0,1 1 1 0 0,-1 0 0 0 0,1-1-1 0 0,-1 1 1 0 0,0-1-1 0 0,1 1 1 0 0,-1 0-1 0 0,1-1 1 0 0,-1 1 0 0 0,0-1-1 0 0,0 1 1 0 0,1-1-1 0 0,-1 0 1 0 0,0 1-1 0 0,0-1 1 0 0,0 1 0 0 0,0-1-1 0 0,0 1 1 0 0,1-1-1 0 0,-1 1 1 0 0,0-1 0 0 0,0 0-1 0 0,0 1 1 0 0,-1-1-1 0 0,1 0 1 0 0,0-3-388 0 0,1-8-5585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7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422 0 5039 0 0,'1'5'98'0'0,"0"1"0"0"0,0-1 0 0 0,-1 0 0 0 0,1 0 0 0 0,-1 0 0 0 0,0 1 0 0 0,-1-1 0 0 0,1 0 0 0 0,-3 10 0 0 0,2-7 413 0 0,0-2-120 0 0,-1-1 0 0 0,0 0 0 0 0,1 1 0 0 0,-5 6 0 0 0,-4 14 1021 0 0,4-7-139 0 0,0 0 0 0 0,-1 0 0 0 0,-13 22 1 0 0,-35 51 1718 0 0,21-35-1720 0 0,-78 165 2205 0 0,95-185-3032 0 0,-41 73 858 0 0,32-63-425 0 0,-26 63 0 0 0,47-96-837 0 0,4-11-153 0 0,44-76-3772 0 0,-5 10-943 0 0,-17 26-771 0 0,47-60 1 0 0,-54 80 4473 0 0,-13 15 1064 0 0,1 0 1 0 0,-1 0-1 0 0,1 0 1 0 0,0 0-1 0 0,0 0 0 0 0,0 0 1 0 0,2-1-1 0 0,13-10-402 0 0,-16 13 472 0 0,-1 0 0 0 0,1 0 0 0 0,-1-1 0 0 0,1 1 0 0 0,-1 0 0 0 0,1 0 0 0 0,-1 0 0 0 0,1 0 0 0 0,-1 0 0 0 0,1 0 0 0 0,-1 0 0 0 0,1 0 0 0 0,-1 1 0 0 0,1-1 0 0 0,-1 0 0 0 0,1 0 0 0 0,-1 0 0 0 0,0 0 0 0 0,1 1 0 0 0,-1-1 0 0 0,1 0 0 0 0,-1 0 0 0 0,0 1 0 0 0,1-1 0 0 0,-1 0 0 0 0,1 1 0 0 0,-1-1 0 0 0,0 1 0 0 0,1-1 0 0 0,-1 1 0 0 0,8 9 648 0 0,-5-6-351 0 0,-1 0-1 0 0,0 0 1 0 0,0 0-1 0 0,-1 1 0 0 0,1-1 1 0 0,-1 0-1 0 0,0 1 0 0 0,0-1 1 0 0,0 6-1 0 0,0 4 1806 0 0,-3 23-1 0 0,2-27-453 0 0,-1 0-1 0 0,1 1 0 0 0,1-1 0 0 0,2 19 1 0 0,0-31-1854 0 0,1-1-128 0 0,0-1 1 0 0,0 1 0 0 0,-1-1-1 0 0,1 0 1 0 0,-1 0 0 0 0,0-1-1 0 0,0 1 1 0 0,0-1 0 0 0,-1 1 0 0 0,0-1-1 0 0,0 0 1 0 0,0 0 0 0 0,0 0-1 0 0,-1 0 1 0 0,1 0 0 0 0,-1 0 0 0 0,-1 0-1 0 0,1-10 1 0 0,-3-16-4560 0 0,-5-13 3769 0 0,0 5 1120 0 0,7 35 68 0 0,0 1-1 0 0,0 0 0 0 0,0-1 1 0 0,1 1-1 0 0,-1-1 0 0 0,1 1 0 0 0,-1-1 1 0 0,1 1-1 0 0,0 0 0 0 0,3-6 1 0 0,17-25 1297 0 0,-19 31-1192 0 0,0 1 1 0 0,1 0 0 0 0,-1-1-1 0 0,1 1 1 0 0,-1 0-1 0 0,1 0 1 0 0,0 1 0 0 0,0-1-1 0 0,0 0 1 0 0,4-1 0 0 0,27-7 1422 0 0,-32 9-1519 0 0,0 1 445 0 0,1-1-15 0 0,20-1 501 0 0,-21 1-557 0 0,6 10 1207 0 0,-7-5-1545 0 0,0 0 0 0 0,0 0-1 0 0,-1 0 1 0 0,1 1 0 0 0,-1-1 0 0 0,0 0 0 0 0,0 0 0 0 0,0 0-1 0 0,-1 0 1 0 0,1 0 0 0 0,-1 0 0 0 0,-3 8 0 0 0,1 0 145 0 0,-2 0 0 0 0,-11 21 0 0 0,9-27 280 0 0,5-4-1899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8.2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2 4111 0 0,'0'0'319'0'0,"3"0"-210"0"0,32-2 1298 0 0,-31 2 168 0 0,-1 2 79 0 0,-1-1-1417 0 0,0 0-1 0 0,0 0 1 0 0,0 0-1 0 0,0 0 1 0 0,0 1-1 0 0,0-1 1 0 0,0 1-1 0 0,-1 0 1 0 0,1-1-1 0 0,0 1 1 0 0,-1 0-1 0 0,1 0 1 0 0,-1 0-1 0 0,0 0 1 0 0,0 0-1 0 0,0 0 1 0 0,0 0-1 0 0,0 0 1 0 0,0 1-1 0 0,0-1 1 0 0,-1 0-1 0 0,1 1 1 0 0,-1-1-1 0 0,0 0 1 0 0,1 1-1 0 0,-1-1 1 0 0,0 0-1 0 0,-1 4 1 0 0,-2 16 714 0 0,-2 0 1 0 0,-9 29-1 0 0,7-26-437 0 0,-22 51 803 0 0,17-47-963 0 0,-2 4-602 0 0,-3-2 1 0 0,-27 43 0 0 0,35-59-4714 0 0,5-5-1642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8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4287 0 0,'11'19'939'0'0,"0"1"-1"0"0,-1 0 0 0 0,-2 0 1 0 0,0 1-1 0 0,-1 0 0 0 0,0 0 1 0 0,-2 1-1 0 0,3 29 0 0 0,-1 21 3032 0 0,-3 85 0 0 0,-4-148-3988 0 0,-5 106 2279 0 0,1-38-898 0 0,9-17-909 0 0,-2-61-1055 0 0,14-4-1282 0 0,2-6-3411 0 0,0-7-2005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9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2303 0 0,'10'12'322'0'0,"-1"0"0"0"0,0 1 0 0 0,10 18 0 0 0,-15-24 426 0 0,26 52 5587 0 0,-26-53-5394 0 0,0 1 0 0 0,-1-1 0 0 0,1 1 0 0 0,-1 0-1 0 0,4 13 1 0 0,1-2 910 0 0,-6-16-1591 0 0,-1 1 0 0 0,1 0 0 0 0,-1 0 0 0 0,1-1 0 0 0,-1 1 0 0 0,0 0 0 0 0,0 0 0 0 0,0 5 0 0 0,-1-6-167 0 0,1 0 0 0 0,-1 0 0 0 0,1 0 0 0 0,0 0 0 0 0,-1 0-1 0 0,1 0 1 0 0,0 0 0 0 0,0 0 0 0 0,2 2 0 0 0,-2-2 343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9.4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198 125 2991 0 0,'2'-3'220'0'0,"2"-5"85"0"0,0 0-1 0 0,1 0 0 0 0,0 1 0 0 0,1-1 0 0 0,0 1 0 0 0,0 1 0 0 0,0-1 0 0 0,1 1 1 0 0,0 0-1 0 0,12-8 0 0 0,11-5 2133 0 0,-20 15-1560 0 0,1 1-1 0 0,0-1 1 0 0,-1 2-1 0 0,13-2 1 0 0,-20 4 257 0 0,-2 0-986 0 0,0-1 1 0 0,0 1-1 0 0,0 0 0 0 0,1 0 0 0 0,-1 1 0 0 0,0-1 0 0 0,0 0 1 0 0,0 0-1 0 0,0 1 0 0 0,0-1 0 0 0,0 0 0 0 0,1 1 0 0 0,2 0 198 0 0,-2 0-170 0 0,1 0 0 0 0,0-1 0 0 0,-1 1 0 0 0,1 0 0 0 0,-1 1 0 0 0,1-1 0 0 0,-1 0 0 0 0,0 1 0 0 0,0-1 0 0 0,1 1 0 0 0,-1-1 0 0 0,0 1 0 0 0,0 0 0 0 0,-1 0 0 0 0,1 0 0 0 0,0 0 0 0 0,-1 1 0 0 0,1-1 0 0 0,-1 0 0 0 0,0 1 0 0 0,1-1 0 0 0,-1 0 0 0 0,0 1 0 0 0,-1 0 0 0 0,1-1 0 0 0,0 1 0 0 0,-1-1 0 0 0,1 1 0 0 0,-1 0 0 0 0,0 0 0 0 0,0-1 0 0 0,0 1 0 0 0,0 0 0 0 0,-1-1 0 0 0,1 1 0 0 0,-2 3 0 0 0,-23 76 2270 0 0,21-70-2228 0 0,1-7-213 0 0,1 0 0 0 0,-1 0-1 0 0,0 0 1 0 0,-1-1 0 0 0,1 1 0 0 0,-1-1-1 0 0,0 0 1 0 0,0 0 0 0 0,0 0 0 0 0,-9 6-1 0 0,-9 9-2476 0 0,11-20-6744 0 0,9 1 7477 0 0,-1-1 1 0 0,1 0 0 0 0,-2-2 0 0 0,5 26 2087 0 0,-3-16-338 0 0,1-5 106 0 0,2-4-53 0 0,2-3 4 0 0,-2 3 86 0 0,0 4-80 0 0,0 9-58 0 0,-8 2-16 0 0,6-8 0 0 0,-1-1 0 0 0,-12 14 0 0 0,1-5 78 0 0,-1-1-1 0 0,0 0 0 0 0,-1-1 1 0 0,-17 9-1 0 0,-5 5 563 0 0,-86 54 2637 0 0,113-73-2324 0 0,1-1-1 0 0,-16 7 1 0 0,23-12 85 0 0,2 1-980 0 0,-1-1 0 0 0,1 0 1 0 0,0 0-1 0 0,0 0 0 0 0,0 0 0 0 0,0 0 0 0 0,-1 0 0 0 0,1 0 0 0 0,0 0 0 0 0,0 0 0 0 0,0 0 0 0 0,0 0 0 0 0,0 0 1 0 0,-1 0-1 0 0,1 0 0 0 0,0 0 0 0 0,0 0 0 0 0,0 0 0 0 0,0-1 0 0 0,-1 1 0 0 0,1 0 0 0 0,0 0 0 0 0,0 0 0 0 0,0 0 1 0 0,0 0-1 0 0,0 0 0 0 0,0 0 0 0 0,-1 0 0 0 0,1-1 0 0 0,0 1 0 0 0,0 0 0 0 0,0 0 0 0 0,0 0 0 0 0,0 0 0 0 0,0 0 1 0 0,0-1-1 0 0,0 1 0 0 0,0 0 0 0 0,0 0 0 0 0,0 0 0 0 0,-1 0 0 0 0,1 0 0 0 0,0-1 0 0 0,0 1 0 0 0,0 0 0 0 0,0 0 1 0 0,0 0-1 0 0,0 0 0 0 0,0-1 0 0 0,1 1 0 0 0,6-10 819 0 0,15-9-334 0 0,4 3 895 0 0,54-23-1 0 0,8-6 793 0 0,-57 28-1284 0 0,1 1-1 0 0,0 2 1 0 0,35-11 0 0 0,-64 24-649 0 0,6-2-34 0 0,-9 2-893 0 0,-4 3-40 0 0,2-2-253 0 0,-8 6-1043 0 0,6-3 1439 0 0,-20 9-1728 0 0,1-1-5130 0 0,9-4 494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19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226 33 4087 0 0,'1'2'312'0'0,"0"2"-5"0"0,0 0 0 0 0,0 0 0 0 0,0 0-1 0 0,1 0 1 0 0,3 6 0 0 0,-1-4 4066 0 0,-2-4-3204 0 0,0-2-940 0 0,0 1 0 0 0,0 0 1 0 0,0-1-1 0 0,1 1 0 0 0,-1-1 0 0 0,0 1 0 0 0,0-1 1 0 0,0 0-1 0 0,3 0 0 0 0,-3 0 778 0 0,1-2-58 0 0,7-3-378 0 0,-1 0 0 0 0,0 0 0 0 0,0-1-1 0 0,-1-1 1 0 0,12-10 0 0 0,-8 8-91 0 0,-10 7-1 0 0,0 0-6 0 0,6-6-453 0 0,0 0 2229 0 0,-19 14-965 0 0,-37 28-434 0 0,-21 14-452 0 0,58-42-336 0 0,0 0 0 0 0,0-1 1 0 0,-1 0-1 0 0,-22 6 0 0 0,1-4-4 0 0,-45 3 1 0 0,40-5-32 0 0,27-3-14 0 0,9-1 54 0 0,42 30 525 0 0,-26-23-251 0 0,0-1 0 0 0,1-1 0 0 0,-1 0 0 0 0,22 5 0 0 0,63 9 1921 0 0,-82-17-1893 0 0,7 0-130 0 0,1-2-1 0 0,1 0 0 0 0,-1-2 1 0 0,40-6-1 0 0,37 0 186 0 0,-66 5-424 0 0,-16 2-50 0 0,73-6-1124 0 0,-78 4 839 0 0,-1-1 1 0 0,0 0-1 0 0,0-1 0 0 0,23-10 1 0 0,-10 1-2587 0 0,0-2-3730 0 0,2-5-2120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5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11 6159 0 0,'-47'-11'472'0'0,"49"13"279"0"0,0-1-1 0 0,-1 1 1 0 0,1 0-1 0 0,-1 0 1 0 0,0 0-1 0 0,0 0 1 0 0,0 0-1 0 0,1 0 1 0 0,0 4-1 0 0,11 29 3600 0 0,-6 4-2352 0 0,-1 0 0 0 0,-2 0 0 0 0,-1 63 0 0 0,5 54 699 0 0,-5-139-2942 0 0,1-13-3212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0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1 119 9759 0 0,'4'0'750'0'0,"17"-2"-356"0"0,21-5 0 0 0,-18 1 2114 0 0,0-1 1 0 0,0-1-1 0 0,0-1 0 0 0,27-15 0 0 0,9-3 1326 0 0,-58 26-3500 0 0,1 0-88 0 0,1 0-177 0 0,18-16 96 0 0,-21 16-1085 0 0,7-6 1807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0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264 1 4031 0 0,'5'22'488'0'0,"-2"1"-1"0"0,0 42 0 0 0,-2-53 349 0 0,-2 20 3243 0 0,-5 45 0 0 0,-2 24 6128 0 0,11-104-10033 0 0,75-101-134 0 0,-47 61 30 0 0,-24 33-28 0 0,-3 1-151 0 0,-3 7-504 0 0</inkml:trace>
  <inkml:trace contextRef="#ctx0" brushRef="#br0" timeOffset="1">0 118 7199 0 0,'0'10'640'0'0,"4"1"-512"0"0,3 1-128 0 0,-2 2 0 0 0,-3 0 1304 0 0,3 4 232 0 0,0-3 56 0 0,1 1 8 0 0,-5-2-904 0 0,1 2-184 0 0,3-1-32 0 0,1-1 0 0 0,-1-3-552 0 0,0-1-112 0 0,-1 1-4240 0 0,-1-4-600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0.9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1 893 6415 0 0,'0'0'966'0'0,"2"0"588"0"0,7 3-483 0 0,-1-2-1 0 0,0 1 0 0 0,1-1 1 0 0,-1-1-1 0 0,1 1 1 0 0,-1-2-1 0 0,17-1 0 0 0,63-15 3633 0 0,-79 14-4357 0 0,26-7 1339 0 0,0-2-1 0 0,43-21 0 0 0,-10 3-546 0 0,51-17 956 0 0,-114 45-1784 0 0,2 0-77 0 0,98-38 327 0 0,-51 11-1910 0 0,-42 21-493 0 0,-1 1-1 0 0,15-15 1 0 0,-10 6-4593 0 0,-1 2-1624 0 0</inkml:trace>
  <inkml:trace contextRef="#ctx0" brushRef="#br0" timeOffset="1">648 225 7487 0 0,'0'0'575'0'0,"4"-3"-379"0"0,52-27 1084 0 0,83-50 11821 0 0,-103 56-10247 0 0,35-18 844 0 0,-66 39-3552 0 0,0 0 0 0 0,-1 0 0 0 0,1-1 0 0 0,0 0 0 0 0,-1 0-1 0 0,7-8 1 0 0,-10 10-828 0 0,2-9-1172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1.3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144 1 4255 0 0,'2'2'28'0'0,"-1"0"0"0"0,1 1-1 0 0,-1-1 1 0 0,0 0 0 0 0,0 1-1 0 0,0 0 1 0 0,0-1-1 0 0,0 1 1 0 0,-1 0 0 0 0,1-1-1 0 0,-1 1 1 0 0,0 0 0 0 0,0-1-1 0 0,0 1 1 0 0,0 3-1 0 0,1 17 339 0 0,1-5 1508 0 0,-2 0 0 0 0,0 0 0 0 0,-2 0-1 0 0,1 0 1 0 0,-9 33 0 0 0,1-15-183 0 0,-1-2-1 0 0,-1 1 1 0 0,-2-1-1 0 0,-2-1 1 0 0,-21 37 0 0 0,34-66-1618 0 0,-1 1 1 0 0,0-1-1 0 0,1 0 1 0 0,-1 0-1 0 0,-1-1 0 0 0,1 1 1 0 0,0-1-1 0 0,-1 1 1 0 0,0-1-1 0 0,0 0 1 0 0,0 0-1 0 0,-8 4 0 0 0</inkml:trace>
  <inkml:trace contextRef="#ctx0" brushRef="#br0" timeOffset="1">167 191 3567 0 0,'3'1'278'0'0,"12"10"-269"0"0,4 1 724 0 0,-5-5 3389 0 0,-1-2-1703 0 0,-1-1 0 0 0,1 0 0 0 0,0 0 0 0 0,0-1 0 0 0,0-1 0 0 0,17 1 0 0 0,-29-3-1387 0 0,20-9-983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1.7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4487 0 0,'0'0'347'0'0,"2"2"-227"0"0,3 2 768 0 0,-1 1 1 0 0,1 0-1 0 0,-1 0 0 0 0,5 7 0 0 0,-2-8 3761 0 0,8-3-3295 0 0,-12-1-633 0 0,1 1-209 0 0,0-1 1 0 0,0 1-1 0 0,0-1 0 0 0,0 1 0 0 0,0 1 1 0 0,0-1-1 0 0,0 0 0 0 0,-1 1 0 0 0,1 0 0 0 0,0 0 1 0 0,3 2-1 0 0,7 4 1531 0 0,-13-8-1956 0 0,0 0-1 0 0,-1 0 1 0 0,1 1 0 0 0,0-1-1 0 0,0 0 1 0 0,-1 0 0 0 0,1 1-1 0 0,0-1 1 0 0,-1 1 0 0 0,1-1 0 0 0,0 1-1 0 0,-1-1 1 0 0,1 1 0 0 0,-1-1-1 0 0,1 1 1 0 0,-1 0 0 0 0,1-1 0 0 0,-1 1-1 0 0,1 0 1 0 0,-1-1 0 0 0,1 1-1 0 0,-1 0 1 0 0,1 1 0 0 0,-1-2-41 0 0,0 1 1 0 0,0-1 0 0 0,0 0 0 0 0,0 1-1 0 0,1-1 1 0 0,-1 1 0 0 0,0-1-1 0 0,0 0 1 0 0,1 1 0 0 0,-1-1-1 0 0,0 0 1 0 0,1 0 0 0 0,-1 1-1 0 0,0-1 1 0 0,1 0 0 0 0,-1 0-1 0 0,0 1 1 0 0,1-1 0 0 0,-1 0-1 0 0,1 0 1 0 0,-1 0 0 0 0,0 0 0 0 0,1 1-1 0 0,0-1 1 0 0,-1 0-29 0 0,1 0 0 0 0,-1 0 0 0 0,0 0-1 0 0,1 0 1 0 0,-1 0 0 0 0,0 0 0 0 0,1 1 0 0 0,-1-1 0 0 0,0 0 0 0 0,0 0 0 0 0,1 0 0 0 0,-1 1-1 0 0,0-1 1 0 0,1 0 0 0 0,-1 0 0 0 0,0 0 0 0 0,0 1 0 0 0,0-1 0 0 0,1 0 0 0 0,-1 1-1 0 0,0-1 1 0 0,0 0 0 0 0,0 1 0 0 0,1-1 0 0 0,-1 0 0 0 0,0 1 0 0 0,0-1 0 0 0,0 0-1 0 0,0 1 1 0 0,0-1 0 0 0,0 0 0 0 0,0 1 0 0 0,0-1 0 0 0,0 0 0 0 0,0 1 0 0 0,0-1 0 0 0,0 1-1 0 0,-1 3 159 0 0,1-4-166 0 0,0-1-1 0 0,0 1 1 0 0,0 0 0 0 0,0 0 0 0 0,0-1-1 0 0,0 1 1 0 0,0 0 0 0 0,0-1 0 0 0,1 1-1 0 0,-1 0 1 0 0,0 0 0 0 0,0-1 0 0 0,0 1-1 0 0,1 0 1 0 0,-1 0 0 0 0,0-1 0 0 0,0 1-1 0 0,1 0 1 0 0,-1 0 0 0 0,0 0 0 0 0,0-1-1 0 0,1 1 1 0 0,-1 0 0 0 0,1 0-108 0 0,-1 2-324 0 0,-1 12-759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2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0 187 5815 0 0,'0'0'444'0'0,"3"1"-289"0"0,13-1 879 0 0,0 0 1 0 0,0-1-1 0 0,0 0 0 0 0,0-1 0 0 0,22-6 1 0 0,80-28 4100 0 0,-112 34-5096 0 0,139-45 3077 0 0,-119 38-2383 0 0,0-1 442 0 0,0 1-1 0 0,50-10 1 0 0,-74 19-826 0 0,1 0-18 0 0,23-2 304 0 0,-24 2-418 0 0,1 0 26 0 0,4 0-301 0 0,-3-2-2755 0 0,15-22-5033 0 0,-11 8 828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2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1 110 4255 0 0,'0'0'332'0'0,"4"-1"-220"0"0,43-13 584 0 0,42-11 7760 0 0,-51 15-5439 0 0,-31 8-2591 0 0,0 0 0 0 0,0 0 1 0 0,0 1-1 0 0,0 0 0 0 0,9-1 1 0 0,-15 3-370 0 0,1-1 0 0 0,0 0 1 0 0,0 1-1 0 0,0-1 0 0 0,-1 1 0 0 0,1 0 0 0 0,0 0 1 0 0,-1-1-1 0 0,1 1 0 0 0,-1 0 0 0 0,1 0 0 0 0,-1 1 1 0 0,0-1-1 0 0,1 0 0 0 0,-1 0 0 0 0,2 3 1 0 0,16 23 397 0 0,-16-21-298 0 0,0 1 0 0 0,0-1 0 0 0,-1 1 0 0 0,0-1 0 0 0,0 1 0 0 0,0 0 0 0 0,0 11 0 0 0,-1 4 709 0 0,-2 24-1 0 0,1-32-563 0 0,-16 131 2303 0 0,5-72-1677 0 0,-2 13-476 0 0,13-83-1153 0 0,7-12-2046 0 0,-4 5 2283 0 0,0-1-274 0 0,0 0 0 0 0,-1 0 0 0 0,1-1 0 0 0,-1 1 0 0 0,0 0 0 0 0,-1-1-1 0 0,1 0 1 0 0,-1 1 0 0 0,0-1 0 0 0,-1 0 0 0 0,1 0 0 0 0,-1-6 0 0 0,-1-5-1041 0 0,-1-1 0 0 0,-7-29 1 0 0,-4 6 1730 0 0,9 32 270 0 0,1 0 1 0 0,1 1-1 0 0,-1-1 0 0 0,2 0 1 0 0,-3-14-1 0 0,4 21 628 0 0,2-1 187 0 0,1-3-465 0 0,1 0 1 0 0,-1 1-1 0 0,1 0 1 0 0,0-1-1 0 0,1 1 0 0 0,9-8 1 0 0,35-24 2869 0 0,-31 26-2284 0 0,19-18 0 0 0,-17 12-452 0 0,1 2 0 0 0,1 0 0 0 0,29-15 0 0 0,-29 19-446 0 0,-1 1 0 0 0,2 0 0 0 0,-1 2 0 0 0,1 1 0 0 0,29-6 0 0 0,-43 12-116 0 0,1 1 0 0 0,-1 0 0 0 0,0 0 0 0 0,1 1 0 0 0,-1 0 0 0 0,1 0 0 0 0,16 6 0 0 0,-24-6-109 0 0,1 0 0 0 0,-1 0 0 0 0,0 1 0 0 0,1-1-1 0 0,-1 0 1 0 0,0 1 0 0 0,0 0 0 0 0,0-1 0 0 0,4 5 0 0 0,-2-2 24 0 0,0 1 14 0 0,0 0 0 0 0,0 0 0 0 0,-1 0 1 0 0,1 0-1 0 0,-1 1 0 0 0,0-1 0 0 0,-1 1 0 0 0,0 0 0 0 0,3 7 1 0 0,-2 0 210 0 0,1 1 0 0 0,2 27 0 0 0,-2 1 388 0 0,-3 0 0 0 0,-5 70 0 0 0,1-63-523 0 0,3-37-230 0 0,0 0 0 0 0,-2 1-1 0 0,-3 20 1 0 0,4-31-176 0 0,-6 11-1189 0 0,6-10 569 0 0,-2 3 1051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2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23 6967 0 0,'-18'109'2992'0'0,"2"-6"2863"0"0,15-100-4759 0 0,15-4-956 0 0,-12 0-275 0 0,0 0 0 0 0,0 0 0 0 0,0-1 0 0 0,0 1 0 0 0,-1 0 1 0 0,1-1-1 0 0,0 1 0 0 0,0-1 0 0 0,-1 1 0 0 0,1-1 0 0 0,1-3 0 0 0,15-24-3438 0 0,-15 23 2024 0 0,9-17-2921 0 0</inkml:trace>
  <inkml:trace contextRef="#ctx0" brushRef="#br0" timeOffset="1">213 0 6335 0 0,'5'11'-308'0'0,"13"36"2684"0"0,-11-29 544 0 0,-1 1 0 0 0,-1-1 0 0 0,5 39 0 0 0,-8-41-1953 0 0,0 4 487 0 0,0 0 0 0 0,-3 39 0 0 0,-6 28 786 0 0,-3 14-1327 0 0,-1-33-8513 0 0,8-49-1406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3.2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4143 0 0,'2'7'92'0'0,"1"-1"0"0"0,0 0 0 0 0,1 0 0 0 0,7 10 0 0 0,-6-10 365 0 0,-1 0-1 0 0,-1 0 1 0 0,1 0-1 0 0,2 8 1 0 0,9 18 3343 0 0,-11-24-2961 0 0,-1-1 0 0 0,0 1 1 0 0,0 0-1 0 0,0 0 0 0 0,-1 0 0 0 0,1 10 1 0 0,0 6 426 0 0,-1 0 1 0 0,-1 0 0 0 0,-4 43-1 0 0,-11 67 1914 0 0,13-118-2814 0 0,1 24 1 0 0,0-27-185 0 0,0 1 1 0 0,-2 18-1 0 0,-2-14-78 0 0,4-14-1191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3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43 3247 0 0,'32'-16'391'0'0,"-22"11"736"0"0,-1 0 0 0 0,1 0 1 0 0,1 1-1 0 0,10-3 0 0 0,-19 7-726 0 0,0 0-1 0 0,0-1 1 0 0,0 1 0 0 0,0 0-1 0 0,0 0 1 0 0,-1 0 0 0 0,1 1-1 0 0,0-1 1 0 0,0 0 0 0 0,0 1-1 0 0,0-1 1 0 0,0 1 0 0 0,0 0-1 0 0,0-1 1 0 0,2 3 0 0 0,-2-2 609 0 0,5 9 517 0 0,-6-8-1389 0 0,1 0 1 0 0,-1 0-1 0 0,0 0 1 0 0,1 0-1 0 0,-1 1 1 0 0,0-1-1 0 0,-1 0 1 0 0,1 0-1 0 0,0 1 1 0 0,-1-1-1 0 0,1 1 1 0 0,-1-1-1 0 0,0 0 1 0 0,1 1-1 0 0,-1-1 1 0 0,-1 5-1 0 0,0-2-40 0 0,0 0 0 0 0,0-1-1 0 0,0 1 1 0 0,-1 0-1 0 0,0 0 1 0 0,0-1-1 0 0,-5 9 1 0 0,2-5-20 0 0,0-1 1 0 0,-1 0-1 0 0,0 0 1 0 0,0 0-1 0 0,-1 0 1 0 0,1-1-1 0 0,-2 0 1 0 0,-10 7-1 0 0,16-12 42 0 0,1-1-20 0 0,1 0-99 0 0,-1 0-1 0 0,1 0 1 0 0,0 0-1 0 0,0 0 0 0 0,-1 0 1 0 0,1 0-1 0 0,0 0 1 0 0,0 0-1 0 0,0 0 1 0 0,-1 0-1 0 0,1 0 1 0 0,0 0-1 0 0,0-1 1 0 0,0 1-1 0 0,-1 0 0 0 0,1 0 1 0 0,0 0-1 0 0,0 0 1 0 0,0 0-1 0 0,-1 0 1 0 0,1 0-1 0 0,0-1 1 0 0,0 1-1 0 0,0 0 0 0 0,0 0 1 0 0,0 0-1 0 0,-1 0 1 0 0,1-1-1 0 0,0 1 1 0 0,0 0-1 0 0,0 0 1 0 0,0 0-1 0 0,0-1 1 0 0,0 1-1 0 0,0 0 0 0 0,0 0 1 0 0,0-1-1 0 0,0 1 1 0 0,0 0-1 0 0,0 0 1 0 0,0 0-1 0 0,0-1 1 0 0,0 1-1 0 0,0 0 1 0 0,0 0-1 0 0,0 0 0 0 0,0-1 1 0 0,3-6-3 0 0,5-4 2 0 0,-7 10 0 0 0,15-13 0 0 0,3 0 0 0 0,-8 7 0 0 0,-11 7 0 0 0,0-1 0 0 0,1 1 0 0 0,-1 0 0 0 0,0 0 0 0 0,0 0 0 0 0,1-1 0 0 0,-1 1 0 0 0,0 0 0 0 0,0 0 0 0 0,1 0 0 0 0,-1 0 0 0 0,0 0 0 0 0,1 0 0 0 0,-1 0 0 0 0,0-1 0 0 0,1 1 0 0 0,-1 0 0 0 0,0 0 0 0 0,1 0 0 0 0,-1 0 0 0 0,0 0 0 0 0,1 1 0 0 0,-1-1 0 0 0,0 0 0 0 0,0 0 0 0 0,1 0 0 0 0,-1 0 0 0 0,1 1 2 0 0,-1 1 0 0 0,0-1 0 0 0,1 0-1 0 0,-1 0 1 0 0,0 1 0 0 0,0-1 0 0 0,0 0 0 0 0,0 0-1 0 0,0 1 1 0 0,-1-1 0 0 0,1 0 0 0 0,0 0-1 0 0,-1 3 1 0 0,-8 22 44 0 0,6-18-40 0 0,-5 12 51 0 0,-1-1-1 0 0,-1 1 1 0 0,0-2-1 0 0,-2 0 0 0 0,0 0 1 0 0,-22 24-1 0 0,5 2 577 0 0,28-42-330 0 0,-8 9 1689 0 0,26-30-1812 0 0,0 1 0 0 0,20-16 1 0 0,-14 14-53 0 0,26-31 0 0 0,-12 5-616 0 0,31-50-1 0 0,-31 30-8069 0 0,-25 41 1240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 3679 0 0,'0'0'4067'0'0,"-6"4"-800"0"0,4-3-2812 0 0,0 1 1 0 0,1 0-1 0 0,-1 0 1 0 0,1 0 0 0 0,-1 0-1 0 0,1 0 1 0 0,0 0-1 0 0,0 0 1 0 0,-1 1 0 0 0,0 3-1 0 0,-7 28 2083 0 0,4-13-1618 0 0,-36 137 3749 0 0,28-105-3601 0 0,-23 69 1104 0 0,33-113-2021 0 0,-137 339 4239 0 0,61-175-3544 0 0,18-38-993 0 0,60-133-334 0 0,0 1-1 0 0,0-1 1 0 0,0 1 0 0 0,1-1-1 0 0,-1 1 1 0 0,1 0 0 0 0,-1 3-1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6991 0 0,'3'-1'113'0'0,"0"1"0"0"0,0-1 0 0 0,0-1 0 0 0,0 1-1 0 0,0 0 1 0 0,0-1 0 0 0,0 1 0 0 0,3-4 0 0 0,5-1 287 0 0,28-10 907 0 0,21-2 5545 0 0,-18 6-3024 0 0,-20 5-2835 0 0,1 1-1 0 0,-1 1 1 0 0,1 1 0 0 0,35-2 0 0 0,-46 8-1269 0 0,-12-2 225 0 0,0 0 0 0 0,0 0 0 0 0,0 1 0 0 0,0-1 0 0 0,0 0-1 0 0,0 0 1 0 0,0 0 0 0 0,0 0 0 0 0,0 0 0 0 0,0 1 0 0 0,0-1 0 0 0,0 0-1 0 0,0 0 1 0 0,0 0 0 0 0,0 0 0 0 0,0 0 0 0 0,0 1 0 0 0,0-1 0 0 0,0 0-1 0 0,0 0 1 0 0,0 0 0 0 0,0 0 0 0 0,0 0 0 0 0,0 0 0 0 0,0 0-1 0 0,-1 1 1 0 0,1-1 0 0 0,0 0 0 0 0,0 0 0 0 0,0 0 0 0 0,0 0 0 0 0,0 0-1 0 0,0 0 1 0 0,-1 0 0 0 0,1 0 0 0 0,0 0 0 0 0,-13 7-2820 0 0,-7-1-4233 0 0,8-1 1368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3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9471 0 0,'13'30'943'0'0,"-1"0"1"0"0,13 49-1 0 0,9 75 6417 0 0,-9 1-3610 0 0,-12 128 871 0 0,-8-98-2675 0 0,-5-172-1746 0 0,2 0 1 0 0,0 0-1 0 0,0-1 1 0 0,9 24-1 0 0,-11-34-225 0 0,0-1 0 0 0,1 0 0 0 0,-1 0-1 0 0,1 0 1 0 0,-1 0 0 0 0,1 0-1 0 0,-1 0 1 0 0,1 0 0 0 0,0 0-1 0 0,-1-1 1 0 0,1 1 0 0 0,0 0 0 0 0,0 0-1 0 0,0 0 1 0 0,0-1 0 0 0,0 1-1 0 0,0-1 1 0 0,0 1 0 0 0,0 0 0 0 0,0-1-1 0 0,0 0 1 0 0,0 1 0 0 0,0-1-1 0 0,0 0 1 0 0,0 1 0 0 0,0-1 0 0 0,0 0-1 0 0,0 0 1 0 0,1 0 0 0 0,-1 0-1 0 0,0 0 1 0 0,0 0 0 0 0,0 0 0 0 0,0 0-1 0 0,0-1 1 0 0,0 1 0 0 0,2-1-1 0 0,18-10-2866 0 0,-4-4-4210 0 0,-5-2-1540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4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46 4111 0 0,'0'0'319'0'0,"2"-1"-210"0"0,25-12 162 0 0,-25 12 1072 0 0,3-1 465 0 0,35-16 1961 0 0,-36 17-2084 0 0,26-5 1906 0 0,-19 4-2515 0 0,-8 1-60 0 0,0 1-199 0 0,-2 0-757 0 0,0 0 1 0 0,1 0-1 0 0,-1 0 0 0 0,0 0 0 0 0,0 1 0 0 0,0-1 1 0 0,1 0-1 0 0,-1 0 0 0 0,0 1 0 0 0,0-1 0 0 0,0 1 1 0 0,0-1-1 0 0,0 1 0 0 0,0-1 0 0 0,0 1 0 0 0,0 0 0 0 0,0-1 1 0 0,0 1-1 0 0,0 0 0 0 0,0 0 0 0 0,0 0 0 0 0,0 0 1 0 0,-1 0-1 0 0,1 0 0 0 0,0 0 0 0 0,-1 0 0 0 0,1 0 1 0 0,-1 0-1 0 0,1 0 0 0 0,-1 0 0 0 0,0 1 0 0 0,1-1 1 0 0,-1 0-1 0 0,0 0 0 0 0,0 0 0 0 0,0 1 0 0 0,0-1 1 0 0,0 0-1 0 0,0 0 0 0 0,0 2 0 0 0,-1 4 76 0 0,0 0 1 0 0,0 0-1 0 0,-1 0 0 0 0,0-1 0 0 0,0 1 0 0 0,-1-1 1 0 0,-3 8-1 0 0,-2 0 262 0 0,-18 25-1 0 0,-3 4 30 0 0,18-26-222 0 0,-1 0 1 0 0,0-1 0 0 0,-22 22 0 0 0,16-19-96 0 0,114-89-123 0 0,-71 54 13 0 0,-12 8 0 0 0,-4 3 0 0 0,-8 5 0 0 0,0-1 0 0 0,-1 1 0 0 0,1 0 0 0 0,-1-1 0 0 0,1 1 0 0 0,0 0 0 0 0,-1 0 0 0 0,1 0 0 0 0,0-1 0 0 0,-1 1 0 0 0,1 0 0 0 0,0 0 0 0 0,-1 0 0 0 0,1 0 0 0 0,1 0 0 0 0,-1 0 0 0 0,-1 1 0 0 0,1-1 0 0 0,-1 0 0 0 0,1 1 0 0 0,-1-1 0 0 0,1 1 0 0 0,-1-1 0 0 0,1 0 0 0 0,-1 1 0 0 0,1-1 0 0 0,-1 1 0 0 0,0-1 0 0 0,1 1 0 0 0,-1 0 0 0 0,0-1 0 0 0,1 1 0 0 0,-1-1 0 0 0,0 1 0 0 0,0-1 0 0 0,0 1 0 0 0,1 0 0 0 0,-1-1 0 0 0,0 1 0 0 0,0 0 0 0 0,0-1 0 0 0,0 1 0 0 0,0-1 0 0 0,0 1 0 0 0,0 0 0 0 0,0-1 0 0 0,-1 1 0 0 0,1 0 0 0 0,0-1 0 0 0,-1 2 0 0 0,-10 24 0 0 0,8-18 0 0 0,-10 17 166 0 0,-28 41 0 0 0,28-48-56 0 0,1 0 0 0 0,2 1 0 0 0,-1 0 0 0 0,-6 22-1 0 0,16-40 521 0 0,3-1-501 0 0,5 0-69 0 0,0 0 0 0 0,0-1 0 0 0,-1 0 0 0 0,1-1 0 0 0,-1 1 0 0 0,1-1 0 0 0,-1 0 0 0 0,8-4 0 0 0,-3 0 7 0 0,0 0 0 0 0,0-1 0 0 0,15-13 0 0 0,34-27-47 0 0,-58 45-98 0 0,0 0 0 0 0,0 0 0 0 0,0 0-1 0 0,0-1 1 0 0,0 1 0 0 0,-1-1 0 0 0,1 1 0 0 0,1-6-1 0 0,5-6-269 0 0,-7 12 252 0 0,31-47-4185 0 0,-13 15-3522 0 0,-9 14 1359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4.7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1 240 1951 0 0,'6'9'144'0'0,"0"0"0"0"0,0 0-1 0 0,-1 1 1 0 0,0 0-1 0 0,6 19 1 0 0,-4-10 1569 0 0,10 28 5734 0 0,13 60 0 0 0,-17-54-3960 0 0,-9-36-2310 0 0,1 22-1 0 0,2 7 467 0 0,-4-34-1206 0 0,-1 1-1 0 0,0 19 0 0 0,8-43-8701 0 0,1-6-323 0 0</inkml:trace>
  <inkml:trace contextRef="#ctx0" brushRef="#br0" timeOffset="1">32 41 3799 0 0,'0'0'291'0'0,"3"-2"-192"0"0,9-3 660 0 0,0 0 1 0 0,0 1-1 0 0,1 0 1 0 0,-1 1 0 0 0,24-2-1 0 0,70-1 7754 0 0,-64 5-6238 0 0,43-3 482 0 0,-82 4-2370 0 0,6-1-180 0 0,0 1 0 0 0,-1 0 0 0 0,1 0 0 0 0,0 1 0 0 0,0 0 0 0 0,0 0 1 0 0,0 1-1 0 0,10 4 0 0 0,-17-5-153 0 0,1 0-1 0 0,-1 1 1 0 0,0 0 0 0 0,1-1 0 0 0,-1 1 0 0 0,0 0-1 0 0,0 0 1 0 0,-1 0 0 0 0,1 0 0 0 0,0 0 0 0 0,-1 1 0 0 0,3 3-1 0 0,-2-3 25 0 0,6 11 78 0 0,-1 1 0 0 0,-1-1-1 0 0,-1 1 1 0 0,0 1 0 0 0,5 25 0 0 0,4 10 274 0 0,1 8 174 0 0,9 25 170 0 0,19 47 438 0 0,17 66 972 0 0,-53-177-2183 0 0,-1 0 1 0 0,4 31 0 0 0,-9-49-467 0 0,-7-12-3541 0 0,-13-15-6719 0 0,7 9 3665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5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1 175 7367 0 0,'0'0'568'0'0,"3"-1"-373"0"0,35-20 6630 0 0,77-29 1 0 0,-87 41-3644 0 0,32-7 1 0 0,-58 16-2939 0 0,12-4 53 0 0,-11 3-585 0 0,2 0 516 0 0</inkml:trace>
  <inkml:trace contextRef="#ctx0" brushRef="#br0" timeOffset="0.99">81 1 7567 0 0,'0'0'583'0'0,"1"2"-380"0"0,4 7 874 0 0,0 1 1 0 0,5 17 0 0 0,-5-10 1893 0 0,-3-11-2262 0 0,0 0 0 0 0,-1 1 0 0 0,1-1 0 0 0,-1 1 0 0 0,0-1 0 0 0,0 13 1 0 0,-2-7-737 0 0,2 0 0 0 0,2 15 0 0 0,0 1-2697 0 0,-3 0-4615 0 0,-3-13 3241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5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1 710 2847 0 0,'0'0'894'0'0,"1"-2"-202"0"0,2-3-447 0 0,0 0 1 0 0,0 0 0 0 0,0 0-1 0 0,1 0 1 0 0,0 0-1 0 0,0 1 1 0 0,1 0 0 0 0,-1 0-1 0 0,1 0 1 0 0,0 0-1 0 0,0 1 1 0 0,0 0 0 0 0,0 0-1 0 0,0 0 1 0 0,1 0-1 0 0,-1 1 1 0 0,1 0-1 0 0,0 0 1 0 0,9-1 0 0 0,-12 2 370 0 0,0 1 78 0 0,28-1 684 0 0,-29 1-866 0 0,1 0-68 0 0,-1 1-374 0 0,-1-1 1 0 0,0 1-1 0 0,1-1 1 0 0,-1 1 0 0 0,1-1-1 0 0,-1 1 1 0 0,0 0 0 0 0,0-1-1 0 0,1 1 1 0 0,-1 0-1 0 0,0 0 1 0 0,0 0 0 0 0,0 0-1 0 0,0 0 1 0 0,0 0-1 0 0,0 0 1 0 0,0 1 0 0 0,0-1-1 0 0,-1 0 1 0 0,1 0 0 0 0,0 1-1 0 0,-1-1 1 0 0,1 1-1 0 0,-1-1 1 0 0,1 0 0 0 0,-1 2-1 0 0,1 5 126 0 0,-2-1-1 0 0,1 1 1 0 0,-1-1-1 0 0,0 0 0 0 0,-1 0 1 0 0,1 1-1 0 0,-1-1 1 0 0,-1 0-1 0 0,1-1 1 0 0,-1 1-1 0 0,-1 0 1 0 0,1-1-1 0 0,-1 1 0 0 0,0-1 1 0 0,-1 0-1 0 0,1-1 1 0 0,-1 1-1 0 0,-6 5 1 0 0,2-2-91 0 0,7-7-74 0 0,0 0 1 0 0,0 0-1 0 0,0 0 0 0 0,-1 0 1 0 0,1 0-1 0 0,0-1 0 0 0,-1 1 1 0 0,0-1-1 0 0,1 0 0 0 0,-1 1 1 0 0,-5 0-1 0 0,8-2-51 0 0,-1-1 1 0 0,1 1 0 0 0,-1-1-1 0 0,1 1 1 0 0,0-1 0 0 0,-1 0-1 0 0,1 1 1 0 0,0-1-1 0 0,0 1 1 0 0,-1-1 0 0 0,1 0-1 0 0,0 1 1 0 0,0-1-1 0 0,0 0 1 0 0,0 1 0 0 0,0-1-1 0 0,0-1 1 0 0,0 2 3 0 0,-1-3-475 0 0,1 0 0 0 0,1 0-1 0 0,-1 0 1 0 0,0-1 0 0 0,1 1 0 0 0,0-3 0 0 0,1 0-1442 0 0,0-11-3814 0 0</inkml:trace>
  <inkml:trace contextRef="#ctx0" brushRef="#br0" timeOffset="1">688 0 10967 0 0,'0'0'1168'0'0,"14"9"240"0"0,-4 0 1944 0 0,-1 1-1640 0 0,-7-1-904 0 0,-2 2 416 0 0,0 3-640 0 0,-5-6-376 0 0,-1 1 40 0 0,-1 2-6016 0 0,-3-4-1176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6.0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0 187 5327 0 0,'0'0'410'0'0,"2"1"-268"0"0,18 9 1242 0 0,-17-8-528 0 0,0-1-1 0 0,0 1 1 0 0,-1 0-1 0 0,1 1 0 0 0,0-1 1 0 0,-1 0-1 0 0,1 1 1 0 0,-1 0-1 0 0,0-1 1 0 0,0 1-1 0 0,0 0 0 0 0,0 0 1 0 0,1 4-1 0 0,-2-5 665 0 0,1-4-1446 0 0,4-11-299 0 0,0 1 0 0 0,8-26 0 0 0,8-16-278 0 0,-4 27 405 0 0,-18 26 114 0 0,15-6 178 0 0,54-21 923 0 0,10-5 1287 0 0,-72 30-2096 0 0,0-1-1 0 0,0 1 0 0 0,0 0 0 0 0,1 1 0 0 0,-1 0 0 0 0,1 0 0 0 0,-1 0 0 0 0,12 0 0 0 0,-9 7 159 0 0,-9-4-385 0 0,0-1-61 0 0,-1 1 0 0 0,1-1 0 0 0,-1 1 0 0 0,1-1-1 0 0,-1 1 1 0 0,1-1 0 0 0,-1 1 0 0 0,0-1 0 0 0,1 1 0 0 0,-1-1 0 0 0,0 1 0 0 0,0 0-1 0 0,0-1 1 0 0,1 1 0 0 0,-1-1 0 0 0,0 1 0 0 0,0 0 0 0 0,0-1 0 0 0,0 1 0 0 0,0 0 0 0 0,0-1-1 0 0,0 2 1 0 0,0-1 50 0 0,1 4 14 0 0,-1 0 1 0 0,1 0 0 0 0,-1 0 0 0 0,0 0-1 0 0,-1 0 1 0 0,1 0 0 0 0,-1-1 0 0 0,-2 10-1 0 0,-1-2 122 0 0,-12 24 0 0 0,4-12-72 0 0,-3 9 48 0 0,-1-1-1 0 0,-2 0 1 0 0,-1-1 0 0 0,-26 31 0 0 0,-37 33 1162 0 0,80-92 100 0 0,3-8-1412 0 0,0 1 1 0 0,0-1-1 0 0,0 1 1 0 0,1-1-1 0 0,0 1 0 0 0,0 0 1 0 0,0 0-1 0 0,0 0 1 0 0,1 0-1 0 0,0 0 0 0 0,-1 1 1 0 0,8-7-1 0 0,-2 0 31 0 0,-4 4-39 0 0,2 1-1 0 0,-1 0 1 0 0,6-4 0 0 0,14-15 33 0 0,-23 22-57 0 0,-1 0 0 0 0,1-1 0 0 0,0 1 0 0 0,0 0 0 0 0,0 0 0 0 0,0 0 0 0 0,4-2 0 0 0,-4 2 0 0 0,1 0 0 0 0,-1 0 0 0 0,1 0 0 0 0,-1 0 0 0 0,0 0 0 0 0,0-1 0 0 0,2-2 0 0 0,21-35-2420 0 0,-24 38 1352 0 0,3-4 1002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6.5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15 7599 0 0,'3'16'646'0'0,"-2"0"-1"0"0,0 32 0 0 0,-2-35 1585 0 0,1 1 0 0 0,1-1 0 0 0,0 0 1 0 0,5 23-1 0 0,-5-34-898 0 0,1-1-360 0 0,17 11 628 0 0,-18-11-278 0 0,3-3-806 0 0,2 0-309 0 0,0-1-1 0 0,0 0 0 0 0,0 0 0 0 0,-1 0 0 0 0,1-1 0 0 0,-1 0 1 0 0,7-7-1 0 0,-2 1-43 0 0,-1-1-1 0 0,0 0 1 0 0,0 0 0 0 0,-2 0 0 0 0,1-1 0 0 0,6-16 0 0 0,0-10-142 0 0,-9 22-21 0 0,-5 3 0 0 0,-1 13-6 0 0,0-1 0 0 0,1 1 0 0 0,-1 0 0 0 0,1-1 1 0 0,-1 1-1 0 0,0 0 0 0 0,0-1 0 0 0,1 1 0 0 0,-1 0 0 0 0,0 0 0 0 0,1 0 0 0 0,-1 0 0 0 0,0-1 1 0 0,0 1-1 0 0,1 0 0 0 0,-1 0 0 0 0,0 0 0 0 0,0 1 0 0 0,1-1 0 0 0,-1 0 0 0 0,0 0 0 0 0,0 0 1 0 0,1 0-1 0 0,-1 1 0 0 0,0-1 0 0 0,1 0 0 0 0,-1 1 0 0 0,0-1 0 0 0,1 0 0 0 0,-2 2 0 0 0,-75 71 118 0 0,27-24 47 0 0,-11 12 14 0 0,-32 28 598 0 0,86-84-545 0 0,1 1 0 0 0,-1 1 0 0 0,1-1-1 0 0,-9 15 1 0 0,13-19 237 0 0,5 10 150 0 0,-2-11-602 0 0,0 0 1 0 0,-1 0-1 0 0,1 1 0 0 0,0-1 0 0 0,0 0 0 0 0,0 0 0 0 0,0 0 0 0 0,0 0 0 0 0,0 0 0 0 0,1-1 0 0 0,-1 1 1 0 0,0 0-1 0 0,0 0 0 0 0,1-1 0 0 0,-1 1 0 0 0,0-1 0 0 0,1 1 0 0 0,-1-1 0 0 0,1 0 0 0 0,-1 1 1 0 0,0-1-1 0 0,4 0 0 0 0,-5 0-9 0 0,53 6 14 0 0,63 0 0 0 0,-36-4-15 0 0,30 2-1 0 0,-1-5 0 0 0,203-29 0 0 0,-287 26 0 0 0,-7-2 0 0 0,-16 5-107 0 0,1 0-1 0 0,-1 0 1 0 0,0 0-1 0 0,0 0 1 0 0,0-1-1 0 0,0 0 1 0 0,0 1-1 0 0,0-1 1 0 0,-1 0-1 0 0,1 0 1 0 0,0 0-1 0 0,-1 0 1 0 0,0 0-1 0 0,1 0 1 0 0,1-4-1 0 0,-1 0-1010 0 0,-1 0-1 0 0,1 0 0 0 0,-1-1 1 0 0,1-10-1 0 0,-1 7-596 0 0,2-19-8481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26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18 12207 0 0,'0'0'1088'0'0,"-4"11"-872"0"0,-3-3-216 0 0,-2-1 0 0 0,-6 4 2440 0 0,4-2 3424 0 0,18-15-1264 0 0,0-4-3272 0 0,-3-2-56 0 0,1-4-8840 0 0,0-3-1768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3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16 1951 0 0,'-19'-5'191'0'0,"9"-3"170"0"0,8 6-185 0 0,1 1 112 0 0,-13 5 2028 0 0,12-3-2114 0 0,1 0-1 0 0,0 0 1 0 0,0 1-1 0 0,0-1 1 0 0,0 1-1 0 0,1-1 1 0 0,-1 1-1 0 0,0-1 1 0 0,0 1-1 0 0,1-1 1 0 0,-1 1-1 0 0,1 0 1 0 0,-1 2-1 0 0,-3 11 733 0 0,-18 44 2897 0 0,17-42-2239 0 0,-2 0 0 0 0,-8 19 1 0 0,11-26-1089 0 0,0 0 0 0 0,1 0 0 0 0,1 1 0 0 0,0-1 0 0 0,0 1-1 0 0,1 0 1 0 0,0-1 0 0 0,1 19 0 0 0,-1 8 770 0 0,1-11 106 0 0,1 0 0 0 0,1 1 0 0 0,9 42 0 0 0,-8-52-745 0 0,-2-13-530 0 0,0 0 0 0 0,0 0 0 0 0,0 0 0 0 0,1 0 0 0 0,-1 0 0 0 0,1-1 0 0 0,0 1 0 0 0,0-1 0 0 0,0 1 0 0 0,1-1 0 0 0,-1 0 0 0 0,1 0 0 0 0,0 0 0 0 0,0 0 0 0 0,0 0 0 0 0,0-1 0 0 0,0 1 0 0 0,1-1 0 0 0,-1 0 0 0 0,1 0 0 0 0,-1 0 0 0 0,1-1 0 0 0,0 1 0 0 0,0-1 0 0 0,7 2 0 0 0,-6-2-93 0 0,-1 0 1 0 0,1-1-1 0 0,-1 1 0 0 0,1-1 1 0 0,-1 0-1 0 0,1-1 0 0 0,-1 1 1 0 0,0-1-1 0 0,1 0 0 0 0,-1 0 1 0 0,1 0-1 0 0,-1 0 1 0 0,0-1-1 0 0,0 0 0 0 0,0 0 1 0 0,0 0-1 0 0,0 0 0 0 0,0-1 1 0 0,-1 1-1 0 0,1-1 0 0 0,-1 0 1 0 0,0 0-1 0 0,5-5 0 0 0,15-28-904 0 0,-17 23-2227 0 0,1 1-4208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4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5327 0 0,'0'0'410'0'0,"1"-1"-268"0"0,1-5 1196 0 0,6 25 3255 0 0,-2 13-949 0 0,6 52-1 0 0,-6-27-1979 0 0,37 227 4013 0 0,24 314 11 0 0,-63-555-5565 0 0,11 87 229 0 0,-10-103-296 0 0,0-1-1 0 0,17 46 0 0 0,-21-69-238 0 0,1 1 0 0 0,-1-1-1 0 0,1 0 1 0 0,0 1 0 0 0,0-1 0 0 0,0 0-1 0 0,0 0 1 0 0,1 0 0 0 0,-1-1 0 0 0,4 4-1 0 0,-5-6 95 0 0,-1 1 0 0 0,1-1 1 0 0,0 1-1 0 0,0-1 0 0 0,-1 1 0 0 0,1-1 0 0 0,0 0 0 0 0,0 1 0 0 0,0-1 0 0 0,0 0 0 0 0,0 0 0 0 0,-1 0 0 0 0,1 0 0 0 0,0 0 0 0 0,0 0 0 0 0,0 0 0 0 0,0 0 0 0 0,1 0 0 0 0,-1-1 1 0 0,0 1 0 0 0,1-1 0 0 0,-1 1 0 0 0,0-1 0 0 0,0 0 0 0 0,0 0 1 0 0,0 1-1 0 0,1-1 0 0 0,-1 0 0 0 0,-1 0 0 0 0,1 0 0 0 0,0 0 0 0 0,0-1 0 0 0,0 1 0 0 0,1-2 0 0 0,1-2-2271 0 0,-1-1 1 0 0,1 1 0 0 0,2-11 0 0 0,1-5-5544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6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8783 0 0,'0'0'198'0'0,"0"2"23"0"0,5 31 928 0 0,-3 1-1 0 0,0-1 1 0 0,-6 59 0 0 0,-23 100 2653 0 0,24-173-3338 0 0,1-10 151 0 0,-1-1 0 0 0,1 1 0 0 0,-1-1 0 0 0,-1 0 0 0 0,-8 15 0 0 0,10-18-397 0 0,0 0 1 0 0,0 0 0 0 0,0 1 0 0 0,1-1 0 0 0,0 0 0 0 0,0 1 0 0 0,0-1 0 0 0,0 11 0 0 0,1-15-112 0 0,0 0-1 0 0,0 0 1 0 0,0 0-1 0 0,0 0 1 0 0,1 1-1 0 0,-1-1 1 0 0,0 0-1 0 0,1 0 1 0 0,-1 0-1 0 0,1 0 1 0 0,-1 0-1 0 0,1 0 1 0 0,-1 0-1 0 0,1 0 1 0 0,0 0-1 0 0,0 1 1 0 0,8 1 1545 0 0,24-3-724 0 0,30 0 1466 0 0,-8 2-3715 0 0,-34-4-4479 0 0,-8 0 991 0 0,6 0-1898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5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4519 0 0,'0'-1'199'0'0,"1"0"-1"0"0,-1 0 0 0 0,1 0 1 0 0,-1 0-1 0 0,1 1 0 0 0,-1-1 1 0 0,1 0-1 0 0,-1 0 0 0 0,1 0 1 0 0,0 1-1 0 0,0-1 0 0 0,-1 0 1 0 0,1 1-1 0 0,0-1 0 0 0,0 1 1 0 0,0-1-1 0 0,0 1 0 0 0,-1-1 1 0 0,1 1-1 0 0,0-1 0 0 0,0 1 1 0 0,0 0-1 0 0,0 0 0 0 0,0-1 1 0 0,0 1-1 0 0,0 0 0 0 0,1 0 1 0 0,3 0 787 0 0,0 0 0 0 0,0 1 0 0 0,-1-1 1 0 0,7 3-1 0 0,0-1 632 0 0,4-1-52 0 0,23-2-1 0 0,-14 1-512 0 0,-23 0-790 0 0,1 0-21 0 0,0 0-135 0 0,0 0 0 0 0,1 0-1 0 0,-1 0 1 0 0,0 0 0 0 0,1 1 0 0 0,-1-1 0 0 0,0 1-1 0 0,0 0 1 0 0,0 0 0 0 0,0-1 0 0 0,0 1-1 0 0,0 1 1 0 0,0-1 0 0 0,0 0 0 0 0,0 0 0 0 0,0 1-1 0 0,2 2 1 0 0,0 0 201 0 0,-1 0 0 0 0,0 1 0 0 0,-1-1 0 0 0,1 1 1 0 0,-1 0-1 0 0,4 9 0 0 0,-3-4 126 0 0,-1 0 0 0 0,1 0 0 0 0,-2 0 0 0 0,0 0 0 0 0,0 0 0 0 0,0 1 0 0 0,-2 10 0 0 0,-10 71 1422 0 0,-29 64 54 0 0,32-132-1808 0 0,-6 15-325 0 0,14-38-634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5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2071 0 0,'22'-4'13080'0'0,"-20"5"-12753"0"0,0-1 0 0 0,0 1 0 0 0,0 0 0 0 0,0 1 0 0 0,0-1 1 0 0,0 0-1 0 0,-1 0 0 0 0,1 1 0 0 0,0-1 0 0 0,-1 1 0 0 0,1 0 0 0 0,-1-1 0 0 0,0 1 0 0 0,0 0 0 0 0,1 0 0 0 0,-1 0 0 0 0,0 0 0 0 0,1 3 0 0 0,1 2 201 0 0,0 1 0 0 0,0 0 1 0 0,2 14-1 0 0,0 9 622 0 0,-1 0 0 0 0,-2 1 0 0 0,-1-1 0 0 0,-4 42 0 0 0,0-49-663 0 0,2-16 6 0 0,0 1-1 0 0,0-1 1 0 0,1 1-1 0 0,1 14 1 0 0,-1-12-345 0 0,-2-13 48 0 0,1 0-168 0 0,1 0-1 0 0,-1 0 0 0 0,1 0 0 0 0,-1 0 0 0 0,1 0 0 0 0,0-1 1 0 0,0 1-1 0 0,0-2 0 0 0,18-148-27 0 0,-18 149 0 0 0,0 0 0 0 0,0 0 0 0 0,0 0 0 0 0,0 0 0 0 0,-1 0 0 0 0,1 0 0 0 0,-2-3 0 0 0,2 3 0 0 0,-1 1 0 0 0,0-1 0 0 0,1 0 0 0 0,0 1 0 0 0,0-1 0 0 0,0 0 0 0 0,0 1 0 0 0,0-1 0 0 0,1-4 0 0 0,9-22 0 0 0,-7 24 0 0 0,-1-1 0 0 0,0 0 0 0 0,0 1 0 0 0,0-1 0 0 0,0-9 0 0 0,-1 11 0 0 0,-1 0 0 0 0,1 0 0 0 0,0 0 0 0 0,0-1 0 0 0,0 1 0 0 0,1 0 0 0 0,-1 1 0 0 0,1-1 0 0 0,0 0 0 0 0,0 0 0 0 0,1 1 0 0 0,-1-1 0 0 0,1 1 0 0 0,-1 0 0 0 0,1 0 0 0 0,0 0 0 0 0,0 0 0 0 0,1 0 0 0 0,-1 0 0 0 0,4-1 0 0 0,1-3 0 0 0,-7 5 0 0 0,0 1 0 0 0,0 0 0 0 0,0 0 0 0 0,0 0 0 0 0,1 0 0 0 0,-1 0 0 0 0,0 0 0 0 0,1 0 0 0 0,-1 0 0 0 0,1 1 0 0 0,-1-1 0 0 0,3 0 0 0 0,-4 1 0 0 0,1 0 0 0 0,0 0 0 0 0,0 0 0 0 0,-1 0 0 0 0,1 0 0 0 0,0 0 0 0 0,0 1 0 0 0,-1-1 0 0 0,1 0 0 0 0,0 0 0 0 0,-1 1 0 0 0,1-1 0 0 0,0 1 0 0 0,-1-1 0 0 0,1 1 0 0 0,-1-1 0 0 0,1 1 0 0 0,0-1 0 0 0,-1 1 0 0 0,1-1 0 0 0,-1 1 0 0 0,0-1 0 0 0,1 1 0 0 0,-1 0 0 0 0,1-1 0 0 0,-1 1 0 0 0,0 0 0 0 0,1 0 0 0 0,0 6-661 0 0,0 0 1 0 0,-1-1-1 0 0,0 1 0 0 0,0 10 1 0 0,-1-13-86 0 0,1 0 0 0 0,0 0 0 0 0,-1 0-1 0 0,2 0 1 0 0,-1 0 0 0 0,0 0 0 0 0,1 0 0 0 0,0 0 0 0 0,0-1 0 0 0,0 1 0 0 0,0 0 0 0 0,1 0 0 0 0,3 6 0 0 0</inkml:trace>
  <inkml:trace contextRef="#ctx0" brushRef="#br0" timeOffset="1">303 8 5471 0 0,'1'0'37'0'0,"0"1"-1"0"0,-1-1 0 0 0,1 1 0 0 0,0 0 0 0 0,0-1 1 0 0,-1 1-1 0 0,1 0 0 0 0,-1 0 0 0 0,1 0 0 0 0,0-1 0 0 0,-1 1 1 0 0,0 0-1 0 0,1 0 0 0 0,-1 0 0 0 0,1 0 0 0 0,-1 0 1 0 0,0 1-1 0 0,6 23 1563 0 0,-4-15 449 0 0,3 18 3263 0 0,2 38 0 0 0,-5-42-3799 0 0,1 0-1 0 0,9 38 1 0 0,-5-43-1583 0 0,-7-18-1126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19 355 2359 0 0,'0'1'5887'0'0,"1"6"-4050"0"0,-2 25 4207 0 0,-5 18-1454 0 0,2-28-3382 0 0,1-10-501 0 0,1 1 0 0 0,0 18 0 0 0,1 2 302 0 0,0-6 181 0 0,2 0 0 0 0,0 0-1 0 0,10 48 1 0 0,-10-71-1004 0 0,0 1 0 0 0,1 0 0 0 0,0-1 0 0 0,0 1 0 0 0,0-1 0 0 0,1 0 0 0 0,-1 0 0 0 0,1 0 0 0 0,0 0 0 0 0,0 0 0 0 0,5 4 0 0 0,-7-7-167 0 0,0 0 1 0 0,1 0 0 0 0,-1 0 0 0 0,1 0-1 0 0,-1 0 1 0 0,1 0 0 0 0,-1-1 0 0 0,1 1 0 0 0,-1 0-1 0 0,1-1 1 0 0,-1 1 0 0 0,1-1 0 0 0,0 0-1 0 0,-1 1 1 0 0,1-1 0 0 0,0 0 0 0 0,-1 0 0 0 0,1 0-1 0 0,0 0 1 0 0,-1-1 0 0 0,1 1 0 0 0,0 0-1 0 0,-1-1 1 0 0,1 1 0 0 0,0-1 0 0 0,-1 1 0 0 0,1-1-1 0 0,-1 0 1 0 0,1 0 0 0 0,-1 0 0 0 0,0 1 0 0 0,1-2-1 0 0,-1 1 1 0 0,0 0 0 0 0,2-2 0 0 0,2-2-19 0 0,0-1 0 0 0,0 1 1 0 0,-1-1-1 0 0,1-1 0 0 0,-2 1 0 0 0,1-1 1 0 0,-1 1-1 0 0,5-12 0 0 0,-1-4-2 0 0,6-33 0 0 0,-11 46 1 0 0,-1 1 0 0 0,0-1 0 0 0,0 0 0 0 0,-1 1 0 0 0,0-1 0 0 0,-2-14 0 0 0,1 18 0 0 0,0 0 0 0 0,-1 0 0 0 0,1 0 0 0 0,-1 0 0 0 0,0 0 0 0 0,0 0 0 0 0,-1 1 0 0 0,0-1 0 0 0,1 1 0 0 0,-2-1 0 0 0,1 1 0 0 0,-5-4 0 0 0,6 5-81 0 0,0 1-1 0 0,-1 0 1 0 0,1 0 0 0 0,-1 0-1 0 0,1 0 1 0 0,-6-3 0 0 0,-5 4-927 0 0,9 1 721 0 0,0 0-1632 0 0,-5 0 913 0 0</inkml:trace>
  <inkml:trace contextRef="#ctx0" brushRef="#br0" timeOffset="1">172 370 7975 0 0,'1'2'169'0'0,"1"1"0"0"0,-1-1 0 0 0,1 1 0 0 0,0-1 0 0 0,0 0 0 0 0,0 0 0 0 0,0 1 0 0 0,0-1 0 0 0,0-1 0 0 0,0 1 0 0 0,1 0 0 0 0,-1-1 0 0 0,1 1 0 0 0,-1-1 0 0 0,4 2 0 0 0,-2 1 707 0 0,0 0-1 0 0,0 0 1 0 0,0 0 0 0 0,0 1-1 0 0,0-1 1 0 0,-1 1-1 0 0,0 0 1 0 0,0 1 0 0 0,2 5-1 0 0,-1-5-372 0 0,16 37 2235 0 0,-2 1 0 0 0,-2 1 0 0 0,10 47 1 0 0,-22-80-2260 0 0,-4-8-355 0 0,2 0-1 0 0,-1-1 1 0 0,0 1 0 0 0,1 0 0 0 0,0-1 0 0 0,0 1 0 0 0,0-1 0 0 0,0 1 0 0 0,0-1-1 0 0,5 5 1 0 0,-7-8-123 0 0,0 0 0 0 0,0 0 0 0 0,0 0 0 0 0,1 0 0 0 0,-1 0-1 0 0,0 0 1 0 0,0 1 0 0 0,0-1 0 0 0,0 0 0 0 0,0 0 0 0 0,1 0 0 0 0,-1 0-1 0 0,0 0 1 0 0,0 0 0 0 0,0 0 0 0 0,0 0 0 0 0,0 0 0 0 0,1 0 0 0 0,-1 0-1 0 0,0 0 1 0 0,0 0 0 0 0,0 0 0 0 0,0 0 0 0 0,1 0 0 0 0,-1 0-1 0 0,0 0 1 0 0,0 0 0 0 0,0 0 0 0 0,0 0 0 0 0,0 0 0 0 0,1 0 0 0 0,-1 0-1 0 0,0-1 1 0 0,0 1 0 0 0,0 0 0 0 0,5-5 0 0 0,-1-1-1 0 0,1 1 1 0 0,-2-1-1 0 0,1 0 1 0 0,0-1-1 0 0,-1 1 1 0 0,4-13-1 0 0,-1 1 0 0 0,7-29 0 0 0,-1 1 0 0 0,3-7 0 0 0,14-40 0 0 0,-24 81 0 0 0,1 0 0 0 0,-1 0 0 0 0,2 0 0 0 0,0 1 0 0 0,10-13 0 0 0,-17 24 0 0 0,1-1 0 0 0,-1 0 0 0 0,1 0 0 0 0,0 0 0 0 0,0 0 0 0 0,0 0 0 0 0,0 0 0 0 0,0 1 0 0 0,0-1 0 0 0,0 0 0 0 0,0 0 0 0 0,0 1 0 0 0,0-1 0 0 0,1 1 0 0 0,-1-1 0 0 0,0 1 0 0 0,0-1 0 0 0,1 1 0 0 0,-1 0 0 0 0,0 0 0 0 0,0 0 0 0 0,1 0 0 0 0,-1 0 0 0 0,0 0 0 0 0,2 0 0 0 0,6 6-2463 0 0,5 6-4102 0 0</inkml:trace>
  <inkml:trace contextRef="#ctx0" brushRef="#br0" timeOffset="2">629 1 4319 0 0,'9'0'444'0'0,"-3"0"661"0"0,-1 0 0 0 0,1 1 0 0 0,0 0 0 0 0,-1 0 0 0 0,1 1 0 0 0,-1-1 0 0 0,8 4-1 0 0,-4-1 184 0 0,-1 1-1 0 0,0 0 0 0 0,14 10 0 0 0,-1 3 427 0 0,-1 1 1 0 0,18 23-1 0 0,-25-27-689 0 0,6 6-165 0 0,-1 1 0 0 0,-2 1 0 0 0,0 0 0 0 0,24 48 0 0 0,-31-50-353 0 0,-1 0 0 0 0,-1 0 0 0 0,-1 1-1 0 0,0 0 1 0 0,-2 0 0 0 0,3 34 0 0 0,-6-25-1211 0 0,0-1 1 0 0,-7 53-1 0 0,3-65-449 0 0,0 0 0 0 0,-2-1 1 0 0,0 1-1 0 0,0-1 0 0 0,-16 31 0 0 0,2-16-9043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4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 3577 3367 0 0,'-9'-15'130'0'0,"1"-1"-1"0"0,1 1 1 0 0,1-1-1 0 0,0-1 0 0 0,1 1 1 0 0,-5-30-1 0 0,-3-8 1115 0 0,-1-6 312 0 0,2-1 0 0 0,-6-82 1 0 0,11-127 2480 0 0,11 189-2974 0 0,2-1 0 0 0,35-153 0 0 0,75-150 916 0 0,-76 281-1109 0 0,4 2-1 0 0,81-134 0 0 0,-20 56 153 0 0,236-371 1353 0 0,9 89-1348 0 0,-268 370-288 0 0,94-82-1 0 0,-139 139-387 0 0,61-71 1209 0 0,-86 93-1407 0 0,-3 4 725 0 0,-8 11-513 0 0,-3 7-245 0 0,0-5-258 0 0,1 0 0 0 0,-1 0-1 0 0,0 0 1 0 0,0 0 0 0 0,-5 5-1 0 0,-4 11-7407 0 0,3-1-2310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4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0 5671 0 0,'3'2'436'0'0,"31"10"-189"0"0,24 11 5313 0 0,-10-6-59 0 0,-46-16-4909 0 0,-2-1-563 0 0,0 0-1 0 0,0 0 0 0 0,0 1 1 0 0,1-1-1 0 0,-1 0 1 0 0,0 1-1 0 0,0-1 1 0 0,0 0-1 0 0,0 0 0 0 0,0 0 1 0 0,0 1-1 0 0,0-1 1 0 0,0 0-1 0 0,1 0 1 0 0,-1 1-1 0 0,0-1 0 0 0,0 0 1 0 0,0 0-1 0 0,0 0 1 0 0,1 1-1 0 0,-1-1 0 0 0,0 0 1 0 0,0 0-1 0 0,0 0 1 0 0,1 0-1 0 0,-1 1 1 0 0,1-1 17 0 0,0 0 0 0 0,-1 1 0 0 0,1-1 0 0 0,-1 0 0 0 0,1 1 0 0 0,-1-1 0 0 0,1 1 1 0 0,-1-1-1 0 0,0 1 0 0 0,1-1 0 0 0,-1 1 0 0 0,1-1 0 0 0,-1 1 0 0 0,0 0 0 0 0,1 0 1 0 0,-1 0 7 0 0,0 0 0 0 0,1 1 1 0 0,-1-1-1 0 0,0 0 0 0 0,0 0 1 0 0,0 0-1 0 0,0 0 0 0 0,0 0 1 0 0,0 1-1 0 0,0-1 0 0 0,-1 0 1 0 0,1 0-1 0 0,0 0 0 0 0,-1 0 1 0 0,1 0-1 0 0,0 0 0 0 0,-1 0 1 0 0,0 0-1 0 0,1 0 0 0 0,-1 0 1 0 0,1 0-1 0 0,-1 0 1 0 0,0 0-1 0 0,-1 1 0 0 0,-9 12 275 0 0,-46 58 894 0 0,3-9-377 0 0,35-38-373 0 0,-1-2-1 0 0,-27 24 1 0 0,45-45-74 0 0,2-2-382 0 0,0 1 0 0 0,0-1 0 0 0,0 0 0 0 0,-1 1 0 0 0,1-1 0 0 0,0 0 0 0 0,0 0 0 0 0,0 1 0 0 0,-1-1 0 0 0,1 0 0 0 0,0 0 0 0 0,0 1 0 0 0,-1-1 0 0 0,1 0 0 0 0,0 0 0 0 0,0 0 0 0 0,-1 0 0 0 0,1 1 0 0 0,0-1 0 0 0,-1 0 0 0 0,1 0 0 0 0,0 0 0 0 0,-1 0 0 0 0,-1 0 219 0 0,4-3 17 0 0,74-53 1510 0 0,-60 42-996 0 0,1 0 1 0 0,1 1 0 0 0,31-17-1 0 0,-48 29-176 0 0,-2 4-1892 0 0,-7 8-890 0 0,-2 3-4585 0 0,-2-1-2332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5.3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14279 0 0,'16'12'1272'0'0,"-6"4"-1016"0"0,-5 2-256 0 0,2 1 0 0 0,2-2 1416 0 0,-4 2 240 0 0,-3 2 40 0 0,2 0 16 0 0,1-1-904 0 0,-3-1-176 0 0,-6 0-40 0 0,4-1-8 0 0,0-3-360 0 0,2-1 48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5.7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0 156 5695 0 0,'27'-20'706'0'0,"-2"0"-1"0"0,39-42 0 0 0,-54 53-115 0 0,-3 3 25 0 0,-1 1 0 0 0,1-1 0 0 0,1 2 0 0 0,-1-1 0 0 0,1 1 0 0 0,0 0 0 0 0,10-4 0 0 0,-15 7 257 0 0,0 1-68 0 0,1-1-543 0 0,0 1 0 0 0,0-1 0 0 0,0 1 0 0 0,0 0 0 0 0,0 1 0 0 0,0-1 0 0 0,0 1 1 0 0,0-1-1 0 0,0 1 0 0 0,0 0 0 0 0,0 1 0 0 0,5 1 0 0 0,-4 0-64 0 0,-1 1-1 0 0,1-1 0 0 0,0 1 1 0 0,-1 0-1 0 0,0 0 0 0 0,0 0 1 0 0,0 0-1 0 0,-1 1 1 0 0,1 0-1 0 0,-1 0 0 0 0,0 0 1 0 0,0 0-1 0 0,3 10 0 0 0,1 5 342 0 0,-1-1 0 0 0,5 31 0 0 0,-9-41-317 0 0,7 67 1390 0 0,-5-31-446 0 0,2 60 1131 0 0,-5-15-712 0 0,0-61-1148 0 0,-2-23-385 0 0,1 1 0 0 0,1-1 0 0 0,0 9 0 0 0,0-13-7 0 0,-19-26-19552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6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32 104 10447 0 0,'0'0'806'0'0,"3"0"-524"0"0,6-1 481 0 0,1 0 0 0 0,0-1 0 0 0,-1 0-1 0 0,1 0 1 0 0,-1-1 0 0 0,0 0 0 0 0,0-1-1 0 0,0 0 1 0 0,0 0 0 0 0,-1-1 0 0 0,0 0-1 0 0,0 0 1 0 0,9-9 0 0 0,-3 1-156 0 0,-5 4-373 0 0,1 1 1 0 0,12-9-1 0 0,-20 15-1082 0 0,-9 15-2922 0 0,-4 2 1488 0 0,-2-1 0 0 0,0 0 0 0 0,-24 19 0 0 0,-52 31-315 0 0,33-30 11979 0 0,59-34-8171 0 0,4 0-752 0 0,0-1 0 0 0,0 0 0 0 0,0 0 1 0 0,0-1-1 0 0,-1 0 0 0 0,1 0 0 0 0,-1-1 0 0 0,1 0 1 0 0,5-4-1 0 0,26-7 1347 0 0,-33 12-1697 0 0,1 1 0 0 0,-1-1 0 0 0,0 0 1 0 0,0 0-1 0 0,0-1 0 0 0,0 1 1 0 0,0-1-1 0 0,0-1 0 0 0,-1 1 0 0 0,8-7 1 0 0,-11 9-33 0 0,0 0-520 0 0,1 1 243 0 0,-1-1-1 0 0,0 1 1 0 0,1-1-1 0 0,-1 1 1 0 0,0-1-1 0 0,0 0 1 0 0,0 0-1 0 0,0 0 1 0 0,2-1 0 0 0,6-6-4456 0 0,0-3-3637 0 0</inkml:trace>
  <inkml:trace contextRef="#ctx0" brushRef="#br0" timeOffset="1">55 98 7855 0 0,'1'14'704'0'0,"1"4"-568"0"0,-2-1-136 0 0,2 3 0 0 0,-2-3 1648 0 0,-2 0 304 0 0,2-1 2072 0 0,0 0-3384 0 0,-2-6 16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6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1 5695 0 0,'50'51'752'0'0,"7"8"2963"0"0,-50-50-2851 0 0,0 0-1 0 0,-1 0 1 0 0,0 1-1 0 0,-1-1 1 0 0,7 17-1 0 0,-9-19-652 0 0,-1 1 0 0 0,1 0 0 0 0,-1 0 0 0 0,-1 0 0 0 0,1 1 0 0 0,-1-1 0 0 0,-1 0 0 0 0,1 0 0 0 0,-2 1 0 0 0,1-1 0 0 0,-1 0 0 0 0,0 0 0 0 0,-1 0-1 0 0,0 0 1 0 0,0 0 0 0 0,0 0 0 0 0,-1 0 0 0 0,-1 0 0 0 0,1-1 0 0 0,-1 0 0 0 0,0 1 0 0 0,-1-2 0 0 0,-7 10 0 0 0,6-9-85 0 0,-1-1 1 0 0,1 0-1 0 0,-1-1 1 0 0,-1 1-1 0 0,1-1 0 0 0,-1-1 1 0 0,0 1-1 0 0,0-1 1 0 0,0-1-1 0 0,0 1 1 0 0,-18 3-1 0 0,16-5 28 0 0,0 0 0 0 0,0 0 0 0 0,0-1-1 0 0,0 0 1 0 0,-1-1 0 0 0,1 0 0 0 0,0-1 0 0 0,0 0-1 0 0,0-1 1 0 0,-14-3 0 0 0,-1-6 398 0 0,24 10 421 0 0,2 0-829 0 0,0-1 0 0 0,1 1 0 0 0,0 0-1 0 0,-1 0 1 0 0,1 0 0 0 0,0 0 0 0 0,-1 0-1 0 0,1 0 1 0 0,2 0 0 0 0,1-1 30 0 0,-1 1 1 0 0,1 0 0 0 0,-1 0-1 0 0,0 0 1 0 0,1 1 0 0 0,0-1-1 0 0,8 2 1 0 0,-1-1 97 0 0,118 7 1900 0 0,-47-1-1116 0 0,46 2-665 0 0,179 0 510 0 0,-271-9-835 0 0,21-1-827 0 0,112-19 0 0 0,-124 12-6811 0 0,2 2-2624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6.9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1 150 15551 0 0,'31'-14'2901'0'0,"50"-15"1"0"0,-8 4 4112 0 0,-12 7-4424 0 0,-13 4-1496 0 0,-21 6-848 0 0,-9 3-89 0 0,-1-1-1 0 0,25-12 0 0 0,-21 7-381 0 0,-19 10-947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4831 0 0,'0'0'1426'0'0,"0"2"-238"0"0,-28 319 13791 0 0,9-161-14128 0 0,17-145-629 0 0,1-7 140 0 0,0 0 0 0 0,0 0 0 0 0,1 0 0 0 0,0 0 0 0 0,0 0 0 0 0,1 0 0 0 0,3 14-1 0 0,-4-21-401 0 0,0-1-1 0 0,1 1 0 0 0,-1 0 0 0 0,0-1 0 0 0,1 1 0 0 0,-1-1 0 0 0,0 1 0 0 0,1-1 0 0 0,-1 1 1 0 0,1-1-1 0 0,-1 1 0 0 0,1-1 0 0 0,-1 1 0 0 0,1-1 0 0 0,-1 1 0 0 0,1-1 0 0 0,0 1 0 0 0,8-1-6597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7.2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210 1 7023 0 0,'1'3'542'0'0,"73"212"6343"0"0,-46-125-3616 0 0,15 61 1703 0 0,-19-63-2877 0 0,-19-73-1838 0 0,-3-9-129 0 0,-1 0 0 0 0,1 0 0 0 0,-1 0-1 0 0,0 0 1 0 0,1 10 0 0 0,-2-4-2 0 0,1-10-72 0 0,-1 0-1 0 0,0 0 1 0 0,0 0-1 0 0,0 0 1 0 0,0 0 0 0 0,0 0-1 0 0,-1 0 1 0 0,1 0 0 0 0,0 0-1 0 0,-1 0 1 0 0,0 0 0 0 0,1 0-1 0 0,-3 3 1 0 0,1-2 6 0 0,0-1 0 0 0,-1 1 0 0 0,1-1 0 0 0,-1 1 0 0 0,1-1 0 0 0,-1 0 1 0 0,0 0-1 0 0,0-1 0 0 0,0 1 0 0 0,0 0 0 0 0,0-1 0 0 0,0 0 0 0 0,-1 0 0 0 0,1 0 0 0 0,0 0 0 0 0,-1 0 0 0 0,1-1 0 0 0,0 1 0 0 0,-6-1 0 0 0,-7 0 78 0 0,1-1 0 0 0,0 0-1 0 0,-16-4 1 0 0,25 4-114 0 0,-8-2 60 0 0,-1 0 0 0 0,0-2 1 0 0,1 1-1 0 0,-24-13 0 0 0,-50-34 236 0 0,82 47-318 0 0,1 0-1 0 0,0 0 0 0 0,0 0 1 0 0,1-1-1 0 0,-1 1 0 0 0,1-1 1 0 0,-5-7-1 0 0,-4-11-74 0 0,11 12-88 0 0,2 4 56 0 0,2-16-4471 0 0,-1 17 1011 0 0,-1-6-5347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7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6127 0 0,'2'3'472'0'0,"10"16"9"0"0,18 37-1 0 0,-26-48-86 0 0,50 109 3377 0 0,-52-112-3704 0 0,0 1 0 0 0,-1-1 0 0 0,1 0 0 0 0,-1 1 0 0 0,-1-1 1 0 0,1 0-1 0 0,-1 12 0 0 0,-7 38 565 0 0,2-24-195 0 0,3-22-302 0 0,0-1 0 0 0,0 1 0 0 0,-1-1 0 0 0,-1 0 0 0 0,1 1 0 0 0,-1-2 0 0 0,-1 1 0 0 0,-5 8 0 0 0,9-14-110 0 0,-1 0 1 0 0,0 0-1 0 0,1 0 0 0 0,-1 0 1 0 0,0-1-1 0 0,0 1 0 0 0,0 0 1 0 0,0-1-1 0 0,0 0 1 0 0,0 1-1 0 0,-1-1 0 0 0,1 0 1 0 0,0 0-1 0 0,-1 0 0 0 0,1 0 1 0 0,0 0-1 0 0,-1-1 0 0 0,1 1 1 0 0,-1-1-1 0 0,0 0 1 0 0,1 0-1 0 0,-4 0 0 0 0,-3 0 110 0 0,1-1-1 0 0,0 0 0 0 0,-1-1 1 0 0,1 0-1 0 0,-10-3 0 0 0,16 4 50 0 0,-4-3 5059 0 0,114 10 806 0 0,-69-2-4335 0 0,0-2 0 0 0,59-5 1 0 0,170-33-1502 0 0,-211 29-2147 0 0,95 2-1 0 0,-48 4-3224 0 0,-80 0-5037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8.0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13303 0 0,'11'53'2162'0'0,"4"56"0"0"0,-8-51 2718 0 0,-4-4-1085 0 0,2 8-1101 0 0,-1-34-1628 0 0,-4-22-966 0 0,1 1 0 0 0,0-1 0 0 0,0 0 0 0 0,0 0 0 0 0,1 0 0 0 0,0 0 0 0 0,5 10 0 0 0,-6-14-447 0 0,6 6-864 0 0</inkml:trace>
  <inkml:trace contextRef="#ctx0" brushRef="#br0" timeOffset="1">133 211 9471 0 0,'0'0'728'0'0,"2"0"-476"0"0,12 0 999 0 0,8-6 5907 0 0,-8 2-5227 0 0,-11 3-60 0 0,23 4 2503 0 0,-24-2-3622 0 0,20-1 802 0 0,-4-2-1089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8.4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0 679 15519 0 0,'12'6'397'0'0,"31"14"2262"0"0,-35-18-1468 0 0,-1 0 1 0 0,0 0-1 0 0,1 0 0 0 0,11 0 0 0 0,17 0 456 0 0,0-2 0 0 0,0-2 1 0 0,-1-1-1 0 0,38-9 0 0 0,-25 2-2454 0 0,90-29-1 0 0,-106 29-6744 0 0,2 0-2585 0 0</inkml:trace>
  <inkml:trace contextRef="#ctx0" brushRef="#br0" timeOffset="1">932 89 12959 0 0,'0'0'998'0'0,"3"0"-657"0"0,42-3 3663 0 0,44-8 6317 0 0,-75 10-8858 0 0,25-1-1 0 0,-28 2-1223 0 0,-1-1 0 0 0,1 1 0 0 0,-1-2 0 0 0,20-4 0 0 0,-8-1-948 0 0,-12 4 1076 0 0,1 0-1 0 0,17-9 1 0 0,-13 2-3248 0 0,0-3-3633 0 0,0-2-3682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8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4663 0 0,'0'0'360'0'0,"3"-1"-237"0"0,58 3 5725 0 0,-58-2-3884 0 0,10 5 480 0 0,-10-4-1408 0 0,-1 0-64 0 0,1 1-799 0 0,0-1 0 0 0,0 1-1 0 0,0 0 1 0 0,0 0 0 0 0,-1 0 0 0 0,1 1 0 0 0,-1-1-1 0 0,0 0 1 0 0,1 1 0 0 0,-1 0 0 0 0,0-1 0 0 0,-1 1 0 0 0,1 0-1 0 0,0 0 1 0 0,-1 0 0 0 0,0 0 0 0 0,0 1 0 0 0,0-1-1 0 0,0 0 1 0 0,0 0 0 0 0,0 1 0 0 0,-1-1 0 0 0,0 0 0 0 0,0 1-1 0 0,0 5 1 0 0,-2 24 1604 0 0,-8 51-1 0 0,1-20-473 0 0,6-42-904 0 0,-42 304 4434 0 0,43-318-4684 0 0,1 0-1 0 0,1 0 1 0 0,0 12-1 0 0,0-4-590 0 0,1-17 321 0 0,-1 0 1 0 0,0 0-1 0 0,1 0 0 0 0,-1 0 1 0 0,1 1-1 0 0,0-1 1 0 0,-1 0-1 0 0,1 0 0 0 0,0 0 1 0 0,-1 0-1 0 0,2-1 0 0 0,2-2-475 0 0,1-4-576 0 0,0 0 0 0 0,6-18 0 0 0,-6 13-1519 0 0,-1-1 0 0 0,-1 0 0 0 0,3-16 1 0 0,-4 10-2322 0 0,0-34 0 0 0,-6 7 2811 0 0,1 24 1826 0 0,1-45 0 0 0,2 64 578 0 0,1 1 0 0 0,-1-1 0 0 0,1 0-1 0 0,0 1 1 0 0,2-5 0 0 0,-2 4 536 0 0,1 1 0 0 0,0-1-1 0 0,0 1 1 0 0,0 0 0 0 0,1 0 0 0 0,-1 0-1 0 0,1 0 1 0 0,0 0 0 0 0,0 0 0 0 0,0 1-1 0 0,0-1 1 0 0,0 1 0 0 0,4-2 0 0 0,2-2 1402 0 0,0 2 1 0 0,13-6-1 0 0,19-3 814 0 0,43 0-355 0 0,-81 13-2318 0 0,-1 1-235 0 0,0 0-1 0 0,-1-1 1 0 0,1 1 0 0 0,0-1 0 0 0,0 0 0 0 0,0 1 0 0 0,0-1-1 0 0,3 0 1 0 0,-3 0 8 0 0,1 0-1 0 0,-1 0 0 0 0,1 1 1 0 0,-1-1-1 0 0,1 1 0 0 0,-1 0 1 0 0,1-1-1 0 0,4 3 0 0 0,-3 0 55 0 0,0-1-1 0 0,0 1 0 0 0,0 0 1 0 0,0 0-1 0 0,-1 0 0 0 0,1 0 1 0 0,-1 0-1 0 0,0 1 1 0 0,1 0-1 0 0,-2 0 0 0 0,1 0 1 0 0,4 7-1 0 0,-3-2 171 0 0,-1-1 1 0 0,0 1-1 0 0,0 0 0 0 0,-1 0 1 0 0,0 0-1 0 0,1 11 0 0 0,1 13 352 0 0,-1-12-155 0 0,1 28 0 0 0,0 2-315 0 0,1-10-82 0 0,-3-16-74 0 0,-1-20-5 0 0,1 0-1 0 0,-1 0 8 0 0,-4 18-57 0 0,3-20-657 0 0,-1 2 1563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9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0 7631 0 0,'-7'26'672'0'0,"-3"4"-536"0"0,-2 1-136 0 0,-1-1 0 0 0,-1 0 1952 0 0,2-4 352 0 0,0-5 80 0 0,2-3 16 0 0,3-4-1640 0 0,0-4 40 0 0</inkml:trace>
  <inkml:trace contextRef="#ctx0" brushRef="#br0" timeOffset="1">174 107 6191 0 0,'7'6'389'0'0,"50"47"152"0"0,-34-28 2579 0 0,-11-12 26 0 0,1 0 1 0 0,0-1-1 0 0,18 14 1 0 0,-16-16-1276 0 0,0-1-1 0 0,0 0 1 0 0,23 9 0 0 0,59 18-306 0 0,-78-30-1342 0 0,-1-2 0 0 0,1 0 0 0 0,28 2 0 0 0,17-5-2334 0 0,-43-3-1347 0 0,24-3-1 0 0,-4-3-6737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39:59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5671 0 0,'0'0'600'0'0,"12"7"-600"0"0,0 0 2448 0 0,1 4 3472 0 0,-1-1-2888 0 0,0-1 736 0 0,-3 3-2184 0 0,1-5-1448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0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8431 0 0,'66'4'2235'0'0,"-24"-1"3077"0"0,-24-1-1926 0 0,1 1 1 0 0,24 7-1 0 0,-29-6-259 0 0,-9 0-2062 0 0,4 3-71 0 0,-7-5-905 0 0,-1 1 0 0 0,1 0-1 0 0,-1 0 1 0 0,0 0 0 0 0,0 0 0 0 0,0 0-1 0 0,0 0 1 0 0,0 0 0 0 0,-1 0 0 0 0,0 0-1 0 0,1 0 1 0 0,-1 0 0 0 0,0 1 0 0 0,0-1-1 0 0,-1 4 1 0 0,-4 11-70 0 0,1-14-14 0 0,1 0-5 0 0,-1 3-205 0 0,-1-1 0 0 0,0 1 1 0 0,-1-1-1 0 0,1 0 0 0 0,-1-1 0 0 0,0 0 1 0 0,0 1-1 0 0,-1-2 0 0 0,1 1 0 0 0,-1-1 1 0 0,0 0-1 0 0,-1 0 0 0 0,-7 2 0 0 0,13-5-312 0 0,-1 0-1 0 0,1 0 0 0 0,-1-1 1 0 0,1 1-1 0 0,-1-1 0 0 0,0 1 1 0 0,-4-1-1 0 0,-10-1-7190 0 0,7-1-128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0.5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565 1 3599 0 0,'0'0'278'0'0,"1"2"-182"0"0,11 22-31 0 0,-11-22 218 0 0,-1 9 491 0 0,4 17 553 0 0,-4-25 201 0 0,2-3-1455 0 0,1-1-51 0 0,1 1 1 0 0,-1-1-1 0 0,0 1 0 0 0,0-1 0 0 0,1 0 0 0 0,2-2 0 0 0,25-9 31 0 0,-16 6-53 0 0,-15 6 0 0 0,0 0 0 0 0,1 0 0 0 0,-1-1 0 0 0,0 1 0 0 0,0 0 0 0 0,0 0 0 0 0,1 0 0 0 0,-1 0 0 0 0,0-1 0 0 0,0 1 0 0 0,0 0 0 0 0,0 0 0 0 0,0 0 0 0 0,1 0 0 0 0,-1-1 0 0 0,0 1 0 0 0,0 0 0 0 0,0 0 0 0 0,0-1 0 0 0,0 1 0 0 0,0 0 0 0 0,0 0 0 0 0,0-1 0 0 0,0 1 0 0 0,0 0 0 0 0,0 0 0 0 0,0-1 0 0 0,0 1 0 0 0,0 0 0 0 0,0-1 0 0 0,0 1-1 0 0,-1-1 1 0 0,0 0-1 0 0,1 0 0 0 0,-1 0 0 0 0,0 0 0 0 0,0 1 0 0 0,1-1 0 0 0,-1 0 0 0 0,0 0 1 0 0,0 1-1 0 0,0-1 0 0 0,0 1 0 0 0,0-1 0 0 0,0 1 0 0 0,0-1 0 0 0,0 1 0 0 0,0 0 1 0 0,0-1-1 0 0,0 1 0 0 0,0 0 0 0 0,0 0 0 0 0,0 0 0 0 0,-2 0 0 0 0,-26 0-38 0 0,-45 16 116 0 0,1 4 0 0 0,-82 32 0 0 0,144-48-73 0 0,-137 54 459 0 0,118-45 293 0 0,2 2-1 0 0,-53 35 0 0 0,81-50-560 0 0,-1 1 1 0 0,1-1-1 0 0,-1 0 0 0 0,1 0 0 0 0,0 0 0 0 0,-1 1 0 0 0,1-1 0 0 0,-1 0 0 0 0,1 1 0 0 0,0-1 0 0 0,-1 0 0 0 0,1 1 1 0 0,0-1-1 0 0,0 1 0 0 0,-1-1 0 0 0,1 0 0 0 0,0 1 0 0 0,0-1 0 0 0,0 1 0 0 0,-1-1 0 0 0,1 1 0 0 0,0 0 0 0 0,9 4 4028 0 0,-6-4-4890 0 0,3 0 1110 0 0,1 1 0 0 0,0-2 1 0 0,-1 1-1 0 0,1 0 0 0 0,0-1 0 0 0,-1-1 1 0 0,1 1-1 0 0,0-1 0 0 0,-1 0 0 0 0,12-3 1 0 0,5-1 308 0 0,21-4 1301 0 0,64-23 0 0 0,-9 1-81 0 0,207-59-89 0 0,-289 85-1883 0 0,-13 4 0 0 0,-1 0 0 0 0,0 0 0 0 0,1 0 0 0 0,-1 0 0 0 0,0-1 0 0 0,0 1 0 0 0,1-1 0 0 0,-1 0 0 0 0,5-4 0 0 0,-7 5 0 0 0,0 0 0 0 0,12-3 0 0 0,-12 3 0 0 0,-1 1 0 0 0,-14 7 0 0 0,7-5 286 0 0,-27 12-2028 0 0,14-4-5830 0 0,0 0-2624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0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5471 0 0,'4'13'285'0'0,"0"0"0"0"0,-1 1 0 0 0,0-1 0 0 0,-2 1 0 0 0,1-1 0 0 0,-2 18 0 0 0,-8 85 5271 0 0,1-43-2031 0 0,7-68-2722 0 0,3-6-395 0 0,7-14-411 0 0,-5 6-238 0 0,-1 0 1 0 0,5-14 0 0 0,8-76-4231 0 0,-16 91 2267 0 0,-2 10 1280 0 0,-4 21 1246 0 0,1 0 58 0 0,-23 111 5978 0 0,34-144-6007 0 0,12-24 47 0 0,-16 28-337 0 0,0 0 1 0 0,0 1-1 0 0,0-1 1 0 0,6-7-1 0 0,0 3 124 0 0,0-1 1 0 0,1 2-1 0 0,0 0 0 0 0,0 0 0 0 0,1 0 1 0 0,0 2-1 0 0,0-1 0 0 0,1 1 0 0 0,0 1 0 0 0,0 0 1 0 0,25-8-1 0 0,3 6 1614 0 0,53-5 0 0 0,-55 8-396 0 0,-25 4-752 0 0,0 0 0 0 0,-1 1 0 0 0,1 0 0 0 0,16 3 0 0 0,-26-2-487 0 0,0 1 0 0 0,0-1 0 0 0,0 0 0 0 0,0 1 0 0 0,0 0 1 0 0,0 0-1 0 0,-1 0 0 0 0,1 0 0 0 0,2 3 0 0 0,-5-4-128 0 0,1-1 0 0 0,-1 1 0 0 0,0-1-1 0 0,1 1 1 0 0,-1 0 0 0 0,0-1 0 0 0,1 1 0 0 0,-1 0 0 0 0,0-1-1 0 0,0 1 1 0 0,0 0 0 0 0,0-1 0 0 0,0 1 0 0 0,0 0 0 0 0,0-1-1 0 0,0 1 1 0 0,0 0 0 0 0,0-1 0 0 0,0 2 0 0 0,0-1 51 0 0,0 5 47 0 0,-1 0 0 0 0,1 0 0 0 0,-1 0 0 0 0,0-1-1 0 0,0 1 1 0 0,-1 0 0 0 0,0 0 0 0 0,0-1 0 0 0,-5 11 0 0 0,1-3 79 0 0,2-5-93 0 0,0 0 1 0 0,0 0-1 0 0,-1-1 0 0 0,0 0 0 0 0,0 0 1 0 0,-1 0-1 0 0,0 0 0 0 0,0-1 1 0 0,-1 0-1 0 0,1 0 0 0 0,-1-1 0 0 0,-10 6 1 0 0,9-6-352 0 0,1-1 0 0 0,-1 0 1 0 0,0-1-1 0 0,0 0 1 0 0,-11 3-1 0 0,12-5-836 0 0,0 0 0 0 0,0 0 0 0 0,1 0 0 0 0,-1-1 0 0 0,0 0 0 0 0,0 0 0 0 0,-7-2 0 0 0,-6-3-9101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7399 0 0,'0'0'1102'0'0,"1"2"-762"0"0,6 12 367 0 0,-5-10 273 0 0,0-1 0 0 0,0 1 0 0 0,0-1 0 0 0,0 1 0 0 0,-1 0 0 0 0,1 0 0 0 0,-1 0 0 0 0,0 0-1 0 0,0 0 1 0 0,-1 0 0 0 0,1 6 0 0 0,-1-8-787 0 0,0 1-1 0 0,0 0 1 0 0,0-1 0 0 0,0 1-1 0 0,1 0 1 0 0,-1-1 0 0 0,1 1-1 0 0,0-1 1 0 0,0 1 0 0 0,0-1-1 0 0,1 3 1 0 0,6 18 986 0 0,-1 8 144 0 0,18 48 0 0 0,-5-21-557 0 0,6 42 252 0 0,-25-94-1733 0 0,1 0-1 0 0,0 0 0 0 0,5 9 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1.3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14511 0 0,'25'14'76'0'0,"12"7"4459"0"0,1-1 0 0 0,76 27 0 0 0,-31-19-2840 0 0,-46-15-735 0 0,0-2 0 0 0,41 8 0 0 0,-58-16-2140 0 0,33 1 0 0 0,-37-4-1183 0 0,0-1 0 0 0,24-5 0 0 0,-14 1-7660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1.7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210 1 8951 0 0,'-4'10'456'0'0,"1"-1"0"0"0,-2 1 0 0 0,1-1-1 0 0,-1 0 1 0 0,0 0 0 0 0,-10 12-1 0 0,-5 9 3430 0 0,19-29-2920 0 0,3 2-905 0 0,0 4-78 0 0,1 0 0 0 0,-1 1-1 0 0,-1-1 1 0 0,1 1-1 0 0,-1-1 1 0 0,0 1 0 0 0,-1 0-1 0 0,0 9 1 0 0,-10 66 168 0 0,6-61-48 0 0,-4 18 636 0 0,-2-1-1 0 0,-2 0 1 0 0,-19 42 0 0 0,22-62-76 0 0,-16 26 0 0 0,-4 10 736 0 0,27-51-1112 0 0,0 1 1 0 0,0-1-1 0 0,-1 0 0 0 0,1 0 1 0 0,-1 1-1 0 0,-5 4 0 0 0,7-21 202 0 0,2 8-464 0 0,0 0 1 0 0,0 0-1 0 0,1 0 1 0 0,-1 0-1 0 0,5-6 0 0 0,3-11-165 0 0,0 0-238 0 0,1 0 0 0 0,1 1 0 0 0,1 0 0 0 0,0 1-1 0 0,19-21 1 0 0,7-12 121 0 0,-21 29 554 0 0,1 2 0 0 0,36-33 1 0 0,-26 27 357 0 0,30-27 2644 0 0,-57 53-2982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72 7599 0 0,'5'13'672'0'0,"-1"1"-536"0"0,-3 0-136 0 0,5 0 0 0 0,-3 0 2272 0 0,1 0 3200 0 0,-3 1-2680 0 0,1-2-1696 0 0,-2-5 1440 0 0,11-11-8552 0 0</inkml:trace>
  <inkml:trace contextRef="#ctx0" brushRef="#br0" timeOffset="1">101 31 7367 0 0,'0'0'568'0'0,"3"-1"-373"0"0,16-2-279 0 0,31-12 7756 0 0,-47 14-6264 0 0,1 0-227 0 0,3 0-726 0 0,5-2 661 0 0,-1 1 0 0 0,14-1 0 0 0,-21 5-589 0 0,-4-2-524 0 0,0 1-1 0 0,0-1 1 0 0,0 1-1 0 0,0-1 1 0 0,0 1-1 0 0,0-1 1 0 0,0 1-1 0 0,0 0 1 0 0,0-1-1 0 0,0 1 1 0 0,0-1-1 0 0,0 1 1 0 0,0-1-1 0 0,0 1 1 0 0,0-1-1 0 0,-1 1 1 0 0,1-1-1 0 0,0 2 0 0 0,-4 5 98 0 0,0 0 0 0 0,1-1 0 0 0,-2 1 0 0 0,1-1 0 0 0,-1 0 0 0 0,-11 11 0 0 0,9-9 46 0 0,0 0 1 0 0,-10 15-1 0 0,10-14 3 0 0,0 0-1 0 0,-1 0 1 0 0,0 0-1 0 0,-14 11 0 0 0,-14 14 713 0 0,27-24-293 0 0,7-8 21 0 0,1-1 19 0 0,1-1-559 0 0,0 0-1 0 0,-1 0 1 0 0,1 0 0 0 0,0 0-1 0 0,0 1 1 0 0,0-1 0 0 0,-1 0 0 0 0,1 0-1 0 0,0 0 1 0 0,0 0 0 0 0,0 0-1 0 0,0 0 1 0 0,-1 1 0 0 0,1-1-1 0 0,0 0 1 0 0,0 0 0 0 0,0 0-1 0 0,0 0 1 0 0,0 1 0 0 0,0-1-1 0 0,0 0 1 0 0,0 0 0 0 0,-1 0-1 0 0,1 1 1 0 0,0-1 0 0 0,0 0-1 0 0,0 0 1 0 0,0 0 0 0 0,0 1-1 0 0,0-1 1 0 0,0 0 0 0 0,0 0-1 0 0,0 1 1 0 0,0-1 0 0 0,0 0-1 0 0,1 0 1 0 0,-1 0 0 0 0,0 1 0 0 0,0-1-1 0 0,0 0 1 0 0,0 0 0 0 0,0 0-1 0 0,0 0 1 0 0,0 1 0 0 0,0-1-1 0 0,1 0 1 0 0,-1 0 0 0 0,0 0-1 0 0,0 0 1 0 0,0 1 0 0 0,0-1-1 0 0,1 0 1 0 0,-1 0 0 0 0,0 0-1 0 0,0 0 1 0 0,0 0 0 0 0,0 0-1 0 0,1 0 1 0 0,-1 0 0 0 0,0 0-1 0 0,1 1 1 0 0,15 0 1703 0 0,-15-1-1985 0 0,2-1 289 0 0,1 1 0 0 0,-1-1-1 0 0,0 0 1 0 0,1 0-1 0 0,-1 0 1 0 0,0 0-1 0 0,0-1 1 0 0,0 1 0 0 0,0-1-1 0 0,0 0 1 0 0,3-3-1 0 0,8-3 101 0 0,9-5-310 0 0,-1-1 0 0 0,21-19-1 0 0,-31 25-870 0 0,20-11 0 0 0,-4 2-6718 0 0,-8 3-1857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2.5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3023 0 0,'3'0'220'0'0,"46"1"4746"0"0,-33-2-940 0 0,1-1 1 0 0,0-1-1 0 0,-1-1 1 0 0,28-9 0 0 0,-5-3-1517 0 0,50-20-600 0 0,-68 29-1947 0 0,-1 0 1 0 0,41-6-1 0 0,-12 1-2349 0 0,-11 2-5942 0 0,-13 5-1123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2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1 2615 0 0,'-8'23'657'0'0,"0"0"-1"0"0,-20 39 0 0 0,-31 39 9839 0 0,33-67-7238 0 0,19-25-1922 0 0,0 1 1 0 0,0 0 0 0 0,1 0-1 0 0,-6 14 4078 0 0,14-23-4705 0 0,0 0-580 0 0,0-1 0 0 0,1 1 0 0 0,-1-1 0 0 0,0 1 0 0 0,0-1-1 0 0,1 0 1 0 0,-1 1 0 0 0,0-1 0 0 0,1 0 0 0 0,-1-1 0 0 0,0 1 0 0 0,0 0 0 0 0,3-1 0 0 0,40-11 232 0 0,55-21-1 0 0,-77 24-267 0 0,-1-1-1 0 0,0-2 1 0 0,0 0-1 0 0,21-17 1 0 0,-32 21-92 0 0,1 0 0 0 0,16-8 0 0 0,36-19 0 0 0,-29 8-101 0 0,-33 27-425 0 0</inkml:trace>
  <inkml:trace contextRef="#ctx0" brushRef="#br0" timeOffset="1">286 340 4487 0 0,'-9'133'1614'0'0,"4"-44"4490"0"0,-3 49 3457 0 0,0-8-3635 0 0,-1-46-2851 0 0,0 23-1291 0 0,9-99-1838 0 0,0-1 1 0 0,0 0-1 0 0,1 0 1 0 0,0 1-1 0 0,0-1 0 0 0,5 13 1 0 0,8 5-8384 0 0,-3-10-1759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3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0 5671 0 0,'2'6'72'0'0,"-1"0"0"0"0,-1 0-1 0 0,1 0 1 0 0,-1 0 0 0 0,0 0-1 0 0,0 1 1 0 0,-2 7 0 0 0,-11 44 683 0 0,5-29 1291 0 0,-32 107 7952 0 0,-36 60-3895 0 0,71-185-6174 0 0,0 3 955 0 0,-2 10-7717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3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373 88 5727 0 0,'6'-3'102'0'0,"0"-1"-1"0"0,-1 1 0 0 0,1-1 1 0 0,0 0-1 0 0,6-7 0 0 0,-6 6 678 0 0,0 1-1 0 0,1 0 1 0 0,-1 0-1 0 0,1 1 1 0 0,0 0-1 0 0,12-4 0 0 0,1 0 1905 0 0,-3 0 109 0 0,-13 6-616 0 0,1 0-266 0 0,4-2-1214 0 0,0 0 1 0 0,0 1-1 0 0,1 0 1 0 0,-1 1-1 0 0,1 0 1 0 0,-1 0-1 0 0,1 1 1 0 0,-1 1-1 0 0,14 1 1 0 0,-20-1-506 0 0,0 0 0 0 0,0 1 0 0 0,0-1 0 0 0,-1 1 0 0 0,1-1 0 0 0,0 1 0 0 0,-1 0 0 0 0,1 0 0 0 0,-1 0 0 0 0,0 0 0 0 0,0 1 0 0 0,1-1 0 0 0,-1 1 0 0 0,-1-1 0 0 0,3 4 0 0 0,-2-2-91 0 0,0-1 1 0 0,0 1 0 0 0,0 0-1 0 0,0 0 1 0 0,-1-1-1 0 0,0 1 1 0 0,0 0-1 0 0,0 0 1 0 0,0 1-1 0 0,-1-1 1 0 0,1 5-1 0 0,-2-1-88 0 0,0 0-1 0 0,0 0 0 0 0,-1 0 0 0 0,0-1 0 0 0,0 1 1 0 0,-1 0-1 0 0,0-1 0 0 0,-7 12 0 0 0,-2 1 31 0 0,-25 29 0 0 0,16-22-32 0 0,-16 19-10 0 0,28-35 0 0 0,4 1 0 0 0,8 1 0 0 0,7-2 0 0 0,-5-8 0 0 0,0 1 0 0 0,0-1 0 0 0,1-1 0 0 0,-1 1 0 0 0,1-1 0 0 0,-1 0 0 0 0,1 0 0 0 0,0 0 0 0 0,0-1 0 0 0,0 0 0 0 0,6 1 0 0 0,9-1 0 0 0,39-3 0 0 0,-40 2 0 0 0,-15 2 0 0 0,-2 0 0 0 0,7 6 0 0 0,-9-7 0 0 0,1 1 0 0 0,-1 0 0 0 0,0 0 0 0 0,0 0 0 0 0,0 1 0 0 0,0-1 0 0 0,0 0 0 0 0,-1 0 0 0 0,1 0 0 0 0,-1 1 0 0 0,1-1 0 0 0,-1 0 0 0 0,0 1 0 0 0,0-1 0 0 0,0 0 0 0 0,0 1 0 0 0,0-1 0 0 0,-1 0 0 0 0,1 0 0 0 0,-1 1 0 0 0,1-1 0 0 0,-1 0 0 0 0,-1 3 0 0 0,-3 5 0 0 0,0 0 0 0 0,0 0 0 0 0,-11 14 0 0 0,8-12 0 0 0,-14 19 0 0 0,-2-2 0 0 0,-46 45 0 0 0,44-50 0 0 0,-1-3 0 0 0,-52 33 0 0 0,56-39 0 0 0,0-1 0 0 0,-1-1 0 0 0,0-1 0 0 0,-1-1 0 0 0,-1-1 0 0 0,-31 7 0 0 0,15-7 0 0 0,-1-1 0 0 0,-64 3 0 0 0,101-12-56 0 0,0 0-1 0 0,1 0 1 0 0,-1 0 0 0 0,-8-3 0 0 0,12 3 17 0 0,0 0 1 0 0,0-1 0 0 0,0 0 0 0 0,0 1-1 0 0,0-1 1 0 0,0 0 0 0 0,0 0 0 0 0,0 0-1 0 0,0 0 1 0 0,1-1 0 0 0,-1 1 0 0 0,-3-3-1 0 0,5 4 2 0 0,0 0 0 0 0,0 0 0 0 0,0-1 0 0 0,0 1 0 0 0,0 0 0 0 0,0 0 0 0 0,0 0 0 0 0,0 0 0 0 0,0 0 0 0 0,0 0 0 0 0,0 0 0 0 0,0 0 0 0 0,0 0 0 0 0,0 0 0 0 0,0-1 0 0 0,0 1 0 0 0,0 0 0 0 0,0 0 0 0 0,0 0 0 0 0,0 0 0 0 0,0 0 0 0 0,0 0 0 0 0,0 0 0 0 0,0 0 0 0 0,0-1 0 0 0,0 1 0 0 0,0 0 0 0 0,0 0 0 0 0,0 0 0 0 0,0 0 0 0 0,0 0 0 0 0,0 0 0 0 0,0 0 0 0 0,0 0 0 0 0,0 0 0 0 0,0 0 0 0 0,0 0 0 0 0,0-1 0 0 0,1 1 0 0 0,-1 0 0 0 0,0 0 0 0 0,0 0 0 0 0,0 0 0 0 0,0 0 0 0 0,0 0 0 0 0,0 0 0 0 0,0 0 0 0 0,10-12-7364 0 0,1-3-2411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4.0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177 88 4895 0 0,'4'-9'350'0'0,"-1"-1"0"0"0,0 1 0 0 0,0-1 0 0 0,1-15 0 0 0,-3 23 1036 0 0,-2 0 72 0 0,0 1-1229 0 0,0-1 0 0 0,0 1-1 0 0,1 0 1 0 0,-1 0 0 0 0,0-1 0 0 0,0 1 0 0 0,0 0 0 0 0,-1 0 0 0 0,1 0 0 0 0,0 0 0 0 0,0 0 0 0 0,0 0 0 0 0,-1 0 0 0 0,1 0-1 0 0,-1 1 1 0 0,1-1 0 0 0,0 1 0 0 0,-1-1 0 0 0,-1 0 0 0 0,0 1-38 0 0,0-1 0 0 0,0 1 0 0 0,0 0 0 0 0,1 0-1 0 0,-1 0 1 0 0,0 1 0 0 0,0-1 0 0 0,0 1 0 0 0,0-1 0 0 0,-2 2-1 0 0,-1 0 27 0 0,-1 1 0 0 0,1 0 0 0 0,1 0-1 0 0,-1 0 1 0 0,0 1 0 0 0,1 0-1 0 0,0 0 1 0 0,-10 9 0 0 0,9-5 32 0 0,0 1 1 0 0,0 0-1 0 0,0 0 1 0 0,1 0 0 0 0,1 0-1 0 0,0 1 1 0 0,-5 17 0 0 0,2-5 309 0 0,2 2 1 0 0,-3 30 0 0 0,6-34 34 0 0,-1-1 491 0 0,1 29-1 0 0,2-42-757 0 0,0 0 1 0 0,1 0-1 0 0,0 0 1 0 0,0 0-1 0 0,1 0 1 0 0,-1-1 0 0 0,1 1-1 0 0,0 0 1 0 0,4 6-1 0 0,-5-10-242 0 0,0-1 0 0 0,0 0 0 0 0,0 1 0 0 0,0-1 0 0 0,0 0 0 0 0,0 0 0 0 0,0 0 0 0 0,1 0 0 0 0,-1 0 0 0 0,0 0 0 0 0,1 0 0 0 0,-1 0 0 0 0,1 0-1 0 0,-1-1 1 0 0,0 1 0 0 0,1 0 0 0 0,0-1 0 0 0,-1 0 0 0 0,1 1 0 0 0,-1-1 0 0 0,1 0 0 0 0,0 0 0 0 0,-1 0 0 0 0,3 0 0 0 0,-1 0-21 0 0,0 0-1 0 0,0-1 1 0 0,0 0 0 0 0,0 1 0 0 0,0-1-1 0 0,0-1 1 0 0,-1 1 0 0 0,1 0-1 0 0,0 0 1 0 0,0-1 0 0 0,-1 0 0 0 0,1 0-1 0 0,2-2 1 0 0,4-5-6 0 0,0 0 0 0 0,0-1 0 0 0,-1 0 0 0 0,0-1 0 0 0,10-19 0 0 0,26-62 240 0 0,-41 85-296 0 0,0-1-57 0 0,-2 6 24 0 0,0-1-1 0 0,1 0 1 0 0,-1 0 0 0 0,1 1-1 0 0,-1-1 1 0 0,1 1 0 0 0,0 0 0 0 0,0-1-1 0 0,3-2 1 0 0,2 0 43 0 0,-2 9 89 0 0,-2 0-71 0 0,1 0 53 0 0,-3-2-75 0 0,2 16 169 0 0,-2-16-224 0 0,2-3-1726 0 0,0-1 1460 0 0,0 1 0 0 0,0-1-1 0 0,-1 0 1 0 0,1 0 0 0 0,0 0 0 0 0,4-5 0 0 0,0-2-3278 0 0,-3-3-3989 0 0,-2 0 480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4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11287 0 0,'2'3'867'0'0,"6"8"-451"0"0,0 1 0 0 0,0 0 0 0 0,-2 0-1 0 0,9 21 1 0 0,16 58 6432 0 0,7 16-151 0 0,-29-85-5804 0 0,-8-17-651 0 0,0-1 0 0 0,1 0 0 0 0,0 0-1 0 0,0 1 1 0 0,0-1 0 0 0,6 7 0 0 0,-7-10-266 0 0,0 0 0 0 0,0 0 0 0 0,0 0 0 0 0,1-1 0 0 0,-1 1 0 0 0,0 0 0 0 0,1 0 0 0 0,-1-1 0 0 0,1 1 0 0 0,-1 0 0 0 0,1-1 0 0 0,-1 0 0 0 0,1 1 0 0 0,-1-1 0 0 0,1 0 0 0 0,-1 0 0 0 0,1 0 0 0 0,-1 0 0 0 0,1 0 0 0 0,0 0 0 0 0,-1 0 0 0 0,1 0 0 0 0,-1-1 0 0 0,3 0 0 0 0,14-7-6631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4.8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610 1 5439 0 0,'-3'53'-127'0'0,"-12"26"5194"0"0,-24 50 5744 0 0,38-124-10595 0 0,-58 139 6394 0 0,48-121-5927 0 0,-4 6 280 0 0,-2-1 0 0 0,0-1-1 0 0,-33 38 1 0 0,9-12-847 0 0,-126 160-15 0 0,121-154-101 0 0,15-18 0 0 0,-38 38 0 0 0,67-76 12 0 0,0-2-20 0 0,1 1-1 0 0,0-1 1 0 0,0 0-1 0 0,-1-1 0 0 0,1 1 1 0 0,-1 0-1 0 0,1 0 1 0 0,0 0-1 0 0,-1-1 0 0 0,1 1 1 0 0,-4 0-1 0 0,4-1-42 0 0,1-1 0 0 0,0 1 0 0 0,-1-1 0 0 0,1 1 0 0 0,-1-1 0 0 0,1 1 1 0 0,0-1-1 0 0,-1 1 0 0 0,1-1 0 0 0,0 1 0 0 0,0-1 0 0 0,-1 0 0 0 0,1 1 0 0 0,0-1 0 0 0,0 1 0 0 0,0-1 0 0 0,0 0 0 0 0,0 1 0 0 0,0-2 0 0 0,0 2-28 0 0,-2-19-2296 0 0,4 0-4501 0 0,3-4-2732 0 0</inkml:trace>
  <inkml:trace contextRef="#ctx0" brushRef="#br0" timeOffset="1">538 468 6967 0 0,'3'-1'535'0'0,"1"0"-564"0"0,0 0 1 0 0,0 0-1 0 0,-1-1 0 0 0,1 1 1 0 0,-1-1-1 0 0,5-2 1 0 0,-1-1 842 0 0,-1 0-1 0 0,0 0 1 0 0,1 0 0 0 0,7-11 0 0 0,2-3 2965 0 0,21-36 0 0 0,39-83 944 0 0,-70 128-4495 0 0,4-8 203 0 0,-2 1 0 0 0,0-2 0 0 0,0 1 0 0 0,5-25 0 0 0,-12 41-391 0 0,-1 1 0 0 0,0 0 0 0 0,0 0 0 0 0,0-1 0 0 0,0 1 0 0 0,0 0 0 0 0,0 0 0 0 0,0-1 0 0 0,0 1 0 0 0,0 0 0 0 0,0 0 0 0 0,-1-1 0 0 0,1 1 0 0 0,0 0 0 0 0,-1 0 0 0 0,1 0 0 0 0,-1-1 0 0 0,0 1 0 0 0,1 0 0 0 0,-2-2 0 0 0,0 2 99 0 0,-1 1-19 0 0,-5-1-21 0 0,-1 1 1 0 0,1 0 0 0 0,0 0-1 0 0,0 1 1 0 0,-1 0-1 0 0,-7 3 1 0 0,11-3-46 0 0,1 1 0 0 0,-1-1 0 0 0,1 1 0 0 0,0 0 0 0 0,0 0 0 0 0,0 1 0 0 0,0-1 0 0 0,0 1 0 0 0,0 0 1 0 0,1 0-1 0 0,-1 0 0 0 0,-5 8 0 0 0,2-2 62 0 0,1 0 0 0 0,1 1 1 0 0,0 0-1 0 0,0 0 0 0 0,1 0 1 0 0,0 1-1 0 0,-4 18 0 0 0,2-1 880 0 0,-3 51 0 0 0,8-32-185 0 0,2-43-762 0 0,-1 0 1 0 0,0 1-1 0 0,1-1 0 0 0,0 1 0 0 0,0-1 0 0 0,1 0 0 0 0,-1 0 1 0 0,3 6-1 0 0,5 1 1 0 0,3-3-43 0 0,2-2-7 0 0,-11-6-193 0 0,0 0 1 0 0,0 0-1 0 0,1 0 0 0 0,-1-1 1 0 0,0 1-1 0 0,0-1 1 0 0,0 0-1 0 0,0 0 0 0 0,0 0 1 0 0,0 0-1 0 0,-1 0 0 0 0,1-1 1 0 0,0 1-1 0 0,-1-1 1 0 0,5-3-1 0 0,3-3-2184 0 0,-1 0 1 0 0,12-15-1 0 0,-16 17 1228 0 0,13-13-8082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7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239 171 4663 0 0,'-35'37'2678'0'0,"26"-29"-311"0"0,0 0 1 0 0,-10 14-1 0 0,4-3 51 0 0,-17 30-1 0 0,10-11-1031 0 0,-4 4-670 0 0,3 0 0 0 0,-19 48-1 0 0,41-87-775 0 0,0 1 0 0 0,0-1 0 0 0,0 1-1 0 0,0 0 1 0 0,1-1 0 0 0,-1 6 0 0 0,17-6-13211 0 0</inkml:trace>
  <inkml:trace contextRef="#ctx0" brushRef="#br0" timeOffset="1">562 0 14191 0 0,'5'51'1419'0'0,"1"24"-1086"0"0,-5-26 3166 0 0,-12 83 3558 0 0,5-89-6498 0 0,3 1 0 0 0,1 0 0 0 0,5 55 0 0 0,-2-95-905 0 0,3 15 534 0 0,3-9-7962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5.2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328 0 7487 0 0,'0'6'105'0'0,"1"-1"0"0"0,-1 1-1 0 0,1-1 1 0 0,0 0 0 0 0,3 10-1 0 0,2 1 3001 0 0,-4-11-1208 0 0,-1-3-1117 0 0,0 0 0 0 0,0 0 0 0 0,0 0 0 0 0,1 0-1 0 0,-1 0 1 0 0,1 0 0 0 0,-1 0 0 0 0,4 2 0 0 0,24 16 2850 0 0,-15-12-2109 0 0,-12-7-608 0 0,2 1-271 0 0,29 11 496 0 0,-30-12-700 0 0,1 0-49 0 0,44 8 582 0 0,-45-8-403 0 0,-3 2-254 0 0,1 1-234 0 0,-1 0-1 0 0,0 0 0 0 0,0 0 0 0 0,-1 1 1 0 0,1-1-1 0 0,-1 0 0 0 0,0 0 1 0 0,0 0-1 0 0,-1 0 0 0 0,1 0 0 0 0,-1 0 1 0 0,0 0-1 0 0,0 0 0 0 0,0-1 0 0 0,0 1 1 0 0,0-1-1 0 0,-5 6 0 0 0,-7 7 103 0 0,-1-1 1 0 0,-20 17-1 0 0,30-27-140 0 0,-49 41-1 0 0,-77 50 0 0 0,93-71-39 0 0,-1-3 0 0 0,0-1 1 0 0,-52 18-1 0 0,81-36 180 0 0,9-6 0 0 0,6-4-2002 0 0,10-4-5752 0 0,5 0-2624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5.6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1 163 4031 0 0,'0'0'3248'0'0,"4"0"-53"0"0,32-5 3885 0 0,42-12 0 0 0,-62 14-5430 0 0,-12 2-382 0 0,2 0-349 0 0,47-11 1226 0 0,82-29 1 0 0,-126 37-2150 0 0,-1 0 1 0 0,0-1 0 0 0,0 0-1 0 0,0 0 1 0 0,-1 0 0 0 0,11-11-1 0 0,-4 4-132 0 0,7-7-2648 0 0,-14 12 119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6.0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13103 0 0,'37'98'1047'0'0,"9"51"5464"0"0,-2-4 979 0 0,-24-84-6492 0 0,-4-11 208 0 0,1-1 0 0 0,33 63 0 0 0,-46-105-1206 0 0,0 0 0 0 0,1 0 0 0 0,0-1 0 0 0,0 1 0 0 0,0-1 0 0 0,1 0 0 0 0,8 7 0 0 0,-12-12 0 0 0,0 0 0 0 0,0 1 0 0 0,0-1 0 0 0,0 0 0 0 0,0 0 0 0 0,0 0 0 0 0,0 0 0 0 0,0 0 0 0 0,0 0 0 0 0,0 0 0 0 0,1-1 0 0 0,-1 1 0 0 0,0-1 0 0 0,0 0 0 0 0,1 0 0 0 0,-1 0 0 0 0,0 0 0 0 0,1 0 0 0 0,-1 0 0 0 0,0 0 0 0 0,1-1 0 0 0,-1 1 0 0 0,0-1 0 0 0,0 0 0 0 0,0 0 0 0 0,0 0 0 0 0,1 0 0 0 0,-1 0 0 0 0,0 0 0 0 0,1-2 0 0 0,2 0-417 0 0,0-1-1 0 0,-1 0 1 0 0,0 0-1 0 0,0-1 1 0 0,0 1 0 0 0,-1-1-1 0 0,1 0 1 0 0,2-5-1 0 0,0-4-3610 0 0,11-28 0 0 0,-6 10-5015 0 0</inkml:trace>
  <inkml:trace contextRef="#ctx0" brushRef="#br0" timeOffset="1">317 32 6559 0 0,'0'0'584'0'0,"-5"12"-464"0"0,-7 2-120 0 0,3 5 2032 0 0,0-3 384 0 0,-1-2 80 0 0,3-4 8 0 0,0 1-1432 0 0,0-1-288 0 0,-2 1 656 0 0,4-1-1320 0 0,-2 1-120 0 0,0-1 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6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2071 0 0,'2'1'154'0'0,"0"0"47"0"0,0 0 0 0 0,0 0 1 0 0,0 1-1 0 0,0-1 0 0 0,-1 1 0 0 0,1-1 1 0 0,-1 1-1 0 0,1-1 0 0 0,-1 1 0 0 0,0 0 1 0 0,1 0-1 0 0,-1 0 0 0 0,1 3 0 0 0,10 30 5859 0 0,-10-28-5652 0 0,0 3 474 0 0,0 0-1 0 0,-1 1 1 0 0,0-1 0 0 0,-1 1-1 0 0,0-1 1 0 0,0 1 0 0 0,-1-1 0 0 0,-3 15-1 0 0,3-21-700 0 0,0 6 832 0 0,1 1 0 0 0,0 0 0 0 0,0 0 0 0 0,1 0-1 0 0,0-1 1 0 0,1 1 0 0 0,0 0 0 0 0,1-1 0 0 0,4 11 0 0 0,-6-20-913 0 0,-1-1-1 0 0,1 1 1 0 0,0 0-1 0 0,0-1 1 0 0,0 1 0 0 0,0 0-1 0 0,0-1 1 0 0,0 1-1 0 0,0-1 1 0 0,0 0 0 0 0,0 1-1 0 0,0-1 1 0 0,0 0 0 0 0,0 0-1 0 0,0 1 1 0 0,0-1-1 0 0,0 0 1 0 0,0 0 0 0 0,0 0-1 0 0,0 0 1 0 0,0-1-1 0 0,0 1 1 0 0,1 0 0 0 0,-1 0-1 0 0,0-1 1 0 0,1 1-1 0 0,9-5-66 0 0,1 0-1 0 0,-1-1 0 0 0,0 0 0 0 0,-1 0 1 0 0,1-1-1 0 0,-1-1 0 0 0,-1 1 0 0 0,1-2 1 0 0,14-17-1 0 0,7-10-146 0 0,47-43 0 0 0,-45 47-2249 0 0,-11 11-864 0 0,-1 2-3563 0 0,1 0-1922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6.8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330 0 6991 0 0,'0'0'542'0'0,"3"1"-353"0"0,3 1 50 0 0,0 1 0 0 0,0 0 0 0 0,-1 0-1 0 0,1 0 1 0 0,-1 1 0 0 0,6 4 0 0 0,-10-7 19 0 0,0 0 0 0 0,1 0 0 0 0,-1-1 0 0 0,0 1-1 0 0,0-1 1 0 0,0 1 0 0 0,0-1 0 0 0,1 1 0 0 0,-1-1 0 0 0,2 1 0 0 0,-2-1-121 0 0,0 0 1 0 0,0 1 0 0 0,0-1-1 0 0,0 0 1 0 0,0 0 0 0 0,0 1 0 0 0,-1-1-1 0 0,1 0 1 0 0,0 1 0 0 0,0-1-1 0 0,0 1 1 0 0,-1-1 0 0 0,1 1-1 0 0,0 0 1 0 0,-1-1 0 0 0,1 1 0 0 0,0 0-1 0 0,-1-1 1 0 0,1 2 0 0 0,1 2 115 0 0,-1 0 0 0 0,1 0 1 0 0,-1 0-1 0 0,0 0 0 0 0,0 7 1 0 0,-1-11-213 0 0,0 1 0 0 0,0-1 0 0 0,1 1 1 0 0,-1-1-1 0 0,0 0 0 0 0,0 1 0 0 0,0-1 1 0 0,1 1-1 0 0,-1-1 0 0 0,0 1 0 0 0,1-1 1 0 0,-1 0-1 0 0,0 1 0 0 0,1-1 0 0 0,-1 0 1 0 0,0 1-1 0 0,1-1 0 0 0,-1 0 1 0 0,1 1-1 0 0,2 1 99 0 0,4 8 132 0 0,-1 0 1 0 0,0 1-1 0 0,9 19 1 0 0,-7-13 41 0 0,9 24 1245 0 0,-2 2-1 0 0,16 72 1 0 0,-4-13 573 0 0,-19-78-1460 0 0,-2 1 1 0 0,-1 0 0 0 0,4 41-1 0 0,-4-30-378 0 0,-4-31-251 0 0,0 0-1 0 0,0 0 0 0 0,0 0 1 0 0,-1 0-1 0 0,1 0 1 0 0,-1 1-1 0 0,-1 6 1 0 0,0-9-21 0 0,1-2-14 0 0,-1 0-1 0 0,1-1 0 0 0,0 1 1 0 0,0 0-1 0 0,0 0 0 0 0,0-1 1 0 0,0 1-1 0 0,0 0 0 0 0,0 0 1 0 0,0-1-1 0 0,0 1 0 0 0,0 0 1 0 0,0 0-1 0 0,0-1 0 0 0,1 1 1 0 0,-1 0-1 0 0,0-1 0 0 0,1 1 1 0 0,-1 1-1 0 0,1-2-5 0 0,-1 0 0 0 0,0 0 1 0 0,0 1-1 0 0,0-1 0 0 0,0 0 0 0 0,0 0 0 0 0,0 0 0 0 0,0 1 0 0 0,0-1 1 0 0,0 0-1 0 0,0 0 0 0 0,0 1 0 0 0,0-1 0 0 0,0 0 0 0 0,0 0 0 0 0,0 0 1 0 0,0 1-1 0 0,0-1 0 0 0,0 0 0 0 0,0 0 0 0 0,0 1 0 0 0,0-1 1 0 0,0 0-1 0 0,-1 0 0 0 0,1 0 0 0 0,0 1 0 0 0,0-1 0 0 0,0 0 0 0 0,0 0 1 0 0,-1 0-1 0 0,-13 12 11 0 0,13-11-13 0 0,-1 0 0 0 0,1-1 0 0 0,0 1 0 0 0,-1-1 0 0 0,1 0 0 0 0,0 1 0 0 0,-1-1 0 0 0,1 0 0 0 0,0 0 0 0 0,-1 0 0 0 0,1 0 0 0 0,-2 0 0 0 0,-15-4-74 0 0,-1 0 0 0 0,1-1 0 0 0,-21-10 0 0 0,19 7-22 0 0,-1 1 0 0 0,-24-4 0 0 0,-83-23-159 0 0,67 16 110 0 0,37 10 22 0 0,-28-12 1 0 0,33 11 61 0 0,-1 1 1 0 0,-39-9-1 0 0,43 11 337 0 0,16 6-269 0 0,-1 0-1 0 0,1 0 1 0 0,0 0 0 0 0,0 0 0 0 0,0 0 0 0 0,0 0 0 0 0,0-1 0 0 0,0 1 0 0 0,0 0-1 0 0,0 0 1 0 0,0 0 0 0 0,0 0 0 0 0,0 0 0 0 0,0 0 0 0 0,0 0 0 0 0,0-1 0 0 0,0 1 0 0 0,0 0-1 0 0,0 0 1 0 0,0 0 0 0 0,0 0 0 0 0,0 0 0 0 0,0 0 0 0 0,0 0 0 0 0,0-1 0 0 0,0 1-1 0 0,0 0 1 0 0,0 0 0 0 0,0 0 0 0 0,0 0 0 0 0,0 0 0 0 0,0 0 0 0 0,0 0 0 0 0,0 0-1 0 0,0-1 1 0 0,0 1 0 0 0,0 0 0 0 0,0 0 0 0 0,1 0 0 0 0,-1 0 0 0 0,0 0 0 0 0,0 0-1 0 0,12-5 303 0 0,92-27 436 0 0,205-68 2553 0 0,-177 40-3298 0 0,-71 30 0 0 0,-31 17 0 0 0,97-34-2111 0 0,1 5-4806 0 0,-88 28-3279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7.2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62 9903 0 0,'15'2'590'0'0,"0"0"-1"0"0,0-2 1 0 0,1 0 0 0 0,16-2-1 0 0,33-7 6838 0 0,-39 5-2506 0 0,54-15 1179 0 0,-77 18-5799 0 0,0 0-138 0 0,23-15-365 0 0,-17 10-2689 0 0,-1-1-3763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7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392 1 2159 0 0,'20'66'209'0'0,"-6"-16"2604"0"0,-6-26 447 0 0,-2 0 0 0 0,5 33 1 0 0,-1 52 2705 0 0,-7-79-4655 0 0,4 238 5960 0 0,-5-124-4831 0 0,3-27-1623 0 0,-3-100-817 0 0,-2-16 0 0 0,0-1 0 0 0,0 0 0 0 0,0 1 0 0 0,0-1 0 0 0,1 0 0 0 0,-1 1 0 0 0,0-1 1 0 0,0 0-1 0 0,0 1 0 0 0,0-1 0 0 0,0 0 0 0 0,0 1 0 0 0,0-1 0 0 0,0 0 0 0 0,0 1 0 0 0,0-1 0 0 0,0 0 0 0 0,0 1 0 0 0,0-1 0 0 0,0 0 0 0 0,0 1 0 0 0,-1-1 1 0 0,1 0-1 0 0,0 0 0 0 0,0 1 0 0 0,0-1 0 0 0,0 0 0 0 0,-1 1 0 0 0,1-1 0 0 0,0 0 0 0 0,0 0 0 0 0,0 1 0 0 0,-1-1 0 0 0,1 0 0 0 0,0 0 0 0 0,-1 0 0 0 0,1 1 1 0 0,0-1-1 0 0,0 0 0 0 0,-1 0 0 0 0,1 0 0 0 0,0 0 0 0 0,-1 0 0 0 0,1 0 0 0 0,0 1 0 0 0,-1-1 0 0 0,1 0 0 0 0,-1 0 0 0 0,-11-5-11 0 0,11 5 6 0 0,-59-26-2971 0 0,-65-40 1 0 0,111 58 2555 0 0,-6-3-193 0 0,1-2 0 0 0,1 0 0 0 0,0-1 0 0 0,1-1 0 0 0,0-1 0 0 0,2 0 0 0 0,-24-30 0 0 0,38 44 595 0 0,-31-43-673 0 0,29 40 690 0 0,0 0-1 0 0,1 0 1 0 0,-1-1 0 0 0,1 1-1 0 0,0-1 1 0 0,1 1 0 0 0,-2-7-1 0 0,3 10 124 0 0,1 0 71 0 0,2-2-26 0 0,0 0 0 0 0,0 1 1 0 0,1 0-1 0 0,-1 0 0 0 0,1 0 1 0 0,-1 0-1 0 0,1 0 0 0 0,0 1 0 0 0,0-1 1 0 0,0 1-1 0 0,1 0 0 0 0,4-1 0 0 0,14-5 859 0 0,1 2-1 0 0,1 0 0 0 0,-1 1 0 0 0,1 2 0 0 0,28-1 0 0 0,-50 4-550 0 0,-1 0-57 0 0,0 0-345 0 0,-1 0 0 0 0,0 0 0 0 0,1 0-1 0 0,-1 1 1 0 0,0-1 0 0 0,1 0-1 0 0,-1 1 1 0 0,0-1 0 0 0,1 1 0 0 0,-1-1-1 0 0,0 1 1 0 0,0-1 0 0 0,0 1-1 0 0,1 0 1 0 0,-1 0 0 0 0,0 0 0 0 0,0 0-1 0 0,0-1 1 0 0,0 1 0 0 0,0 1-1 0 0,-1-1 1 0 0,1 0 0 0 0,0 0 0 0 0,0 0-1 0 0,0 2 1 0 0,0 0-36 0 0,0-1 0 0 0,0 0 0 0 0,-1 1 0 0 0,1-1 0 0 0,-1 1 0 0 0,0-1 0 0 0,1 1 0 0 0,-1-1 0 0 0,0 1 0 0 0,-1-1 0 0 0,1 1 0 0 0,-1 3 0 0 0,-1-1-28 0 0,0-1 1 0 0,0 1 0 0 0,-1-1 0 0 0,1 0 0 0 0,-4 4 0 0 0,2-2 25 0 0,-7 8-34 0 0,0-1 1 0 0,0 0 0 0 0,-1 0-1 0 0,-1-1 1 0 0,0-1 0 0 0,-18 12-1 0 0,5-6-1 0 0,-1-1-1 0 0,-45 19 0 0 0,28-19 1 0 0,27-13 0 0 0,15-3 0 0 0,4-1 0 0 0,9-1 0 0 0,16-1 0 0 0,153 3 0 0 0,-43 1 0 0 0,-103-2 0 0 0,67-12 0 0 0,-80 8 0 0 0,-1 0 0 0 0,0-2 0 0 0,0-1 0 0 0,-1 0 0 0 0,24-14 0 0 0,-13 3 0 0 0,-1 0 0 0 0,37-32 0 0 0,-62 48 0 0 0,15-18 0 0 0,-13 13-245 0 0,0 0 1 0 0,0 0-1 0 0,0-1 1 0 0,-1 0-1 0 0,-1 0 1 0 0,1-1-1 0 0,-2 1 1 0 0,1-1-1 0 0,-1 0 1 0 0,-1 0-1 0 0,0 0 1 0 0,2-15-1 0 0,-2-24-9381 0 0,-4 19 991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8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7919 0 0,'0'0'840'0'0,"9"15"-840"0"0,-2-4 2568 0 0,5-1-1136 0 0,-1-1 328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8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 1 11023 0 0,'-5'15'578'0'0,"-10"24"0"0"0,3-9-231 0 0,3-11 1381 0 0,-1-1 1 0 0,0 0-1 0 0,-2-1 1 0 0,0 0-1 0 0,-16 17 0 0 0,2-3 633 0 0,-1-2-1 0 0,-45 37 1 0 0,62-59-1812 0 0,10-7-532 0 0,0 0 0 0 0,0 0 0 0 0,0 0 0 0 0,0 0 0 0 0,0 0 0 0 0,0 0 0 0 0,0 0 0 0 0,0 0 0 0 0,0 0 0 0 0,0 0 0 0 0,0 0 0 0 0,0 0 0 0 0,0 0 0 0 0,-1 0 0 0 0,1 0 0 0 0,0 0-1 0 0,0 0 1 0 0,0 0 0 0 0,0 0 0 0 0,0 0 0 0 0,0 0 0 0 0,0 0 0 0 0,0 0 0 0 0,0 0 0 0 0,0 0 0 0 0,0 0 0 0 0,0 0 0 0 0,0 0 0 0 0,0 0 0 0 0,0 0 0 0 0,0 0 0 0 0,0 0 0 0 0,0 0 0 0 0,0 0 0 0 0,0 0-1 0 0,0 0 1 0 0,0 0 0 0 0,0 0 0 0 0,0 0 0 0 0,0 0 0 0 0,-1 0 0 0 0,21-15 312 0 0,71-30-938 0 0,-88 43 591 0 0,-1 1-1 0 0,1-1 1 0 0,0 1 0 0 0,-1 0-1 0 0,1 0 1 0 0,0 0 0 0 0,5-1-1 0 0,7 3 6 0 0,-12 0 13 0 0,0 0 0 0 0,0 0 1 0 0,0 1-1 0 0,0-1 0 0 0,-1 1 0 0 0,1-1 0 0 0,3 4 1 0 0,-2-2 9 0 0,-2 1 49 0 0,-4 19 15 0 0,2-13-41 0 0,-1-1 1 0 0,0 1-1 0 0,-1 0 1 0 0,-4 14-1 0 0,-18 56 295 0 0,22-74-302 0 0,-5 19 47 0 0,7-22 207 0 0,1-5-385 0 0,0 0 0 0 0,0 0 0 0 0,0 0 0 0 0,0 0 1 0 0,1 1-1 0 0,-1-1 0 0 0,1 0 0 0 0,-1 1 1 0 0,1-1-1 0 0,0 1 0 0 0,0 0 0 0 0,0-1 0 0 0,-1 1 1 0 0,1 0-1 0 0,0 0 0 0 0,0 0 0 0 0,1 0 0 0 0,-1 1 1 0 0,0-1-1 0 0,0 0 0 0 0,0 1 0 0 0,0 0 0 0 0,1-1 1 0 0,2 1-1 0 0,-4 1 87 0 0,0 0 1 0 0,0-1 0 0 0,1 1 0 0 0,-1 0 0 0 0,0 0-1 0 0,0 0 1 0 0,0 0 0 0 0,0 0 0 0 0,-1 0-1 0 0,1 0 1 0 0,0 0 0 0 0,0 0 0 0 0,-1 1-1 0 0,1-1 1 0 0,0 0 0 0 0,-1 0 0 0 0,1 1-1 0 0,-1 1 1 0 0,1-2-7 0 0,1 7 67 0 0,0-1 0 0 0,0 1 1 0 0,-1 0-1 0 0,0 0 0 0 0,0 0 0 0 0,-1 0 1 0 0,0 0-1 0 0,-1-1 0 0 0,0 1 0 0 0,0 0 1 0 0,-2 8-1 0 0,0 4 214 0 0,-20 76 1308 0 0,10-52-621 0 0,13-42-708 0 0,-1-15-124 0 0,3 3-725 0 0,0 1-1 0 0,6-16 1 0 0,2-7-2903 0 0,-3 8-3374 0 0,3-1-1856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9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69 6647 0 0,'6'3'121'0'0,"0"0"0"0"0,0 1 0 0 0,-1 0 0 0 0,10 8 0 0 0,-10-6 998 0 0,1 0 0 0 0,-1 0 1 0 0,0 1-1 0 0,0-1 0 0 0,7 16 1 0 0,-3-1 3378 0 0,0 1-1 0 0,9 40 1 0 0,-10-33-3000 0 0,2 28 1602 0 0,-6-34-2409 0 0,-3-21-773 0 0,-7-10-4007 0 0,3 2 3028 0 0,0 0 0 0 0,0 0 0 0 0,1-1 0 0 0,0 1 0 0 0,-3-12 0 0 0,-3-44-6831 0 0,3 19 4002 0 0,4 35 3391 0 0,1 1 0 0 0,-1-1-1 0 0,1 0 1 0 0,1 0-1 0 0,1-7 1 0 0,-2 11 464 0 0,1 0 0 0 0,0 1 0 0 0,0-1-1 0 0,0 0 1 0 0,0 1 0 0 0,1-1 0 0 0,-1 1 0 0 0,1 0 0 0 0,0 0 0 0 0,0-1-1 0 0,0 1 1 0 0,3-2 0 0 0,6-5 645 0 0,0 1 0 0 0,22-15 0 0 0,-7 8 3381 0 0,38-16 0 0 0,-38 24-61 0 0,-15 7 1101 0 0,-10 3-4378 0 0,0 3-516 0 0,-1-1-1 0 0,1 0 1 0 0,-1 0-1 0 0,0 0 1 0 0,-1 0-1 0 0,1 0 1 0 0,-1 0-1 0 0,1 0 0 0 0,-1 0 1 0 0,0 0-1 0 0,-2 5 1 0 0,0-2 17 0 0,-1-1 0 0 0,1 1 0 0 0,-1 0 1 0 0,0-1-1 0 0,-9 10 0 0 0,-9 12 793 0 0,-37 60 1 0 0,58-86-843 0 0,-2 10 10 0 0,4-11-111 0 0,-1-1 0 0 0,0 1 1 0 0,0-1-1 0 0,0 1 0 0 0,1-1 1 0 0,-1 1-1 0 0,0-1 0 0 0,0 1 1 0 0,1-1-1 0 0,-1 1 0 0 0,1-1 1 0 0,-1 1-1 0 0,0-1 0 0 0,1 1 1 0 0,-1-1-1 0 0,1 0 0 0 0,-1 1 0 0 0,1-1 1 0 0,-1 0-1 0 0,1 1 0 0 0,-1-1 1 0 0,2 0-1 0 0,-2 1 3 0 0,8 3 16 0 0,-7-3-11 0 0,1-1-1 0 0,0 0 1 0 0,0 0-1 0 0,0 0 1 0 0,0 0 0 0 0,0 0-1 0 0,0 0 1 0 0,0-1-1 0 0,0 1 1 0 0,-1-1 0 0 0,1 1-1 0 0,0-1 1 0 0,0 0-1 0 0,3-2 1 0 0,-4 3 2 0 0,5-3 8 0 0,21-9 73 0 0,-16 7-85 0 0,-4 3-10 0 0,0-1 1 0 0,0-1-1 0 0,0 1 0 0 0,0-1 0 0 0,5-5 0 0 0,-11 9 0 0 0,-1-1 0 0 0,0 1 0 0 0,0 0 0 0 0,1-1 0 0 0,-1 1 0 0 0,0 0 0 0 0,1 0 0 0 0,-1-1 0 0 0,0 1 0 0 0,1 0 0 0 0,-1 0 0 0 0,0 0 0 0 0,1 0 0 0 0,-1-1 0 0 0,0 1 0 0 0,1 0 0 0 0,-1 0 0 0 0,0 0 0 0 0,1 0 0 0 0,-1 0 0 0 0,1 0 0 0 0,-1 0 0 0 0,0 0 0 0 0,1 0 0 0 0,-1 0 0 0 0,1 0 0 0 0,-1 0 0 0 0,0 0 0 0 0,1 0 0 0 0,0 1 0 0 0,-1 0 0 0 0,0 0 0 0 0,0 1 0 0 0,0-1 0 0 0,-1 0 0 0 0,1 0 0 0 0,0 0 0 0 0,0 0 0 0 0,-1 1 0 0 0,1-1 0 0 0,-1 0 0 0 0,1 0 0 0 0,-1 0 0 0 0,0 1 0 0 0,-7 12 1 0 0,0-2 0 0 0,-1 1 1 0 0,0-1-1 0 0,-1-1 0 0 0,0 0 0 0 0,-1 0 0 0 0,0-1 1 0 0,-15 11-1 0 0,23-18 30 0 0,0 0 0 0 0,0 0 0 0 0,1 0 1 0 0,-1 1-1 0 0,1-1 0 0 0,-4 8 0 0 0,4-8-4 0 0,2-2-25 0 0,1-1 0 0 0,-1 1 1 0 0,0 0-1 0 0,1-1 0 0 0,-1 1 0 0 0,1-1 1 0 0,-1 1-1 0 0,1-1 0 0 0,-1 1 0 0 0,1-1 1 0 0,-1 0-1 0 0,1 1 0 0 0,0-1 0 0 0,-1 0 1 0 0,1 1-1 0 0,-1-1 0 0 0,1 0 0 0 0,1 1 1 0 0,1-1-18 0 0,0 1 1 0 0,0 0-1 0 0,0-1 1 0 0,1 0-1 0 0,-1 1 0 0 0,0-1 1 0 0,0-1-1 0 0,1 1 1 0 0,-1 0-1 0 0,0-1 1 0 0,0 0-1 0 0,0 0 1 0 0,1 0-1 0 0,-1 0 1 0 0,0 0-1 0 0,0 0 1 0 0,-1-1-1 0 0,1 1 1 0 0,4-4-1 0 0,33-21 15 0 0,-29 18 0 0 0,-10 8 0 0 0,-1 0 0 0 0,0 0 0 0 0,0 0 0 0 0,0 0 0 0 0,1 0 0 0 0,-1 0 0 0 0,0 0 0 0 0,0 0 0 0 0,0 1 0 0 0,0-1 0 0 0,0 0 0 0 0,1 0 0 0 0,-1 0 0 0 0,0 0 0 0 0,0 0 0 0 0,0 0 0 0 0,0 0 0 0 0,0 1 0 0 0,1-1 0 0 0,-1 0 0 0 0,0 0 0 0 0,0 0 0 0 0,0 0 0 0 0,0 0 0 0 0,0 1 0 0 0,0-1 0 0 0,0 0 0 0 0,0 0 0 0 0,0 0 0 0 0,0 0 0 0 0,0 1 0 0 0,0-1 0 0 0,0 0 0 0 0,0 0 0 0 0,0 0 0 0 0,0 1 0 0 0,0-1 0 0 0,0 0 0 0 0,0 0 0 0 0,0 0 0 0 0,0 0 0 0 0,0 1 0 0 0,-1 2 0 0 0,1-1 0 0 0,-1 1 0 0 0,0 0 0 0 0,0-1 0 0 0,0 1 0 0 0,0 0 0 0 0,0-1 0 0 0,-1 1 0 0 0,1-1 0 0 0,-1 0 0 0 0,0 0 0 0 0,-3 4 0 0 0,-29 25 0 0 0,12-12 0 0 0,-55 51 115 0 0,24-22-7 0 0,-11 7-18 0 0,-26 26 40 0 0,80-70-46 0 0,5-8-29 0 0,1 1 0 0 0,1 0 0 0 0,-1 0-1 0 0,1 1 1 0 0,-1-1 0 0 0,1 1 0 0 0,-2 4-1 0 0,4-7 109 0 0,25 3-92 0 0,-21-4-65 0 0,1 0 1 0 0,0 0 0 0 0,-1 0-1 0 0,9 0 1 0 0,-2-2-7 0 0,1 0 0 0 0,17-4 0 0 0,1 0 0 0 0,-15 2 0 0 0,1 0 0 0 0,13-6 0 0 0,-12 4 0 0 0,-6 2 0 0 0,-1-2 0 0 0,0 1 0 0 0,0-1 0 0 0,0-1 0 0 0,11-9 0 0 0,16-9 0 0 0,13-7-2568 0 0,-42 26 1122 0 0,0 0-1 0 0,0-1 1 0 0,-1 0 0 0 0,10-11-1 0 0,-9 5-8425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8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27 8951 0 0,'0'0'694'0'0,"11"-11"3703"0"0,-7 8-3655 0 0,1 1-1 0 0,-1 0 1 0 0,1 0 0 0 0,-1 1 0 0 0,1-1-1 0 0,0 1 1 0 0,-1 0 0 0 0,1 0-1 0 0,5 0 1 0 0,-2 1-303 0 0,-1 0 0 0 0,1 1-1 0 0,-1 0 1 0 0,1 0 0 0 0,9 3 0 0 0,-5-1-285 0 0,-1 1 1 0 0,0 1-1 0 0,0-1 0 0 0,0 2 1 0 0,0 0-1 0 0,-1 0 1 0 0,13 11-1 0 0,-19-14 16 0 0,-1 0 1 0 0,1 0-1 0 0,-1 1 0 0 0,1-1 1 0 0,-1 1-1 0 0,0 0 0 0 0,0 0 1 0 0,-1 0-1 0 0,1 1 0 0 0,-1-1 1 0 0,0 1-1 0 0,0-1 0 0 0,-1 1 1 0 0,1 0-1 0 0,-1-1 0 0 0,0 1 1 0 0,0 0-1 0 0,-1 0 0 0 0,1 0 0 0 0,-1 0 1 0 0,0 0-1 0 0,0 0 0 0 0,-1 0 1 0 0,1-1-1 0 0,-1 1 0 0 0,-2 5 1 0 0,-7 15 368 0 0,-1 0 1 0 0,-1-1-1 0 0,-1-1 1 0 0,-16 23-1 0 0,7-11-399 0 0,-51 87-135 0 0,-66 102-6 0 0,136-220-383 0 0,-11 19-10092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9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1951 0 0,'1'3'147'0'0,"-1"0"-57"0"0,1 5 497 0 0,0 0-1 0 0,1-1 1 0 0,4 15-1 0 0,1-3 4251 0 0,6 26 0 0 0,5 53 1478 0 0,-11-57-4060 0 0,17 152 3937 0 0,-13-83-4240 0 0,-7-80-1645 0 0,-1-1 1 0 0,-2 1-1 0 0,0 0 1 0 0,-2 0-1 0 0,-11 59 1 0 0,11-84-308 0 0,0-1 0 0 0,-1 1 0 0 0,0 0 0 0 0,0-1 0 0 0,0 1 0 0 0,0-1 0 0 0,-1 0 0 0 0,0 0 0 0 0,0 0 0 0 0,0 0 0 0 0,0 0 0 0 0,0-1 0 0 0,-1 1 0 0 0,0-1 0 0 0,0 0 0 0 0,-4 3 0 0 0,-3-1 0 0 0,7-5 0 0 0,0 0 0 0 0,0 0 0 0 0,1 0 0 0 0,-1-1 0 0 0,0 1 0 0 0,1-1 0 0 0,-1 0 0 0 0,1 0 0 0 0,-1 0 0 0 0,1-1 0 0 0,-1 1 0 0 0,1-1 0 0 0,-6-3 0 0 0,5 2 0 0 0,0 0 0 0 0,1 0 0 0 0,-1 0 0 0 0,1 0 0 0 0,-1-1 0 0 0,1 1 0 0 0,0-1 0 0 0,0 0 0 0 0,0 0 0 0 0,-2-5 0 0 0,2 1 0 0 0,0-1 0 0 0,0 1 0 0 0,1-1 0 0 0,0 0 0 0 0,1 0 0 0 0,0 0 0 0 0,0 0 0 0 0,1 1 0 0 0,0-1 0 0 0,1 0 0 0 0,0 0 0 0 0,0 0 0 0 0,1 0 0 0 0,0 0 0 0 0,5-11 0 0 0,0 1 0 0 0,2-4 0 0 0,12-26 0 0 0,-6 20 0 0 0,-9 16 0 0 0,0 0 0 0 0,13-18 0 0 0,57-71-513 0 0,-60 84-1265 0 0,1 2-5567 0 0,4 0-2595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0:09.9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5383 0 0,'0'0'3976'0'0,"9"-3"-2072"0"0,-1-4-4656 0 0,-4-7-928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4.82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1058 352 4831 184071 48848,'-4'-18'520'0'0,"-1"-12"-520"0"0,-1-7 632 0 0,-1-5 872 0 0,-4-3 144 0 0,-3 1 168 518 1,-3 6-272 533-8,-5 8-408-17 12,0 7-576-498-7,0 7-56-11-2,0 5 472-8 8,2 4-488-517-4,0 4-280 0 0,1 1-56 0 0,0 1-16 0 0,-5-1 576 0 0,-6 1-56 0 0,-6 0 16 0 0,-2 1 8 0 0,-1 0-296 0 0,-4 2 240 0 0,-1 2-320 0 0,1 3-184 0 0,3 4-40 0 0,2 3-8 0 0,1 2 0 0 0,1 3 168 0 0,-5 8 312 0 0,-8 9-8 0 0,2 5-280 0 0,3 1 0 0 0,6 0 0 0 0,6-1-136 0 0,6-1-24 0 0,3-1-8 0 0,3 3 320 0 0,0 5 328 0 0,4 3-112 0 0,4-2-408 0 0,4-5 0 0 0,5-1 160 0 0,6 3-88 0 0,8 3 8 0 0,7 6 32 0 0,5-1-168 0 0,5-5 48 0 0,9 0 232 0 0,13 0-64 0 0,5-5-240 0 0,1-6 0 0 0,6-6 296 0 0,1-7-112 0 0,-5-8 8 0 0,4-7 128 0 0,5-9-312 0 0,-1-8-80 0 0,-3-7 24 0 0,-2-5 8 0 0,-2-6 0 0 0,9-10 176 0 0,12-14 104 0 0,9-15-72 0 0,-2-5-208 0 0,-9 3 0 0 0,-6-2 128 0 0,-10 4-96 0 0,-12 6 0 0 0,-12 5 0 0 0,-10 5-56 0 0,-7 4-16 0 0,-7 2 0 0 0,-6 4 0 0 0,-2 1-40 0 0,-4 4-24 0 0,-3 1 0 0 0,-3 3 0 0 0,-2-1 0 0 0,-5 2 0 0 0,-4 2 0 0 0,-6 1 0 0 0,-4 2 0 0 0,-11-1 0 0 0,-16 0 0 0 0,-5 4 0 0 0,-1 4 0 0 0,-5 7-256 0 0,-5 6-352 0 0,1 6-1528 0 0,4 6-2192 0 0,11 3-10800 0 0,14 0 4817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5.1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0 374 9615 180082 53760,'6'-1'856'0'0,"18"-3"-688"0"0,25-5 1816 0 0,14-2 352 0 0,6-1 80 0 0,0-1 16 0 0,-3 1-624 0 0,7-1 1544 0 0,13-4-824 0 0,5 0-1808-2-540,0 0-32 2 540,9-3 488-1-520,-1 0-720 1 520,-7 0-8 0 0,-10 0 0 0 0,-9 1-184 0 0,-10-1-40 0 0,-8 1 0 0 0,-7 1-8 0 0,-5 1-128 0 0,0-1-24 0 0,-4 2 32 0 0,-5 2-96 0 0,-7 2-96 0 0,-7 3-18984 0 0,-9 3 5649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5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51 5959 187480 56365,'4'-1'528'0'0,"10"1"-424"0"0,7 0 1472 0 0,12-2 2224 0 0,9-2-1856 0 0,4 0-168 0 0,9-2 1704 0 0,1 1-1744 0 0,-2-1-384 0 0,3-1 1184 0 0,-4 0-1280 0 0,-5 2-520 0 0,-4 2 496 0 0,-5 4 56 0 0,-9 2-584 0 0,-10 3 8 0 0,-10 10 376 0 0,-13 12-496 0 0,-14 16-240 0 0,-18 13-336 0 0,-8 6-16 0 0,-3-2 0 0 0,0-4 0 0 0,2-8 0 0 0,1-4-1104 0 0,3-9-1584 0 0,8-9-14432 0 0,10-11 5265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5.9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1199 7111 180215 55050,'4'-7'632'0'0,"10"-16"-504"0"0,11-25 936 0 0,11-21 1488 0 0,4-10-1248 0 0,-2-1 56 0 0,-4 1 16 0 0,-3 4 0 0 0,-5 3 0 0 0,-4 1-352 0 0,0-9 888 0 0,1-10-360 0 0,1-3-472 0 0,-2 9-552 0 0,-3 14-304 0 0,-5 15-56 0 0,-2 14-8 0 0,-4 9 208 0 0,-3 8 88 0 0,-2 9 288 0 0,-3 6 408 0 0,-2 7-568 0 0,-3 5-232 0 0,-4 5-40 0 0,0 3-16 0 0,-2 4 0 0 0,1 4-112 0 0,-1 4-24 0 0,1 5-8 0 0,1 5 0 0 0,0 6-40 0 0,-1 17 96 0 0,-1 21 288 0 0,0 9-48 0 0,3 1 16 0 0,2 8 160 0 0,2-2-528 0 0,2-7-16 0 0,1-8 0 0 0,1-11-56 0 0,1-8-24 0 0,2-9 0 0 0,2-8 0 0 0,2-7 0 0 0,2-6 0 0 0,3-6 0 0 0,-2-7 0 0 0,-1-6 0 0 0,0-6 0 0 0,3-5 0 0 0,1-5 0 0 0,4-9 0 0 0,0-5 0 0 0,-2-4 0 0 0,-1-7 0 0 0,-1-2 0 0 0,-3-1 0 0 0,-3-3 0 0 0,0-2-984 0 0,-2 0-1408 0 0,1 5-5608 0 0,0 5-1352 0 0,-1 8-2687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6.40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182 70 5903 184157 56180,'0'0'520'0'0,"1"-4"-416"0"0,0-4 1056 0 0,0-4 1624 0 0,0-1-1360 0 0,-1 2 8 0 0,0 3 0 0 0,-3 2 0 0 0,0 2 0 0 0,0 1-752 0 0,-2 2 360 0 0,-2 4-544 0 0,-2 2-56 0 0,-5 7 408 0 0,-1 4-424 0 0,0 3 88 0 0,0 2 8 0 0,1 2 8 0 0,1 2 0 0 0,1 2-8 0 0,-1 8 520 0 0,1 8-8 0 0,1 7-24 0 0,1 6 136 0 0,3-4-472 0 0,3-6 8 0 0,3-9 0 0 0,2-10-288 0 0,0-10-56 0 0,2-5-16 0 0,3-4 0 0 0,0-3-96 0 0,3-4-32 0 0,2-5 0 0 0,3-4 0 0 0,2-6-128 0 0,4-7 0 0 0,3-9-8 0 0,-1-3-56 0 0,-2-1 0 0 0,-3 2 0 0 0,-2 4 0 0 0,-4 3 0 0 0,-2 3 0 0 0,-1 2 0 0 0,-2 3 0 0 0,-1 4 0 0 0,-2 4 0 0 0,-1 4 0 0 0,-1 3 0 0 0,-1 1 0 0 0,0 2 0 0 0,-1-1 0 0 0,1 4 0 0 0,1 2 0 0 0,0 6 0 0 0,2 4 0 0 0,0 1 0 0 0,2 5 0 0 0,0-1 0 0 0,2 0 0 0 0,5-2 0 0 0,3-2 0 0 0,-2-4 0 0 0,1-5 0 0 0,-1-4 0 0 0,1-3 0 0 0,0-4 0 0 0,1-4 0 0 0,3-5 0 0 0,2-4 0 0 0,1-3 0 0 0,2-7 0 0 0,4-13-1976 0 0,0-5 864 0 0,-2-7-16400 0 0,-6 6 5345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6.88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 1 5727 183529 56420,'2'1'512'0'0,"3"4"-416"0"0,0 5-96 0 0,5 9 2008 0 0,5 13 2840 0 0,0 7-2376 0 0,1 3-584 0 0,-1 12 1616 0 0,-2 5-1768 0 0,-3 2-288 0 0,-3 6 1320 0 0,-3-1-1392 0 0,-2-4-472 0 0,-1-6-96 0 0,-1-6-16 0 0,-1-7-8 0 0,1-6-448 0 0,-1-6-88 0 0,1-6-24 0 0,-1-5 64 0 0,1-5-288 0 0,0-6 0 0 0,0-4 0 0 0,0-3 0 0 0,0-1 0 0 0,0-2 0 0 0,3-2 0 0 0,3-4 0 0 0,5-2 0 0 0,2-3 0 0 0,2-2 0 0 0,3-2 0 0 0,7-3 0 0 0,7-2 0 0 0,6-1 0 0 0,2 3 0 0 0,-3 3 0 0 0,-4 4 0 0 0,-3 5 0 0 0,-2 2 0 0 0,-2 4 0 0 0,-3 2 0 0 0,-5 1 0 0 0,-3 5 0 0 0,-2 6 0 0 0,-4 5 0 0 0,-5 2 0 0 0,-6 2 0 0 0,-4 1 0 0 0,-10 7 0 0 0,-11 7 0 0 0,-12 10 0 0 0,-6 5 0 0 0,-2-1 0 0 0,1-2 0 0 0,2-5 0 0 0,1-3 0 0 0,1-5 0 0 0,3-4 0 0 0,4-4 0 0 0,-2-3 0 0 0,4-5 0 0 0,6-5 0 0 0,7-11 0 0 0,12-20-1328 0 0,8-14 584 0 0,12-18-17336 0 0,4-1 5465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7.4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0 175 11975 183577 59081,'0'0'1064'0'0,"3"2"-848"0"0,4 3-216 0 0,7 6 1848 0 0,8 6 2568 0 0,5 8-616 0 0,4 9-1008 0 0,2 6-448 0 0,-1 6-592 0 0,-3 2-416 0 0,-4-4-952 0 0,-5-4-8 0 0,-5-8-8 0 0,-3-6-296 0 0,-3-5-48 0 0,-2-8-24 0 0,-2-4 0 0 0,0-4 0 0 0,-1-3-704 0 0,4-7-992 0 0,-1-8-928 0 0,-2-10-1256 0 0,-9-12-2992 0 0,-6-5 4352 0 0,-10-2-1232 0 0,-9-2 1848 0 0,-7-1 824 0 0,-1 5 1080 0 0,5 5 0 0 0,4 6 0 0 0,8 8 144 0 0,5 4 200 0 0,6 4-168 0 0,5 5 624 0 0,3 1 120 0 0,3 1 24 0 0,2 0 8 0 0,1 1 328 0 0,5-2 1416 0 0,4-1-1336 0 0,3-1-160 0 0,2 0-32 0 0,3-1-8 0 0,3 0 0 0 0,0-1-120 0 0,2 1-24 0 0,1-2-8 0 0,5-1 672 0 0,2-1-1080 0 0,-2 2-16 0 0,-2 2 0 0 0,6 0 1280 0 0,2 2-800 0 0,-3 3-272 0 0,-4 2-400 0 0,-8 3-312 0 0,-6 4-56 0 0,-5 3-24 0 0,-3 4 0 0 0,-4 2 0 0 0,-1 3 0 0 0,-2 1 0 0 0,-3 3 0 0 0,-1 0 0 0 0,-4 6 0 0 0,-4 7 0 0 0,-7 7 0 0 0,-3 1 0 0 0,0-2 0-8-530,-5 3 0 16 9,1-1 0-8 521,1-3 0 0 0,0 0 0 0 0,3-4-3176 0 0,2-9-14288 0 0,4-9 5337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7.81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79 4287 185892 55138,'0'0'384'0'0,"0"0"-312"0"0,0 0-72 0 0,0 0 2144 0 0,5-2 3064 0 0,4-1-568 0 0,6-4-960 0 0,4-3-1864 0 0,3 0-480 0 0,3 0 1120 0 0,1 1-1240 0 0,-1 1-424 0 0,-2 1 592 0 0,0 1-704 0 0,-5 2-184 0 0,-2 1 408 0 0,0 3-456 0 0,-4 1-264 0 0,-1 1 56 0 0,-3 4-56 0 0,-3 4-120 0 0,-3 2 0 0 0,-7 8 24 0 0,-8 10-88 0 0,-7 7 0 0 0,-3 2 0 0 0,-3-1 0 0 0,-1-2 0 0 0,1-2 0 0 0,1-2 0 0 0,-1-2 0 0 0,5-5 0 0 0,3-5 0 0 0,6-6 0 0 0,4-6 0 0 0,5-2 0 0 0,5-2 0 0 0,6-2 0 0 0,3-2 0 0 0,3-5 0 0 0,3-2 0 0 0,6-6 0 0 0,2-3 0 0 0,1-2 0 0 0,-1-1 0 0 0,-2 1 0 0 0,-2 0 0 0 0,-1 1 0 0 0,1-4 0 0 0,-2 0 0 0 0,-1 0 0 0 0,-1-2 0 0 0,0 1 0 0 0,-3 2 0 0 0,-3 2 0 0 0,0 0-3392 0 0,-3-1-13952 0 0,-2 3 5313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8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17279 0 0,'0'0'3698'0'0,"12"-8"-1427"0"0,-4 4-2089 0 0,1 1 0 0 0,-1 1 0 0 0,1-1 0 0 0,0 1 0 0 0,0 1 0 0 0,0 0 0 0 0,0 0 0 0 0,9 1 0 0 0,-15 0-289 0 0,-1 0 0 0 0,1 1 0 0 0,0-1 0 0 0,-1 1 0 0 0,1 0 0 0 0,-1-1 0 0 0,0 1 0 0 0,1 0 0 0 0,-1 1 0 0 0,0-1 0 0 0,1 0 0 0 0,-1 1 0 0 0,0-1 0 0 0,0 1 1 0 0,0 0-1 0 0,0-1 0 0 0,-1 1 0 0 0,1 0 0 0 0,0 0 0 0 0,-1 0 0 0 0,1 0 0 0 0,-1 1 0 0 0,0-1 0 0 0,0 0 0 0 0,2 5 0 0 0,1 5-179 0 0,-1 0 1 0 0,0-1-1 0 0,-1 1 1 0 0,1 15-1 0 0,-1-14 470 0 0,3 27-142 0 0,-2 1 1 0 0,-1-1 0 0 0,-6 52-1 0 0,-24 99-29 0 0,21-161 121 0 0,-1 0-1 0 0,-2-1 1 0 0,-1 0 0 0 0,-17 33 0 0 0,-3-18 6137 0 0,50-37-4040 0 0,2-1-1947 0 0,-6-2 40 0 0,0 0 0 0 0,0-1 0 0 0,0-1 0 0 0,1 0 0 0 0,-1-2 0 0 0,29 0 0 0 0,-42 0-324 0 0,-2 0 0 0 0,1 0 0 0 0,0 0 0 0 0,-1 0 0 0 0,1 0 0 0 0,-1 0 0 0 0,1 0 0 0 0,-1 0 0 0 0,1 0 0 0 0,0 0 0 0 0,-1 0 0 0 0,1-1 0 0 0,-1 1 0 0 0,1 0 0 0 0,-1 0 0 0 0,1 0 0 0 0,-1-1 0 0 0,1 1 0 0 0,-1 0 0 0 0,1-1 0 0 0,-1 1 0 0 0,1-1 0 0 0,-1 1 0 0 0,1-1 0 0 0,5-5 0 0 0,4-2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7.99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15 1 5695 183990 59790,'0'2'608'0'0,"-1"8"1592"0"0,0 9 3112 0 0,0 4-2592 0 0,0 4-600 0 0,1 7 1872 0 0,-1 5-2016 0 0,-1 2-592 0 0,0 7 1136 0 0,0 1-1280 0 0,1-1-528 0 0,-1 0 488 0 0,2-1-424 0 0,0-6-672 0 0,2-8-8 0 0,0-9-1520 0 0,2-8 560 0 0,0-6-17032 0 0,-1-5 5425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8.1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55 2959 183006 60206,'0'0'264'0'0,"2"0"-264"0"0,3 0 0 0 0,2-1 3008 0 0,4 1 552 0 0,1-1 112 0 0,6-1 2352 0 0,6-3-1960 0 0,6-2-928 0 0,3-1-1232 0 0,-1 0-976 0 0,-5 2-296 0 0,-3 0 488 0 0,-3 2-360 0 0,-5 0-496 0 0,1 2-848 0 0,-3 1 168 0 0,-3 1-1904 0 0,-5 1-2152 0 0,-2 5-10120 0 0,-3 1 4681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8.40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0 218 10479 181229 59634,'0'0'928'0'0,"0"0"-736"0"0,3 2 1984 0 0,5 1 3048 0 0,5 1-2560 0 0,3 0-1008 0 0,7-2 1200 0 0,9-2-232 0 0,10-5-256 0 0,10-4-936 0 0,6-5-1352 0 0,3-5 8 0 0,1-2-88 0 0,-6-1 0 0 0,-8 2 0 0 0,-9 2 0 0 0,-7 2 0 0 0,-1-2 0 0 0,2-2 0 0 0,1-6-19224 0 0,-5 2 5681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8.62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94 2615 180190 59940,'0'0'232'0'0,"0"0"-232"0"0,0 0 2192 0 0,6 0 3048 0 0,5-1-464 0 0,7-2-840 0 0,3-1-1984 0 0,2-1-384 0 0,0 0-72 0 0,-1 0-24 0 0,-1 0 0 0 0,-1-1-848 0 0,0-1 240 0 0,3-1-208 0 0,-1 0-248 0 0,2 0-368 0 0,-2 0-264 0 0,-1 0-24 0 0,-2 1-16832 0 0,-3 2 5089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8.8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9 153 8375 179864 62850,'-1'1'744'0'0,"-1"2"-592"0"0,0 1-152 0 0,0-1 3008 0 0,0-1 568 0 0,4 1 112 0 0,3 0 24 0 0,2 1-1688 0 0,6-1 1280 0 0,11-2-944 0 0,11-5-1224 0 0,4-3-592 2-500,1-3-432-2 500,-3-1-80 3-510,-2-1-32-3 510,2-2 0 0 0,3-4 0 0 0,-1-1 0 0 0,-4 1 0 0 0,-3 1 0 0 0,-3 1 0 0 0,1-2-19224 0 0,-5 2 5681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19.1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12 7111 185163 61563,'0'-1'632'0'0,"0"0"-504"0"0,0-1 1040 0 0,5-2 1632 0 0,4 0 944 2-1183,2 4 1280 11-1373,2 7-504-13 2556,-1 6-2632 0 0,0 4-32 0 0,2 11 688 0 0,0 8-2096-7-590,0 5-40 7 590,-3 15 64 0 0,-2 6-448 0 0,1 2-24 0 0,-1 1 0 0 0,0-1 0 0 0,-1-1 0 0 0,1-2 0 0 0,0 9 0 0 0,2 11 0 0 0,2-1 0 0 0,0-6 0 0 0,-1-8 0 0 0,0-9 0 0 0,-1-8 0 0 0,-2-7 0 0 0,-1-6 0 0 0,0-5 0 0 0,-1-2 0 0 0,0-1 0 0 0,-1-5 0 0 0,0-5 0 0 0,-1-4 0 0 0,-1-5 0 3-531,0-6 0-569 533,3-8-19224-567-5,1-4 5681 1133 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21.0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483 78 2415 195464 49842,'-9'-9'216'0'0,"-2"-2"-216"0"0,0 0 0 0 0,2 2 0 0 0,-1 1 768 0 0,-1-1 104 0 0,2 3 24 0 0,-2 0 568 6-675,-1 1-496-6-873,-2 2 96 1 906,-8 3 176-1 642,-3 5 160-8-501,-3 7 224 8 501,-1 5-280 0 0,0 6-416 0 0,1 2-472 0 0,5 0-8 0 0,5 0 0 0 0,2 0 0 0 0,4 0 0 0 0,2-1-120 0 0,-1 5 272 0 0,-1 3-304 0 0,0 2 56 0 0,1-1 0 0 0,0 1 8 0 0,0-1 0 0 0,1 1 8 0 0,1 0 0 0 0,0 2 0 0 0,0 5 200 0 0,0 9-240 0 0,1 1-168 0 0,2-4 32 0 0,2-5 8 0 0,1-4 0 0 0,2-3 0 0 0,3-4-136 0 0,2-2-64 0 0,1-1 64 0 0,1 0-64 0 0,1-2 232 0 0,1-1 8 0 0,1-1 0 0 0,4 2 256 0 0,2 0-240 0 0,2-2 0 0 0,4 0 216 0 0,3-3-264 0 0,2-4 0 0 0,4-4 312 0 0,1-5-192 0 0,-1-5 8 0 0,-2-4 0 0 0,-1-4-72 0 0,1-6-8 0 0,-1-4-8 0 0,2-4 0 0 0,0-5-104 0 0,2-3-16 0 0,1-2-8 0 0,0-1 0 0 0,-1-2 64 0 0,-1 0 8 0 0,-1-2 8 0 0,1-7 128 0 0,-2-2-224 0 0,-3-1 0 0 0,-4 0 0 0 0,-3 2 56 0 0,-5-5 192 0 0,-4-4-56 0 0,-6 1-192 0 0,-5 5 0 0 0,-6 5 0 0 0,-4 5 0 0 0,-4 5 0 0 0,-4 3 0 0 0,-6 1 112 0 0,-3 3-104 0 0,-2 3 0 0 0,1 5 0 0 0,5 5-192 0 0,1 5-168 0 0,-4 6-736 0 0,0 8-1048 0 0,3 6-5760 0 0,5 4-1352 0 0,6-1-2607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21.94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2935 190690 49796,'0'0'256'0'0,"7"2"-256"0"0,6 2 0 0 0,5 2 1504 0 0,7 2 2056 0 0,9 5-320 0 0,8 3-560 0 0,6 3-344 0 0,1 1-1392 0 0,-3-2-16 0 0,3 2 856 0 0,1 0-952 0 0,-3-2 0 0 0,-1 0 0 0 0,0-1-128 0 0,9 2 648 0 0,15 6-248 0 0,4 2-720 0 0,-2-1-16 0 0,-7-1 0 0 0,-6-1-48 0 0,-5-1 0 0 0,-5-1-8 0 0,-2 0 0 0 0,0 1-40 0 0,0 1-8 0 0,1 0 0 0 0,14 5 240 0 0,15 5-40 0 0,5 3-232 0 0,-1-3-16 0 0,5 3 200 0 0,11 2 104 0 0,12 5 144 0 0,2-1-328 0 0,-5-2-208 0 0,-7-3-32 0 0,-7-3-16 0 0,-8-2 0 0 0,-4-1-56 0 0,-3 0-24 0 0,-1-2 0 0 0,0 0 0 0 0,3-1 0 0 0,2-1 0 0 0,2-1 0 0 0,1-1 0 0 0,1 0 0 0 0,15 1 0 0 0,4-1 0 0 0,1-2 0 0 0,-1-2 0 0 0,-3-3 0 0 0,14 1 0 0 0,17 0 0 0 0,2-1 0 0 0,-4-2 0 0 0,8-1 0 0 0,14 1 0 0 0,13 1 0 0 0,7 0 0 0 0,-9-1 0 0 0,-17-2 0 0 0,-18-2 0 0 0,-16-1 0 0 0,-12-3 0 0 0,-8 0 0 0 0,-4 0 0 0 0,-2-1 0 0 0,1 0 0-506-4,1-2 0 506 4,18 0 0-502 3,6 0 0 502-3,-2-1 0-501 1,-6-1 0 1-2,-5 1 0 500 1,9-1 0-499-4,2 0 0 499 4,-4-1 0 0 0,8 2 0-495 4,-2 0 0 495-4,-8 0 0 0 0,6 0 0 0 0,-2 1 0 0 0,-5-2 0 0 0,-7 0 0-4 521,-6 0 0 8-10,6 1 0-2 0,-1 0 0-2-511,-3 2 0 0 0,-4-1 0 0 511,-4-1 0 0-511,-2-1 0 0 0,-4-1 0 1 521,0-1 0-7-19,-2-1 0 6-502,-1 0 0-498 1,-1-2 0 498-1,13 0 0 1 1092,4-1 0-6-580,-1 0 0 5-512,-4 0 0 0 0,-5-1 0 0 0,-7 1 0 0 0,-2-1 0 0 0,9-1 0 0 0,15 2 0 0 0,4-1 0 0 0,-1 2 0 0 0,6-2 0 0 0,-5 0 0 0 0,-9 0 0 0 0,-11 0 0 0 0,-10-1 0 0 0,-2 0 0 0 0,5-1 0 0 0,5-1 0 0 0,3 0 0 0 0,-7 1 0 0 0,-10 0 0 0 0,-4 0 0 0 0,-3 1 0 0 0,-3 1 0 0 0,-5 0 0 0 0,-3 3 0 0 0,-7 1 0 0 0,-8 2 0 0 0,-8 1 0 0 0,-5 0 0 0 0,-4 0-19224 0 0,-4-1 5681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36.98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57 0 4895 190487 53178,'0'0'432'0'0,"0"0"-344"0"0,0 0 1072 0 0,0 0 1640 0 0,2 3 584 0 0,0 0-1336 0 0,0 4 32 0 0,-1 2 0 0 0,0 4-824 0 0,0 2-160 0 0,-1-1-32 0 0,-2 2 672 0 0,-2 1-1128 0 0,-2 1-24 0 0,-4 2 152 0 0,-3 2-672 0 0,-3 0-15360 0 0,1-4 4481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43.07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0 196 2039 192774 53415,'0'0'184'0'0,"0"0"-184"0"0,0 0 1008 0 0,0 0 1376 0 0,0 0-16 0 0,2 2-72 3-765,3 3-1152-6 60,3 3-104 5 51,0 4-16 3 100,1 3-8-5 554,0 4 0 0 0,-1 3-376 0 0,0 1-64 0 0,0 1-24 0 0,4 6 520 0 0,2 2-560 0 0,0 0 0 0 0,0 0 0 0 0,1 0-40 0 0,-2-2-16 0 0,0-1 0 0 0,0-3 0 0 0,0-1 48 0 0,0-2 8 0 0,-1-2 0 0 0,-2-2 0 0 0,-1-3-136 0 0,0-2 320 0 0,0-1-96 0 0,0-4-136 0 0,-1-1-232 0 0,2-2 144 0 0,1-2 432 0 0,0-4-400 0 0,1-3-200 0 0,0-5-40 0 0,-1-4-8 0 0,0-8 128 0 0,0-6-160 0 0,0-4-8 0 0,-2-3 0 0 0,0-4 24 0 0,-1 0 8 0 0,0-2 0 0 0,-1-7 64 0 0,-1-2-216 0 0,0 1 96 0 0,-1-4-96 0 0,0 0 0 0 0,-1 4 0 0 0,-1 9 120 0 0,-1 11 48 0 0,-1 9-88 0 0,-1 9-80 0 0,0 5 96 0 0,0 4-96 0 0,-1 5 96 0 0,0 6 24 0 0,-2 10 136 0 0,1 8-128 0 0,1 4-64 0 0,2 9 0 0 0,2 1 32 0 0,1 0 48 0 0,4 3 160 0 0,4 1 40 0 0,4 0 48 0 0,2-6-192 0 0,1-8-88 0 0,0-8 72 0 0,2-8-72 0 0,1-7-112 0 0,-1-6 0 0 0,-1-9 0 0 0,0-6 0 0 0,-2-4 0 0 0,1-8 0 0 0,-2-3 0 0 0,-2-2 0 0 0,-2-5 0 0 0,-4-5 0 0 0,-3-7 0 0 0,-3 0 0 0 0,-5 3 0 0 0,-2 4 0 0 0,-4 4 0 0 0,-5 1 0 0 0,-5-3 0 0 0,-1 3 0 0 0,0 5 0 0 0,1 3 0 0 0,2 5 0 0 0,2 5-912 0 0,5 5-1304 0 0,2 4-5840 0 0,4 3-1384 0 0,2 3-2703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8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17855 0 0,'6'-6'1862'0'0,"2"1"-1268"0"0,-1 0 0 0 0,1 1 0 0 0,0 0 1 0 0,0 1-1 0 0,1 0 0 0 0,-1 0 1 0 0,12-2-1 0 0,-6 1 110 0 0,12-2 372 0 0,30-3 1 0 0,-24 4-8796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43.38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111 0 4199 188846 57339,'-1'2'376'0'0,"-1"1"-304"0"0,-5 6 544 0 0,-5 6 856 0 0,-3 5-720 0 0,-1 1-576 0 0,0 2-112 0 0,0-3-64 0 0,2-1-4520 0 0,3-6 1313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43.9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527 0 2991 196116 61446,'0'0'264'0'0,"0"0"-264"0"0,0 0 0 0 0,-3 1 752 0 0,-3 1 96 0 0,-2 0 16 0 0,-2 3 8 0 0,0-1 192 0 0,-4 5 1152 0 0,-3 3-1104 0 0,-1 2 104 0 0,0 2 16 0 0,0 1 8 0 0,0 1 0 0 0,2 0-248 0 0,1 0-40 0 0,-1 2-16 0 0,1 0 0 0 0,-1 0-264 0 0,-1 3 560 0 0,-4 4-120 0 0,-1 1-632 0 0,2-1-8 0 0,1 0 0 0 0,1-1-40 0 0,2 0-8 0 0,-1-1 0 0 0,-2 6 352 0 0,0 2-448 0 0,0 0 0 0 0,0 1 0 0 0,2 0-40 0 0,1 9 256 0 0,1 4-272 0 0,3 1-104 0 0,2-2-16 0 0,3-1-8 0 0,2-3 0 0 0,5-4 64 0 0,2-3 16 0 0,2-5 0 0 0,2-3 0 0 0,3-4-80 0 0,4-3 112 0 0,3-5-128 0 0,3-4-56 0 0,1-6-8 0 0,2-5-64 0 0,3-8 200 0 0,5-9 8 0 0,3-11-40 0 0,-1-5-168 0 0,-4-2 88 0 0,-4-4 48 0 0,-4 1-24 0 0,-7 3-8 0 0,-5 5 0 0 0,-3 3 8 0 0,-5 1 112 0 0,-4 3-112 0 0,-2 3 48 0 0,-7 0 192 0 0,-4 3-176 0 0,-3 3-128 0 0,-2 1-48 0 0,-1 3 0 0 0,0 1 0 0 0,1 2 0 0 0,1 2 0 0 0,1 1 0 0 0,1 3 0 0 0,3 0 0 0 0,3 1-176 0 0,3 1-4144 0 0,7 1 1928 0 0,10 2-13024 0 0,4 0 4953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44.32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7423 191900 57832,'0'0'664'0'0,"2"3"-536"0"0,4 8 1888 0 0,3 9 2832 0 0,3 13-864 0 0,5 16-1384 0 0,4 18-328 0 0,2 21-416 0 0,-1 6-936 0 0,-1-2-8 0 0,-2 3 912 0 0,-1-5-912 0 0,-4-8-296 0 0,1-2 488 0 0,-2-6-560 0 0,1-8-432 0 0,-2-9-80 0 0,-1-9-32 0 0,-1-8 0 0 0,1-7 0 0 0,2-4 0 0 0,5-4-120 0 0,1-6-16 0 0,0-7-8 0 0,0-6-1408 0 0,0-9-1832 0 0,-2-9-12864 0 0,-4-2 5065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44.70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7455 189778 57733,'0'0'664'0'0,"0"0"-536"0"0,0 0 1608 0 0,0 0 2440 0 0,2 0-2040 0 0,5 0-808 0 0,3 0-160 0 0,1 0-32 0 0,1 0-8 0 0,2 0-256 0 0,7 1 760 0 0,8 1-368 0 0,3 0-880 555 6,2-1-8-555-6,3-1 320 0 0,-1 0-376 506-3,-2-1 0-506 3,-4 0 0 0 0,-4 0-88 0 0,-7 1-16 0 0,-3 0-8 0 0,-3 2 0 0 0,-3 0-8 0 0,-4 0 0 0 0,-1 3 0 0 0,-2 4 0 0 0,0 4 248 0 0,-4 8 568 0 0,-7 12-56 0 0,-5 6-512 0 0,-6 5-8 0 0,-3 3 0 0 0,-4 0-352 0 0,-6 7-64 0 0,-4 5-24 0 0,1-3 0 0 0,5-9 0 0 0,6-11 0 0 0,8-10 0 0 0,6-10 0 0 0,7-10 0 0 0,6-7-120 0 0,8-7-16 0 0,6-7-8 0 0,15-12-18856 0 0,1-2 5633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46.65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163 212 4319 192835 62166,'-1'2'384'0'0,"-1"6"-312"0"0,-3 9 1432 0 0,-5 10 2144 0 0,-3 10 344 0 0,-6 11 392 0 0,-4 7-712 0 0,-2 1-1056 0 0,3-6-1328 0 0,4-12-480 0 0,6-11-96 0 0,5-12-16 0 0,3-7-8 0 0,3-6-304 0 0,3-4 240 0 0,7-7-256 0 0,4-5-368 0 0,4-3 0 0 0,0-2 0 0 0,2-2 0 0 0,-2 0 0 0 0,0 1 0 0 0,0-1-64 0 0,-2 0-16 0 0,0 0-80 0 0,-2 3 80 0 0,-2 4 80 0 0,-1 4 0 0 0,0 3 0 0 0,-1 3 0 0 0,-3 2 0 0 0,-1 2 0 0 0,0 3 0 0 0,0 1 152 0 0,0 2 40 0 0,-1 3 16 0 0,0 0 0 0 0,-1 2 40 0 0,-3 6 264 0 0,-5 12-48 0 0,-7 11-64 0 0,-4 4-200 0 0,-3 0-88 0 0,-3 1 72 0 0,0-3-96 0 0,2-4-64 0 0,4-7-24 0 0,3-7 0 0 0,4-6 0 0 0,5-6 0 0 0,6-6 0 0 0,8-8 0 0 0,6-6 0 0 0,2-4 0 0 0,3-1 0 0 0,1 0 0 0 0,-3 4 0 0 0,-3 3 0 0 0,0 5 0 0 0,-4 3 0 0 0,-1 8 0 0 0,-1 5 0 0 0,-3 5 0 0 0,-2 2 0 0 0,-2 1 0 0 0,-2 0 0 0 0,-2-1 0 0 0,-1 0 0 0 0,0-2 0 0 0,0-5 0 8-589,0-5 0-8 61,1-3 0 0 528,1-4 0 0 0,-1-2 0 0 0,3-6-232-13-546,0-8-336 13 546,2-8-632 6-608,-1-10-904-7 61,-2-9-552 1 547,-2-9-736 0 0,-3-8 776 0 0,-5-9 1160 0 0,-3-9-16 0 0,-5-13-976 0 0,1 1 2448 0 0,4 11 72 0 0,6 15 152 0 0,5 16 32 0 0,2 15 8 0 0,2 12 0 0 0,1 8 544 0 0,-1 6 112 0 0,1 3 16 0 0,2 1 1144 0 0,0 0-904 0 0,2 1 8 0 0,6 2 1040 0 0,1 2-1208 0 0,0 2-8 0 0,2 2 0 0 0,0 2-312 0 0,2 3 552 0 0,0 2-632 0 0,-1-1-168 0 0,-3 1 384 0 0,-4-1-424 0 0,-2 0-256 0 0,-3-2-56 0 0,-2-1 0 0 0,-3 0 16 0 0,0-1-112 0 0,-1-4 0 0 0,-1-2 0 0 0,1-3 0 0 0,0-2 0 0 0,2-7 0 0 0,2-8 0 0 0,-2-7 0 0 0,0-9-144 0 0,-1-6-200 0 0,1 1 168 0 0,2 2 48 0 0,0 6 16 0 0,2 3 0 0 0,1 5 0 0 0,1 2 112 0 0,1 3 0 0 0,1 2 0 0 0,4 0-72 545-5,3 1 72-545 5,-1 1 0 0 0,-1 3 0 0 0,-1 2 88 0 0,-3 2 40 0 0,-1 5 128 516 6,-4 9 192-516-6,-3 6-224 0 0,-5 5-168 551 0,-6 8-56-551 0,-5 4 0 535-1,-2 1 0-535 1,-2-2 0 0 0,-2-2 0 0 0,0-2 0 0 0,1-4 0 0 0,2-3 0 0 0,1-4 0 0 0,1-4 0 0 0,4-4 0 0 0,3-3 0 0 0,2-3 0 0 0,3-2 0 0 0,4 0 0 0 0,2-2 0 0 0,3-3 0 0 0,5-2 0 0 0,7-2 0 0 0,2-2 0 0 0,2 0 0 0 0,0 0 0 0 0,-2 0 0 0 0,1-1 0 0 0,-1 1 0 0 0,-5 1 0 0 0,-3 3 0 0 0,-4 1 0 0 0,-3 3 0 0 0,-3 0 0 0 0,-2 4 0 0 0,-2 2 0 0 0,-2 4 0 0 0,-4 4 0 0 0,-4 3 0 0 0,0 0 0 0 0,-2 0 0 0 0,1-2 0 0 0,1-3 0 0 0,2-1 0 0 0,2-3 0 0 0,2-2 0 0 0,0 0 0 0 0,2-1 0 0 0,1-1 0 0 0,1-1 0 0 0,2-1 0 0 0,5 0 0 0 0,3-1 0 0 0,3-1 0 0 0,0 1 0 0 0,-1 0 0 0 0,2 0 0 0 0,-2-1 0 0 0,-1 1 0 0 0,-3 1 0 0 0,-3 0 0 0 0,-1-1 0 0 0,-2 1 0 0 0,-1 5 0 0 0,-3 8 0 0 0,-4 6 0 0 0,-8 9 0 0 0,-5 3 0 0 0,-4 1 0 0 0,-9 4 0 0 0,-10 6 0 0 0,-6 2 0 0 0,0-3 0 0 0,7-6 0 0 0,7-8 0 0 0,10-8 0 0 0,9-7 0 0 0,6-4 0 0 0,4-4 0 0 0,4-2 0 0 0,1-2 0 0 0,2-1 0 0 0,3 0 0 0 0,4-3 0 0 0,4-2 0 0 0,8-4 0 0 0,5-4 0 0 0,4-2 0 0 0,6-5 0 0 0,3-3 0 0 0,-1 0 0 0 0,-2 0 0 0 0,-3 2 0 0 0,-4 0 0 0 0,-2 2 0 0 0,-3 0 0 0 0,-2 2 0 0 0,0 0 0 0 0,-1 1 0 0 0,-4 4 0 0 0,-2-1 0 0 0,-4 2 0 0 0,-2 4 0 0 0,-4 3 0 0 0,-2-1-144 0 0,-3 1-200 0 0,-3 0-424 0 0,-6 0-600 0 0,-5 0 352 0 0,-7 0 328 0 0,-4 1 688 0 0,1 1 128 0 0,6 1-8 0 0,5 1 0 0 0,5 3 0 0 0,4 1 128 0 0,2 8 304 0 0,3 7-272 0 0,3 4-40 0 0,6 10 224 0 0,7 13 104 0 0,4 12 144 0 0,5 9-216 0 0,4 4-320 0 0,0-5-96 0 0,-1-10-56 0 0,-3-10-24 0 0,-4-9 0 0 0,-2-8 0 0 0,-4-7 0 0 0,-1-3 0 0 0,-1-1 0 0 0,-4-5 0 0 0,-3-4 0 0 0,-4-1 0 0 0,-3 0 0 0 0,-5 1 0 0 0,-7 0 0 0 0,-6-2 0 0 0,-3-2 0 0 0,-3-2 0 0 0,-1-4 0 0 0,0-3 0 0 0,0-3 0 0 0,1-4 0 0 0,2-2 0 0 0,1-6 0 0 0,4-3 0 0 0,6-2 0 0 0,8-5 0 0 0,10-3 0 0 0,6-1 0 0 0,11-6 0 0 0,7-1 0 0 0,4 1 0 0 0,2 2 0 0 0,1 1 0-12 510,2 3 0 12-510,0 4 0 0 0,2 3 0 0 0,-1 3 0 0 0,-6 7-32767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6.0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6967 184666 54180,'1'4'616'0'0,"0"12"-488"0"0,1 15 1888 0 0,1 17 2840 0 0,0 6-2368 0 0,1 1-704 0 0,-1-3-144 0 0,2-6-24 0 0,0-5-8 0 0,1-7-776 0 0,0-5-152 0 0,1-5-32 0 0,0-5-8 0 0,-1-5-272 0 0,1-5 240 0 0,1-3-312 0 0,0-2-152 0 0,2-1-32 0 0,1-2-8 0 0,3-1 0-587-9,6-2-320-664 15,4-4-7272 724-5,2-3-1488 527-1,-3 0-2599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6.3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2879 179474 56349,'0'0'256'0'0,"1"3"-256"0"0,4 5 1736 0 0,2 5 304 0 0,1 2 56 0 0,1 8 2000 0 0,3 7-168 0 0,0 4-1968 0 0,0 3-560 0 0,0 8 1144 0 0,0 7-1288 0 0,-2 4-336 0 0,-1 2-72 0 0,-1 4-16 0 0,0 13 760 0 0,-1 6-856 0 0,0-1 0 0 0,0-2 0 0 0,-1-6-240 0 0,0-5-48 0 0,-1-4-16 0 0,0-5 0 0 0,0-3-296 0 0,0-5-56 0 0,-1-4-16 0 0,2 0 24 0 0,-1-3-88 0 0,1-7 0 0 0,0-7 0 0 0,-1-9-176 0 0,4-12-1416 0 0,2-18-2096 0 0,2-20-12520 0 0,-1-5 5105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6.63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5727 182259 56760,'3'1'512'0'0,"6"0"-416"0"0,6 1-96 0 0,2 1 920 0 0,5 1 1272 0 0,5 3-232 0 0,2 1-1168 0 0,-1 0-16 0 0,0 3 1000 0 0,-1 0-728 0 0,-5-1 8 0 0,-5-1 0 0 0,-3 1-136 0 0,-3 0-24 0 0,-3 1-8 0 0,-3 2 0 0 0,-5 1-104 0 0,-2 6 744 0 0,-1 3-768 0 0,-2 3 8 0 0,-2 0 0 0 0,-1 2 0 0 0,-1 1 0 0 0,-3 2-416 0 0,-1 2-72 0 0,-1 1-24 0 0,0 2 0 0 0,-1 0-24 0 0,-3 5 216 0 0,0 0-224 0 0,1-5-112 0 0,3-6-24 0 0,3-7-8 0 0,3-9-488 0 0,4-6-824 0 0,2-12-15448 0 0,2-6 5025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7.1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40 176 6991 178451 53880,'1'2'624'0'0,"0"5"-496"0"0,1 3-128 0 0,2 10 1552 0 0,1 6 288 0 0,-1 5 56 0 0,-1 7 1496 0 0,-3 8-616 0 0,-1 1-1400 0 0,-3-3-424 0 0,-1 1 752 0 0,-2-1-272 0 0,-2-5-888 0 0,0-5-16 0 0,2-7 0 0 0,1-8-296 0 0,2-5 104 0 0,0-5-176 0 0,2-5-56 0 0,1-2 80 0 0,1-4-96 0 0,1-6 16 0 0,1-4 8 0 0,0-3 0 0 0,2-4 0 0 0,0-2-24 0 0,2-8 72 0 0,0-5-80 0 0,2-1-80 0 0,0-2 0 0 0,1 0 0 0 0,0-5 0 0 0,3-5 64 0 0,0 1 0 0 0,-1 2-64 0 0,0 6 0 0 0,0 4 0 0 0,1 1 0 0 0,2 2 72 0 0,-1 3-72 0 0,-1 4 0 0 0,-3 7 0 0 0,-1 4 0 0 0,0 3 0 0 0,-2 3 96 0 0,-2 3-24 0 0,1 0 0 0 0,0 0 0 0 0,2 1 0 0 0,0 0 80 0 0,0 1 136 0 0,-1 2-144 0 0,-1 0-32 0 0,-2 0 96 0 0,1 2-104 0 0,1 2-104 0 0,-1 0-448 0 0,0 0-704 0 0,0 1-15408 0 0,-1 0 4993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7.3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4951 184009 60340,'0'0'440'0'0,"1"8"-352"0"0,1 11 1248 0 0,-1 10 1880 0 0,0 3-1568 0 0,-1 0-272 0 0,1-7 1264 0 0,0-3-888 0 0,0-7-1272 0 0,0-5-10984 0 0,0-4 3081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20 7367 0 0,'-6'10'253'0'0,"1"1"-1"0"0,0 0 1 0 0,0 1-1 0 0,-5 23 1 0 0,-5 12 856 0 0,-5 5 643 0 0,11-28 1686 0 0,1 1 0 0 0,-9 49 0 0 0,8 3-3167 0 0,6-51 1593 0 0,2 0 0 0 0,3 37 0 0 0,-1-50-1104 0 0,1 0-1 0 0,1 0 0 0 0,0 0 1 0 0,0 0-1 0 0,2 0 0 0 0,8 17 1 0 0,-8-20-797 0 0,0-1 0 0 0,1 0 0 0 0,0 0 1 0 0,1-1-1 0 0,9 11 0 0 0,-9-12 37 0 0,1 0 1 0 0,-1 0-1 0 0,1-1 0 0 0,0 0 0 0 0,0 0 1 0 0,1-1-1 0 0,0 0 0 0 0,0 0 1 0 0,0-1-1 0 0,0 0 0 0 0,1-1 0 0 0,-1 0 1 0 0,11 1-1 0 0,11 3 0 0 0,-30-7 11 0 0,0 0-1 0 0,0 0 1 0 0,0 1 0 0 0,1-1-1 0 0,-1-1 1 0 0,0 1-1 0 0,0 0 1 0 0,0 0 0 0 0,1 0-1 0 0,-1-1 1 0 0,0 1 0 0 0,0 0-1 0 0,0-1 1 0 0,0 1 0 0 0,0-1-1 0 0,0 1 1 0 0,0-1-1 0 0,0 0 1 0 0,0 1 0 0 0,0-1-1 0 0,0 0 1 0 0,0 0 0 0 0,1-2-1 0 0,-1 1-106 0 0,1 0 0 0 0,-1-1-1 0 0,0 1 1 0 0,0-1-1 0 0,-1 0 1 0 0,1 1 0 0 0,0-5-1 0 0,1-1-1067 0 0,3-8-6371 0 0,0-2-2578 0 0</inkml:trace>
  <inkml:trace contextRef="#ctx0" brushRef="#br0" timeOffset="1">550 0 19663 0 0,'-5'31'4154'0'0,"0"60"0"0"0,0-1-621 0 0,-34 97-2638 0 0,4-26-527 0 0,32-123-427 0 0,2-34-4 0 0,2-1 1 0 0,-1 0 0 0 0,0 0-1 0 0,1 0 1 0 0,-1 1 0 0 0,1-1-1 0 0,0 0 1 0 0,0 0 0 0 0,2 4-1 0 0,10-10-7734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7.68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54 1 6271 183782 58114,'0'0'560'0'0,"0"2"-448"0"0,0 4-112 0 0,1 4 1888 0 0,0 7 2680 0 0,0 10-696 0 0,-1 7-2496 0 0,0 3-32 0 0,0 8 1168 0 0,0 9-232 0 0,0 5-480 0 0,0-2-1232 0 0,2-8-24 0 0,2-6 304 0 0,2-8-352 0 0,3-8-256 0 0,2-9-128 0 0,-1-6-24 0 0,1-7-8 0 0,4-9 0 0 0,1-6-80 0 0,0-4 0 0 0,1-8 0 0 0,-3-4 96 0 0,-1-2-96 0 0,-4-1 96 0 0,-1 0-16 0 0,-1 0 0 0 0,-4 1 0 0 0,-3-1 96 0 0,-8-3 32 0 0,-6 3-104 0 0,-4 3 0 0 0,-2 4 0 0 0,-3 3 0 0 0,-1 3-144 0 0,-4 3-360 0 0,1 2-600 0 0,3 3-832 0 0,6 3-3768 0 0,5 2 3096 0 0,6 2-9168 0 0,4 1 3849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7.9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0 199 2415 185128 57175,'2'3'216'0'0,"3"9"-216"0"0,3 8 0 0 0,0 5 1616 0 0,0 3 280 0 0,0 2 56 0 0,-1 5 1832 0 0,0 0-2000 0 0,-1-1-8 0 0,0-5 1472 0 0,-1-6-1840 0 0,0-6-16 0 0,-1-5 0 0 0,-1-5-704 0 0,1-4-144 0 0,2-4-24 0 0,4-9 416 0 0,2-13-128 0 0,2-8-408 0 0,0-5-120 0 0,0-4-24 0 0,-1-1-8 0 0,1-6 104 0 0,-1 1-272 0 0,1 3-8 0 0,3 3 0 0 0,1 1 8 0 0,0 6 0 0 0,-1 6 192 0 0,-4 8 40 0 0,-2 6 8 0 0,-2 3 0 0 0,-2 4 80 0 0,-2 3 16 0 0,-1 1 8 0 0,0 1 0 0 0,-1 1-96 0 0,-2 0 288 0 0,5 2-248 0 0,1 1-368 0 0,0 0 0 0 0,2 2-19064 0 0,1 1 5633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8.4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1 452 5351 178042 61336,'2'1'480'0'0,"3"3"-384"0"0,4 3 1360 0 0,2 2 272 0 0,4 2 64 0 0,1 1 0 0 0,-1-1-232 0 0,-4-4-56 0 0,1 0 0 0 0,2-1 1040 0 0,3-2-648 0 0,4-2-72 0 0,4-6-80 0 0,4-7-136 0 0,0-11-192 0 0,-1-13-200 0 0,-4-6-752 0 0,-6-3-8 0 0,-4-1 0 0 0,-4 3-72 0 0,-4-7 336 0 0,-4 1-360 0 0,0 2-248 0 0,-3 7-48 0 0,-2 6-64 0 0,-2 4-168 0 0,0 7-480 0 0,1 8-17992 0 0,1 6 5569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8.95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179 140 5383 180332 62900,'0'-3'480'0'0,"-1"-8"-384"0"0,-1-8 672 0 0,-1-4 144 0 0,-1 1 24 0 0,-2 1 696 0 0,0 3-992 0 0,-2 6-16 0 0,-1 5 0 0 0,-1 3-320 0 0,-2 6 160 0 0,-3 7 88 0 0,-1 4-200 0 0,0 3 0 0 0,1 3 0 0 0,3 2 96 0 0,0 6 488 0 0,2 3-464 0 0,2 1 128 0 0,3 0 24 0 0,1 0 8 0 0,1-1 0 0 0,1-1 344 0 0,3-2 72 0 0,0-2 8 0 0,2-2 8 0 0,1-4-112 0 0,0-4-24 0 0,1-4-8 0 0,3 0 432 0 0,4-3-1016 0 0,-2-2-16 0 0,1-4-8 0 0,0-4-136 0 0,1-3-24 0 0,-1-3-8 0 0,2-7 136 0 0,1-9-8 0 0,0-4-136 0 0,-1-2-136 0 0,-1 0 0 0 0,-2 0 0 0 0,-1-3 0 0 0,0-1 0 0 0,-3 4 64 0 0,0-1 8 0 0,-2 7-8 0 0,-1 6-64 0 0,-1 7 176 0 0,-2 5-104 0 0,1 4 0 0 0,-3 2 120 0 0,0 6-64 0 0,-2 5 0 0 0,0 5 0 0 0,-1 3 192 0 0,2 3 48 0 0,0 3 8 0 0,0-1 0 0 0,2 1-120 0 0,3 2 192 0 0,2 4-160 0 0,3-2-288 0 0,2-4 0 0 0,2-4 0 0 0,2-5 0 0 0,-1-6 0 0 0,0-4 0 0 0,0-4 0 0 0,1-3 0 0 0,3-3 0 0 0,6-6 0 0 0,5-6 0 0 0,1-4 0 0 0,-2 0 0 0 0,-3 1 0 0 0,-6 4 0 0 0,-2-1-1512 0 0,-2-3-2176 0 0,-3 0-3912 0 0,-3 1-1144 0 0,-4 5-2479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9.3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17 67 3423 184151 64021,'-1'2'304'0'0,"1"6"-240"0"0,-1 9 2272 0 0,0 8 3328 0 0,-1 9-776 0 0,-1 2-3080 0 0,1 0-40 0 0,-1 1 1264 0 0,1-2-1864 0 0,1-5-16 0 0,0-8-8 0 0,1-4-456 0 0,0-6-88 0 0,0-5-24 0 0,0-4 264 0 0,1-1-640 0 0,-1-3-8 0 0,0 0 232 0 0,0 0-168 0 0,3-2 0 0 0,4-8 328 0 0,3-5-232 0 0,1-4 0 0 0,0-3 0 0 0,0-2-232 0 0,-2-1-48 12-491,0-1-8-12 491,-1 1 0 0 0,0-1-40 0 0,0 1-24 0 0,-1 0 0 0 0,0 3 0 0 0,1 2 0 0 0,-1 2 0 0 0,-1 3 0 0 0,-1 2 0 0 0,0 4 0 8-501,-1 2 0-8 501,1 2 0 0 0,0 2 0 0 0,0 0 0 0 0,2 1-896 0 0,-1 1-168 0 0,2 1-40 0 0,0 1-6960 0 0,0 1-1400 0 0,-1 0-2711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9.47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9471 183290 60760,'0'0'840'0'0,"0"5"-672"0"0,-1 6-168 0 0,2 2 1616 0 0,0-1 2248 0 0,0 1-1168 0 0,0-3-1808 0 0,-1-2-472 0 0,0-3-952 0 0,1-2-10888 0 0,-1-2 3425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49.59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1951 183505 58562,'1'1'176'0'0,"0"0"-176"0"0,1-1 64 0 0,-1 1-2255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50.08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192 125 3367 180733 59018,'-1'-1'296'0'0,"0"-6"-232"0"0,-1-4-64 0 0,-1-1 1032 0 0,-2-3 1472 0 0,-3-1 232 0 0,-2 1-1240 0 0,-2 3 8 0 0,-1 2 0 0 0,0 4-552 0 0,-1 4-112 0 0,1 2-16 0 0,2 3-8 0 0,-1 3-80 0 0,-1 6 688 0 0,-2 8 136 0 0,0 7 192 0 0,2 7-32 0 0,3 2-888 0 0,4-2 0 0 0,5-1 672 0 0,3-3-224 0 0,4-5-648 0 0,0-6-256 0 0,6-5 264 0 0,5-5-328 0 0,-2-3-88 0 0,2-5-8 0 0,2-4-8 0 0,0-4 0 0 0,1-4-104 0 0,0-4-16 0 0,0-2-8 0 0,-1-2 0 0 0,-2 0-56 0 0,1-5-24 0 0,2-3 0 0 0,-2-2 0 0 0,-3 2-80 0 0,-2 2 80 0 0,-3 3 0 0 0,-2 0 0 0 0,-1 3 0 0 0,-3 4 0 0 0,-2 3 0 0 0,-2 5 64 0 0,0 3-48 0 0,0 2-16 0 0,-1 2 0 0 0,1 0 0 0 0,-1 3 0 0 0,0 0 0 0 0,-1 2 0 0 0,1 3 0 0 0,0 4 0 0 0,-1 1 0 0 0,2 2 0 0 0,1 3 0 0 0,0 1 0 0 0,1-1 0 0 0,0 0 0 0 0,2-2 0 0 0,1-1 0 0 0,0 0 0 0 0,1-4 0 0 0,-1 0 0 0 0,1 0 0 0 0,0-2 0 0 0,0 0 0 0 0,-1-2 0 0 0,-1-2 0 0 0,0-1 0 0 0,3 0-4560 0 0,3-5-12144 0 0,0-3 5201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50.4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37 82 7079 178924 60036,'0'2'632'0'0,"1"6"-504"0"0,-1 3-128 0 0,-2 8 2344 0 0,-2 7 3328 0 0,-2 7-768 0 0,-2 5-1296 0 0,1 0-760 0 0,2-3-1920 0 0,2-8-24 0 0,1-8-8 0 0,1-8-512 0 0,1-5-96 0 0,0-4-32 0 0,3-2 0 0 0,-1 0-128 0 0,6-4 56 0 0,2-3-96 0 0,3-4-8 0 0,4-5 80 0 0,2-8-80 0 0,2-6-80 0 0,0-3 0 0 0,-2 0 0 0 0,-1 2-88 0 0,-3 3 24 0 0,-2 2 0 0 0,0 2 64 0 0,-1 0 0 0 0,2 2 0 0 0,-3 4 88 0 0,-2 5-24 0 0,-3 5 0 0 0,-1 4 64 0 0,1 3 160 0 0,1 4-144 0 0,1 4-48 0 0,0 3 64 0 0,1 7-56 0 0,0 4-104 0 0,-2 2 0 0 0,1 4 0 0 0,-2-1 0 0 0,0-1 0 0 0,-1-4 0 0 0,-1-3 0 0 0,1-1 0 0 0,-2-4 0 0 0,0-2 0 0 0,0-3 0 0 0,-1 1 0 0 0,0-3 0 0 0,0-1 0 0 0,-1-2 0 0 0,-1-1 0 0 0,1-2 0 0 0,1 1-19224 0 0,1 1 5681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51.03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59 142 2815 182023 62565,'-1'1'256'0'0,"-2"2"-256"0"0,-3 8 2872 0 0,-2 9 4024 0 0,-2 8-880 0 0,0 5-1472 0 0,1 2-976 0 0,2-2-1320 0 0,3-2-520 0 0,3-6-1192 0 0,3-6-24 0 0,1-6 104 0 0,4-3-616 0 0,7-5-680 0 0,4-3-1304 0 0,6-6-2112 0 0,1-3-896 0 0,-2-3-1152 0 0,-2 0 1448 0 0,1-1 808 0 0,-4 1 3984 0 0,-3 1 48 0 0,0 2 8 0 0,-4 1 616 0 0,0 0 120 0 0,0 0 24 0 0,1-2 8 0 0,0-1 656-501-3,1-1 136 501 3,0-1 24 0 0,2-4 1080-520 4,1-3-1880 520-4,-1-1-24 0 0,-1-1-8 0 0,-1 0-352 0 0,-3 0-72 0 0,-1-1-8 0 0,-1 1-8 0 0,-1 1-8 0 0,-1-2 456 0 0,-2-3 40 0 0,-1 3-448 0 0,-2 3 0 0 0,-2 5 472 0 0,-3 4-512 0 0,-4 3 0 0 0,-4 3 0 0 0,-2 4 72 0 0,-3 3 8 0 0,-2 3 8 0 0,-1 4 0 0 0,-1 3-32 0 0,0 3-8 0 0,1 4 0 0 0,0 2 0 0 0,1 3-384 0 0,1 1-128 0 0,3 1 80 0 0,4 1-24 0 0,4 0-56 0 0,4 5 0 0 0,4 1 0 0 0,5-2 0 0 0,4-4 0 0 0,4-4 0 0 0,3-3 0 0 0,5-5 0 0 0,9 0 0 0 0,4-4 0 0 0,3-3 0 0 0,0-3 0 0 0,0-5 0 0 0,-2-2 0 0 0,-1-4 0 0 0,4-5 0 0 0,0-4 0 0 0,-2-2 0 0 0,-5-1 0 0 0,-3-2 0 0 0,-3-2 0 0 0,-5 0 0 0 0,-4 1 0 0 0,-5 2-184 0 0,-6-2-256-540 3,-4 0-8160 540-3,-3 0-1672 0 0,-2 3-2999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90 9215 0 0,'6'-9'662'0'0,"1"0"-1"0"0,0 0 0 0 0,1 1 1 0 0,0 0-1 0 0,0 0 0 0 0,1 1 1 0 0,13-9-1 0 0,-19 14-341 0 0,1 0 0 0 0,-1 0 1 0 0,1 1-1 0 0,-1-1 0 0 0,1 1 0 0 0,0 0 1 0 0,0 0-1 0 0,-1 0 0 0 0,1 0 0 0 0,0 0 0 0 0,0 1 1 0 0,0 0-1 0 0,0 0 0 0 0,0 0 0 0 0,0 0 1 0 0,0 1-1 0 0,0-1 0 0 0,0 1 0 0 0,-1 0 0 0 0,1 1 1 0 0,0-1-1 0 0,4 3 0 0 0,0 0 242 0 0,9 5 413 0 0,0 1 1 0 0,29 23-1 0 0,-42-29-663 0 0,1 0-1 0 0,-1 1 0 0 0,0-1 1 0 0,0 1-1 0 0,0 0 1 0 0,0 0-1 0 0,-1 1 1 0 0,0-1-1 0 0,0 1 0 0 0,-1-1 1 0 0,0 1-1 0 0,0 0 1 0 0,2 9-1 0 0,-2-3-190 0 0,-1 0 0 0 0,0 1 1 0 0,-1-1-1 0 0,0 1 0 0 0,-1-1 0 0 0,0 1 0 0 0,-1-1 0 0 0,-1 1 1 0 0,0-1-1 0 0,0 0 0 0 0,-1 0 0 0 0,-7 13 0 0 0,-9 14 353 0 0,-1-1-1 0 0,-30 41 0 0 0,32-51-420 0 0,-65 93-53 0 0,-65 104 0 0 0,144-216 0 0 0,0 0 0 0 0,0 0 0 0 0,1 1 0 0 0,0 0 0 0 0,-4 13 0 0 0,8-10 0 0 0,0-13-84 0 0,0 0-1 0 0,1 1 1 0 0,-1-1-1 0 0,0 0 1 0 0,0 1-1 0 0,1-1 1 0 0,-1 0-1 0 0,0 0 1 0 0,0 1 0 0 0,1-1-1 0 0,-1 0 1 0 0,0 0-1 0 0,1 1 1 0 0,-1-1-1 0 0,0 0 1 0 0,1 0 0 0 0,-1 0-1 0 0,0 0 1 0 0,1 0-1 0 0,-1 1 1 0 0,1-1-1 0 0,-1 0 1 0 0,0 0-1 0 0,1 0 1 0 0,10-2-6833 0 0,2-4-3279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51.57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5383 177241 57740,'0'0'480'0'0,"3"8"-384"0"0,2 11 2272 0 0,1 14 3384 0 0,0 6-2808 0 0,-1 1-1200 0 0,-2-1-240 0 0,-2-3-40 0 0,-1-2-16 0 0,-1-4-640 0 0,-1-1 528 0 0,1-3-512 0 0,0-6-744 0 0,0-7-16 0 0,0-5-544 0 0,2-6 168 0 0,-1-7-6536 0 0,2-5-1304 0 0,0-2-2351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51.7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21 5695 175931 54572,'0'0'512'0'0,"3"-2"-416"0"0,2-2-96 0 0,1 0 896 0 0,0 0 1232 0 0,-1 1-1040 0 0,1 0-592 0 0,3 2 240 0 0,6 3-7536 0 0,1 0 1953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52.16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11 1 13903 177454 67580,'2'3'1240'0'0,"3"5"-992"0"0,3 5-248 0 0,6 8 1600 0 0,6 12 2184 0 0,2 6-1848 0 0,0 3 16 0 0,-2 1 0 0 0,0 0 0 0 0,0 8 736 0 0,-1 3-2184 0 0,-2 1-56 0 0,-2 9 88 0 0,-4 3-512 0 0,-4-1-24 0 0,-5-3 0 0 0,-4-2 0 0 0,-4-2 0 0 0,-4 1 0 0 0,-8 12 0 0 0,-3 5 0 0 0,-4-2 0 0 0,-5 3 0 0 0,-8 0 0 0 0,-6-6-19224 0 0,4-17 5681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0:53.3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7599 196720 49553,'0'9'672'0'0,"0"25"-536"0"0,2 31 2200 0 0,3 29 3288 0 0,6 18-960 0 0,4-1-3096 0 0,3-11-48 0 0,2-15-8 0 0,3-16-840 0 0,3-14-160 0 0,2-11-40 0 0,2-9-8 0 0,2-7-280 0 0,2-5-56 0 0,2-3-16 0 0,10-1-16632 0 0,-2-3 4865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30.68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0 232 5095 186776 44189,'2'3'448'0'0,"6"11"-352"0"0,8 11 1376 0 0,7 10 2072 0 0,3 4-1728 0 0,-1-1-496 0 0,1 0 1112 0 0,0-1-352 0 0,-4-2-1264 0 0,-3-6-16 0 0,-3-5 0 0 0,-5-6-432 0 0,-4-6 168 0 0,1-3-80 0 0,0-2-80 0 0,0-6-696 0 0,1-9-984 0 0,-2-11-1112 0 0,-5-11-1552 0 0,-7-8 80 0 0,-9-4 200 0 0,-6-1 1240 0 0,-7-3 1560 5 530,-1 3 1280-5-530,4 8-184-3 500,5 8 272 3-500,5 8 592 0 0,4 5-528 0 0,4 3 64 0 0,3 1 8 0 0,2 1 8 0 0,3-2 0 0 0,3 0 808 0 0,2-2 160 0 0,2 0 32 0 0,5-2 784 0 0,4-1-1800 0 0,1-1-32 0 0,1 2 0 0 0,1 1 40 0 0,4 0 648 0 0,0 1-632 0 0,-1 1-56 0 0,1 1 568 0 0,-3 2-576 0 0,-6 3 8 0 0,-1 1 576 0 0,1 2-576 0 0,0 1-144 0 0,1 1-24 0 0,-1 2-8 0 0,-1 1 0 0 0,-1 1-104 0 0,0 2 256 0 0,-1 2 136 0 0,-1 2-240-3 510,-2 0 8 3-510,-1 0 0 0 0,0 1-144 0 0,0 0-32 0 0,-1-2-8 0 0,-1 2 0 0 0,1 1-88 0 0,1 2-24 5 510,-1 1 0-5-510,0 2 0-8 511,-1 2 48 8-511,0 5 224 0 0,-3 6-136 1 510,-4 7-200-1-510,-2 0-96 0 0,-2-2 128 0 0,-2-2-32 0 0,0-3-8 0 0,0 0-88 0 0,0-1-120 0 0,2-3-8 0 0,1-2-1288 0 0,2-2-1680 0 0,0-6-13208 0 0,1-4 5065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30.89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0 134 4055 186285 54286,'0'0'360'0'0,"3"-1"-288"0"0,9-4 1352 0 0,4-3 2016 0 0,8-2 112 0 0,-1 0-1760 0 0,0 1 8 0 0,-2 1 976 0 0,0 0-1192 0 0,0 0-488 0 0,0-1-856 0 0,-3 0-16 0 0,-1 1 136-7-751,0-3-104 7-821,2-4-13752 8 981,-4 1 3961-8 591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31.2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2039 193017 50279,'0'0'184'0'0,"3"6"-184"0"0,3 11 1120 0 0,3 12 1528 0 0,0 8-1304 0 0,2 3-344 0 0,0 8 848 5-503,1 12-288-5 503,0 1-960 0 0,-2-4-16 0 0,-1-6 0 0 0,-1-8-288 0 0,-2-7-56 0 0,0-7-16 0 0,-3-4 0 0 0,-1-5-96 0 0,-1-1-32 0 0,-1-2 0 0 0,-2 0 0 0 0,-1 0 96 0 0,-1-1 8 0 0,-3-1 8-527-2,-2 1 0 5 8,0-3 208 522-6,-4 1 496-513-8,2-3 200 513 8,2-3 272 0 0,3-2-688 0 0,2-4-88-492 8,2 0-24 492-8,4-4 0 0 0,4-4 0 0 0,6-2-16 0 0,5-3-8 0 0,3-2 0 0 0,3-2 0 0 0,3-1-112 0 0,6-3 408 0 0,1-2-432 0 0,1 0-32 0 0,-4 2-8 0 0,-2 2 0 0 0,-1 1 224 0 0,-1 1-416 0 0,-6 4 0 0 0,-5 2 88 0 0,-1 1-112 0 0,-1 2-17288 0 0,-2 0 5065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31.67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5959 189909 52545,'0'0'528'0'0,"2"1"-424"0"0,2 4 1960 0 0,7 6 2920 0 0,9 10-808 0 0,4 5-2736 0 0,4 2-40 0 0,5 6 1112 0 0,8 10-400 0 0,1 2-1064 0 0,0 0-304 0 0,4 2 616 0 0,2 2-32 0 0,4 0-32 0 0,2 1-336 0 0,-3-6-720 0 0,-7-7-16 0 0,-4-5 64 0 0,-4-6-288 0 0,-5-5 0 0 0,-2-2 0 0 0,-5-5 0 0 0,-4-3 0 0 0,-4-3 0 0 0,-5-3 0 0 0,-2-2 0 0 0,-3-2 0 0 0,-2-1 0 0 0,-3 0 0 0 0,0-2 0 0 0,-1 1 0 0 0,-1 0 0 0 0,-1-2 0 0 0,-1-3-896 0 0,-4-7-1272 0 0,-5-9-15360 0 0,-1-2 5353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9:32.02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385 1 7023 192174 50331,'0'0'624'0'0,"0"0"-496"0"0,-2 0 1488 0 0,-1 2 2280 0 0,-3 1-384-2-1034,-3 6-672 606-1359,-2 4-1432-604 2393,1 3-224-4-731,-2 9 1088 4 731,2 5-1144 0 0,1 3-424 0 0,0 2-96 0 0,2 0-8 0 0,-3 9 488 0 0,0 4-608 0 0,-2 3-8 0 0,-3 12 560 0 0,-1 5-456 0 0,-1 2 8 0 0,0-2 0 0 0,-1-2-416 0 0,0-3-80 0 0,0-4-24 0 0,1-3 0 0 0,1-6-40 0 0,1-3-24 0 0,1-5 0 0 0,-2 1 0 0 0,1-3 0 0 0,2-5 0 0 0,1-6 0 0 0,4-7 0 0 0,1-5 0 0 0,2-3 0 0 0,2-4 0 0 0,0-4 0 0 0,2-3 0 0 0,2-3 0 0 0,3-5 0 0 0,3-5 0 0 0,3-5 0 6 510,8-9-19224-6-510,1-1 5681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09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2599 0 0,'17'17'1509'0'0,"-8"-8"-3"0"0,-7-7 154 0 0,0 1-36 0 0,16 23 1083 0 0,-17-23-1425 0 0,0 0-48 0 0,12 23 754 0 0,-11-24-1058 0 0,-2 1-82 0 0,2 7-337 0 0,-1-7 420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98 7631 0 0,'0'0'583'0'0,"-1"-11"-144"0"0,1 7 730 0 0,0 0 0 0 0,1 1 0 0 0,-1-1 1 0 0,1 0-1 0 0,2-6 0 0 0,-1 6-652 0 0,-1 0 0 0 0,1 1 0 0 0,0-1 1 0 0,0 0-1 0 0,4-3 0 0 0,-5 4-458 0 0,1 1 1 0 0,1-1 0 0 0,-1 1-1 0 0,0 0 1 0 0,1 0-1 0 0,-1 0 1 0 0,1 0-1 0 0,-1 0 1 0 0,1 1-1 0 0,0-1 1 0 0,0 1-1 0 0,0-1 1 0 0,0 1 0 0 0,0 0-1 0 0,0 0 1 0 0,6 0-1 0 0,-7 0-33 0 0,13 3 95 0 0,-12-1-51 0 0,1 0 0 0 0,-1 0 1 0 0,0 0-1 0 0,0 0 0 0 0,0 1 1 0 0,0-1-1 0 0,0 1 0 0 0,0 0 1 0 0,-1 0-1 0 0,1 0 0 0 0,0 0 0 0 0,-1 1 1 0 0,0-1-1 0 0,1 1 0 0 0,-1-1 1 0 0,0 1-1 0 0,0 0 0 0 0,-1-1 0 0 0,1 1 1 0 0,-1 0-1 0 0,1 1 0 0 0,-1-1 1 0 0,0 0-1 0 0,0 0 0 0 0,0 0 1 0 0,0 6-1 0 0,1 6 582 0 0,0 1 0 0 0,-2 0 0 0 0,0-1 0 0 0,-2 22 1 0 0,1-25-371 0 0,-8 61 1933 0 0,6-52-1830 0 0,0 1 0 0 0,1-1 0 0 0,1 0-1 0 0,1 1 1 0 0,5 33 0 0 0,-5-54-252 0 0,13-13-4566 0 0,-8 3-1985 0 0,-1-2-1856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2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9615 0 0,'-1'6'273'0'0,"0"-1"0"0"0,1 0 0 0 0,-1 1 0 0 0,1-1 0 0 0,0 0 0 0 0,2 8 0 0 0,-1-7 606 0 0,0 0 0 0 0,1 0 0 0 0,0 0 0 0 0,0 0 0 0 0,1 0 0 0 0,-1 0-1 0 0,8 10 1 0 0,2 0 2252 0 0,1-1 0 0 0,1 0 0 0 0,22 20 0 0 0,-5-6-1445 0 0,-28-26-1702 0 0,0-1 0 0 0,0 0 0 0 0,0 0-1 0 0,1 0 1 0 0,-1 0 0 0 0,0 0 0 0 0,1-1 0 0 0,-1 1 0 0 0,8 1 0 0 0,-10-3-823 0 0,9-6-2624 0 0,-1 0-3638 0 0</inkml:trace>
  <inkml:trace contextRef="#ctx0" brushRef="#br0" timeOffset="1">297 130 17279 0 0,'-43'25'2931'0'0,"1"1"-1"0"0,-46 39 1 0 0,66-46-1885 0 0,-63 49 1625 0 0,85-67-2676 0 0,-1-1-1 0 0,0 1 0 0 0,0-1 1 0 0,1 1-1 0 0,-1-1 0 0 0,0 1 1 0 0,0-1-1 0 0,0 0 0 0 0,0 1 0 0 0,0-1 1 0 0,1 0-1 0 0,-1 0 0 0 0,0 1 1 0 0,-1-1-1 0 0,1-1-24 0 0,1 1 0 0 0,0 0 0 0 0,0-1 0 0 0,-1 1 0 0 0,1-1 1 0 0,0 1-1 0 0,0-1 0 0 0,-1 1 0 0 0,1-1 0 0 0,0 1 0 0 0,0-1 0 0 0,0 1 0 0 0,0-1 0 0 0,0 0 0 0 0,0 1 0 0 0,0-1 1 0 0,0 1-1 0 0,0-1 0 0 0,0 1 0 0 0,0-1 0 0 0,0 1 0 0 0,0-1 0 0 0,0 1 0 0 0,0-1 0 0 0,0 1 0 0 0,1-2 0 0 0,4-14-559 0 0,8-8-3708 0 0,-9 17 83 0 0,5-8-4318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0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1 279 6559 0 0,'3'1'507'0'0,"70"40"1308"0"0,-6-1 6346 0 0,-40-22-3805 0 0,-24-17-4035 0 0,1-10-369 0 0,-3 8 21 0 0,0 1 0 0 0,-1-1 1 0 0,1 0-1 0 0,-1 1 0 0 0,0-1 0 0 0,1 0 0 0 0,-1 1 1 0 0,1-1-1 0 0,-1 0 0 0 0,0 0 0 0 0,0 1 1 0 0,1-1-1 0 0,-1 0 0 0 0,0 0 0 0 0,0 0 0 0 0,0 1 1 0 0,0-1-1 0 0,0 0 0 0 0,0-1 0 0 0,-8-38-355 0 0,5 29 247 0 0,1 0 0 0 0,0 0 1 0 0,0 0-1 0 0,1-21 0 0 0,4 20 135 0 0,2 3 71 0 0,0-1 0 0 0,0 1 0 0 0,1 0 0 0 0,0 0 0 0 0,12-12 0 0 0,42-37 471 0 0,-41 44-230 0 0,0 1-1 0 0,1 0 1 0 0,35-15-1 0 0,-48 24-148 0 0,57-24 1860 0 0,-61 27-1319 0 0,-1 1-489 0 0,11 0 393 0 0,-13 2-519 0 0,0 3-37 0 0,0 0-1 0 0,-1 0 0 0 0,0 0 1 0 0,0 0-1 0 0,-1 0 1 0 0,1-1-1 0 0,-1 1 1 0 0,0-1-1 0 0,0 1 0 0 0,0-1 1 0 0,-6 8-1 0 0,-4 3 205 0 0,-23 25-1 0 0,10-13-70 0 0,5-4-64 0 0,1-2-43 0 0,1 0 0 0 0,0 2-1 0 0,-23 41 1 0 0,40-62-46 0 0,0 0 0 0 0,0 0 0 0 0,0 0 0 0 0,1 1 0 0 0,-1-1 0 0 0,0 5 0 0 0,1-4 15 0 0,0-1 417 0 0,2-3-325 0 0,3 0-51 0 0,1-1 0 0 0,-1 0 0 0 0,0 0 0 0 0,0-1 0 0 0,0 1 0 0 0,0-1 0 0 0,-1 0 0 0 0,1-1 0 0 0,4-4 0 0 0,4-4 352 0 0,17-22 1 0 0,-20 21-108 0 0,1 1-1 0 0,14-12 0 0 0,-19 17-107 0 0,-2 0 80 0 0,-4 7-410 0 0,1-1 0 0 0,0 0 0 0 0,-1 0 0 0 0,1 0 0 0 0,0 0 0 0 0,-1 1 0 0 0,1-1 0 0 0,-1 0 0 0 0,1 0 0 0 0,-1 0 0 0 0,0 0 0 0 0,1 0 0 0 0,-1 0 0 0 0,0 0 0 0 0,0-1 0 0 0,1 1 0 0 0,-1 0 0 0 0,0 0 0 0 0,0 0 0 0 0,0 0 0 0 0,-1-2 1 0 0,1 2 1 0 0,0-1-920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0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275 0 2935 0 0,'1'3'214'0'0,"3"12"898"0"0,0 0 0 0 0,-1 1 0 0 0,2 29 1 0 0,-3 49 4338 0 0,-2-21-1685 0 0,0 38 3747 0 0,0-110-7335 0 0,1 0 0 0 0,-1 0 0 0 0,1 0 0 0 0,-1 0 0 0 0,1 0 0 0 0,-1 0 0 0 0,1 0-1 0 0,-1-1 1 0 0,1 1 0 0 0,0 0 0 0 0,-1-1 0 0 0,1 1 0 0 0,0 0 0 0 0,0-1-1 0 0,-1 1 1 0 0,1-1 0 0 0,0 1 0 0 0,0-1 0 0 0,1 1 0 0 0,0 0 152 0 0,8-11 188 0 0,-4 2-348 0 0,-1 1 0 0 0,0-1 0 0 0,0 0 0 0 0,-1 0 1 0 0,0-1-1 0 0,-1 1 0 0 0,4-10 0 0 0,-4 10-342 0 0,-1 0 0 0 0,1 0-1 0 0,-1 0 1 0 0,-1 0 0 0 0,1 0 0 0 0,-1-1-1 0 0,-1 1 1 0 0,1 0 0 0 0,-2-1 0 0 0,-1-12-1 0 0,2 18-394 0 0,-1 1 0 0 0,1-1 0 0 0,-1 1 0 0 0,0-1 0 0 0,0 1 0 0 0,0 0-1 0 0,0-1 1 0 0,0 1 0 0 0,-1 0 0 0 0,1-1 0 0 0,-1 1 0 0 0,0 0 0 0 0,1 0 0 0 0,-1 1-1 0 0,0-1 1 0 0,-4-3 0 0 0,-14 2-11801 0 0</inkml:trace>
  <inkml:trace contextRef="#ctx0" brushRef="#br0" timeOffset="1">130 289 3223 0 0,'-4'8'288'0'0,"-3"4"-288"0"0,-5 1 0 0 0,0-1 0 0 0,0-2 640 0 0,-1-1 64 0 0,1 2 24 0 0,0-3 0 0 0,-4-1-344 0 0,2-1 224 0 0,-2-6-4872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0.9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5119 0 0,'5'1'153'0'0,"17"6"230"0"0,-5-1 1043 0 0,93 29 9838 0 0,-93-31-9621 0 0,0 0 0 0 0,1-1 0 0 0,0-1 0 0 0,26-1 0 0 0,-28-1-1085 0 0,136-9 3630 0 0,-123 6-3825 0 0,-1-1 1 0 0,0-2 0 0 0,36-12-1 0 0,-30 5-361 0 0,-1 0-1 0 0,0-2 0 0 0,-1-2 1 0 0,40-26-1 0 0,-66 38-396 0 0,0 0 0 0 0,-1 1 1 0 0,0-2-1 0 0,0 1 0 0 0,0-1 0 0 0,0 1 1 0 0,-1-1-1 0 0,0-1 0 0 0,0 1 0 0 0,5-14 0 0 0,-4 7-1297 0 0,-1 0-1 0 0,0-1 1 0 0,-1 0-1 0 0,3-24 1 0 0,-4 12-6943 0 0</inkml:trace>
  <inkml:trace contextRef="#ctx0" brushRef="#br0" timeOffset="1">594 1 9215 0 0,'0'0'707'0'0,"3"2"-464"0"0,30 27 252 0 0,22 14 4592 0 0,34 27 2628 0 0,-70-55-6337 0 0,0-2 0 0 0,30 17 1 0 0,-33-21-753 0 0,9 4 784 0 0,1-1 0 0 0,49 15-1 0 0,-58-21-1304 0 0,0-2 0 0 0,35 5-1 0 0,-27-5-103 0 0,-15-3-737 0 0,7 2-2153 0 0,-12-18-6675 0 0,-1-2 1089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1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297 60 12639 0 0,'0'0'1344'0'0,"-7"14"-1344"0"0,5 0 2256 0 0,-8-5 232 0 0,11 5-1872 0 0</inkml:trace>
  <inkml:trace contextRef="#ctx0" brushRef="#br0" timeOffset="1">438 205 6271 0 0,'-5'15'224'0'0,"-1"0"0"0"0,0-1 0 0 0,-1 0 0 0 0,-12 17-1 0 0,2-3 1841 0 0,-123 181 12264 0 0,103-158-12254 0 0,-25 32-52 0 0,40-58-1394 0 0,10-11-247 0 0,-1 0 1 0 0,0-1 0 0 0,-22 18-1 0 0,33-30-328 0 0,0 1 1 0 0,0-1-1 0 0,0 0 0 0 0,0 0 0 0 0,-1 0 0 0 0,1-1 0 0 0,0 1 0 0 0,0 0 0 0 0,-5 0 0 0 0,7-1-167 0 0,-1 0 0 0 0,0 0-1 0 0,0 0 1 0 0,1 0-1 0 0,-1 0 1 0 0,0 0 0 0 0,0-1-1 0 0,1 1 1 0 0,-1 0-1 0 0,0 0 1 0 0,1-1-1 0 0,-1 1 1 0 0,-1-1 0 0 0,1 0-305 0 0,1 1 1 0 0,-1-1 0 0 0,1 1-1 0 0,-1-1 1 0 0,1 1 0 0 0,-1-1-1 0 0,1 1 1 0 0,0-1 0 0 0,-1 0-1 0 0,1 1 1 0 0,0-1 0 0 0,0 0-1 0 0,-1 1 1 0 0,1-1 0 0 0,0 0-1 0 0,0-1 1 0 0,0-13-8961 0 0</inkml:trace>
  <inkml:trace contextRef="#ctx0" brushRef="#br0" timeOffset="2">585 13 5351 0 0,'0'0'576'0'0,"13"-7"-576"0"0,2 5 1056 0 0,-8-1 3704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1.7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 5351 0 0,'0'0'11216'0'0,"4"-9"-3672"0"0,1-1-7336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5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 5295 0 0,'-2'2'40'0'0,"1"-1"-1"0"0,-1 1 1 0 0,1 0-1 0 0,0 0 1 0 0,-1 0-1 0 0,1 0 1 0 0,0 1-1 0 0,0-1 1 0 0,1 0-1 0 0,-1 0 1 0 0,0 1-1 0 0,0 3 1 0 0,0 31-1 0 0,2-16-24 0 0,-14 214 4152 0 0,8-145-2343 0 0,-2-2 256 0 0,-2 69 1852 0 0,8-139-3543 0 0,0-6 72 0 0,1 1 0 0 0,0-1 0 0 0,1 1 0 0 0,1-1 0 0 0,-1 0 0 0 0,5 15 0 0 0,-4-20 51 0 0,-1-5-318 0 0,-1 0 0 0 0,1-1 0 0 0,-1 1 0 0 0,1 0 0 0 0,0 0 0 0 0,-1 0 0 0 0,1-1 0 0 0,0 1 0 0 0,0 0 0 0 0,0-1 0 0 0,0 1 0 0 0,1-1 0 0 0,-1 1 0 0 0,0-1 0 0 0,0 0 0 0 0,1 1 0 0 0,2 1 0 0 0,-3-3-128 0 0,0 0 1 0 0,0 0-1 0 0,0 0 0 0 0,0-1 1 0 0,0 1-1 0 0,0 0 1 0 0,0 0-1 0 0,0-1 1 0 0,-1 1-1 0 0,1 0 0 0 0,0-1 1 0 0,0 1-1 0 0,0-1 1 0 0,-1 1-1 0 0,1-1 1 0 0,0 1-1 0 0,1-2 0 0 0,-1 1 27 0 0,1-1-65 0 0,0 1 1 0 0,0-1 0 0 0,0 0 0 0 0,0 0-1 0 0,0-1 1 0 0,0 1 0 0 0,-1 0 0 0 0,1-1-1 0 0,-1 1 1 0 0,1-1 0 0 0,-1 1-1 0 0,0-1 1 0 0,0 0 0 0 0,1-4 0 0 0,0-4 11 0 0,-1 1 1 0 0,1-19-1 0 0,0-5-23 0 0,0 14-31 0 0,-1 0 1 0 0,0 0-1 0 0,-5-38 0 0 0,3 51-514 0 0,0 0-1 0 0,-1 0 1 0 0,0 0-1 0 0,-4-12 1 0 0,-5 1-6195 0 0,1 9-1009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6.0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0 294 2159 0 0,'2'0'160'0'0,"42"-10"2132"0"0,-28 8 358 0 0,0-2 0 0 0,19-6 0 0 0,102-44 8426 0 0,-5-4-6553 0 0,-107 46-3766 0 0,0-2 0 0 0,39-28 0 0 0,-49 32-533 0 0,-9 7-365 0 0,-1-1 0 0 0,1 0 0 0 0,8-8 0 0 0,-13 11-43 0 0,0 0 0 0 0,0 0 1 0 0,0 0-1 0 0,0 0 0 0 0,-1 0 0 0 0,1 0 1 0 0,0-1-1 0 0,-1 1 0 0 0,1 0 0 0 0,-1 0 0 0 0,1-1 1 0 0,-1 1-1 0 0,1 0 0 0 0,-1-1 0 0 0,0 1 1 0 0,0-1-1 0 0,0 1 0 0 0,0 0 0 0 0,0-1 1 0 0,0 1-1 0 0,0-1 0 0 0,0 1 0 0 0,-1-2 0 0 0,-2-9-6303 0 0,3 1-1795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6.5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0 6559 0 0,'2'35'446'0'0,"-2"-1"-1"0"0,-1 0 0 0 0,-9 48 0 0 0,0 9 3153 0 0,3-51-1639 0 0,5-32-1355 0 0,0 0-1 0 0,1 0 1 0 0,0 1-1 0 0,0-1 0 0 0,1 10 1 0 0,1-16-453 0 0,-1-1 0 0 0,0 1 0 0 0,0-1 0 0 0,0 1-1 0 0,0-1 1 0 0,0 1 0 0 0,0-1 0 0 0,0 1 0 0 0,-1-1 0 0 0,1 1 0 0 0,-1-1 0 0 0,1 0 0 0 0,-1 1-1 0 0,1-1 1 0 0,-1 1 0 0 0,-1 1 1108 0 0,3-5-1178 0 0,-1 0 0 0 0,1 1 0 0 0,0-1-1 0 0,0 0 1 0 0,0 0 0 0 0,0 1 0 0 0,0-1-1 0 0,2-2 1 0 0,3-5 120 0 0,0-4-96 0 0,0-1-1 0 0,-1 0 1 0 0,-1-1-1 0 0,0 1 0 0 0,-1-1 1 0 0,2-19-1 0 0,-2 12-147 0 0,11-40 0 0 0,6-8-345 0 0,-13 55 370 0 0,-3 13 18 0 0,-3-1-40 0 0,12 29 446 0 0,-1-7-49 0 0,-10-15-149 0 0,1-1 0 0 0,-1 1 0 0 0,0 0 0 0 0,0 0 0 0 0,0 0 0 0 0,2 9-1 0 0,-2-9-25 0 0,-1 0-1 0 0,1 1 0 0 0,0-1 1 0 0,0 0-1 0 0,1 0 0 0 0,-1 0 0 0 0,1 0 1 0 0,0 0-1 0 0,0-1 0 0 0,0 1 0 0 0,5 3 1 0 0,6 6 321 0 0,20 12 1 0 0,-28-21-381 0 0,0-1 1 0 0,0 0-1 0 0,0-1 1 0 0,12 4-1 0 0,-12-4-84 0 0,-3-1 46 0 0,-1-1 23 0 0,25 0 131 0 0,-25 0-124 0 0,0-2-23 0 0,2-2-36 0 0,0 0 0 0 0,-1 0-1 0 0,0 0 1 0 0,0 0 0 0 0,0-1 0 0 0,0 0 0 0 0,0 1 0 0 0,-1-1 0 0 0,0 0 0 0 0,0 0 0 0 0,0 0 0 0 0,-1-1 0 0 0,0 1 0 0 0,0 0-1 0 0,1-9 1 0 0,1-20 270 0 0,-1-63-1 0 0,-4 77-325 0 0,0 16 0 0 0,-1 1 0 0 0,3 2 0 0 0,-1 0 0 0 0,1 1 0 0 0,0-1 0 0 0,-1 0 1 0 0,1 0-1 0 0,0 1 0 0 0,-1-1 0 0 0,1 0 0 0 0,-1 0 0 0 0,1 1 0 0 0,-1-1 0 0 0,0 1 0 0 0,1-1 0 0 0,-1 1 1 0 0,0-1-1 0 0,1 1 0 0 0,-1-1 0 0 0,0 1 0 0 0,1-1 0 0 0,-1 1 0 0 0,0 0 0 0 0,-1-1 0 0 0,0-2-103 0 0,-1 4 13 0 0,-4 0 76 0 0,0 1 0 0 0,0-1 1 0 0,0 2-1 0 0,0-1 0 0 0,0 1 0 0 0,1 0 0 0 0,-1 0 0 0 0,1 1 0 0 0,0 0 0 0 0,-8 6 0 0 0,10-6 13 0 0,-1-1-7 0 0,0 1 0 0 0,0 0 0 0 0,1 0 0 0 0,0 1 1 0 0,0 0-1 0 0,0-1 0 0 0,0 1 0 0 0,-4 10 0 0 0,4-7 5 0 0,1 0 0 0 0,0 0 1 0 0,1 1-1 0 0,0-1 0 0 0,0 1 0 0 0,1-1 0 0 0,0 1 0 0 0,1-1 1 0 0,0 1-1 0 0,0 0 0 0 0,2 13 0 0 0,0-16 30 0 0,-1 1 0 0 0,1-1 0 0 0,0 0 0 0 0,0 0 0 0 0,1 0 0 0 0,0 0 0 0 0,0 0 0 0 0,0 0 0 0 0,0-1-1 0 0,1 0 1 0 0,0 0 0 0 0,1 0 0 0 0,-1 0 0 0 0,1 0 0 0 0,0-1 0 0 0,6 5 0 0 0,-3-4 95 0 0,1 0-1 0 0,0 0 1 0 0,0-1-1 0 0,0-1 1 0 0,0 1-1 0 0,1-1 1 0 0,-1-1 0 0 0,1 0-1 0 0,0 0 1 0 0,0-1-1 0 0,0 0 1 0 0,0-1-1 0 0,0 0 1 0 0,0 0 0 0 0,0-1-1 0 0,10-3 1 0 0,-11 2-102 0 0,0-1 1 0 0,-1 0-1 0 0,0 0 1 0 0,11-6-1 0 0,7-3 11 0 0,3 0-485 0 0,-1-2-1 0 0,0 0 1 0 0,38-28 0 0 0,-37 24-7061 0 0,6 1-2553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7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78 350 4519 0 0,'0'0'347'0'0,"2"1"-227"0"0,21 9 103 0 0,-20-9 863 0 0,0-1 377 0 0,2 0-1010 0 0,1-1 1 0 0,-1 1-1 0 0,0-1 1 0 0,1 0-1 0 0,-1-1 0 0 0,0 1 1 0 0,0-1-1 0 0,0 0 1 0 0,0-1-1 0 0,0 1 0 0 0,0-1 1 0 0,-1 0-1 0 0,1 0 1 0 0,-1 0-1 0 0,0-1 0 0 0,5-4 1 0 0,-3 2-184 0 0,0-1 0 0 0,-1 0 1 0 0,1-1-1 0 0,-2 1 0 0 0,1-1 0 0 0,-1 0 1 0 0,0 0-1 0 0,0-1 0 0 0,2-10 1 0 0,20-75 715 0 0,-24 83-915 0 0,0 1 1 0 0,-1-1-1 0 0,-1 0 0 0 0,0-12 1 0 0,0 15 1 0 0,0 5-50 0 0,-1-1 0 0 0,0 1 0 0 0,1-1 0 0 0,-2 1 0 0 0,1 0 0 0 0,0 0 0 0 0,-1 0 0 0 0,1 0 0 0 0,-1 0 0 0 0,0 0 0 0 0,0 0 0 0 0,0 0 0 0 0,0 0 0 0 0,-1 1 0 0 0,1-1 0 0 0,-1 1 0 0 0,1 0 0 0 0,-1 0 0 0 0,-3-2 0 0 0,-5-2 18 0 0,8 5-9 0 0,1 1 0 0 0,-1-1 0 0 0,1 1-1 0 0,-1 0 1 0 0,1-1 0 0 0,-1 1 0 0 0,1 0 0 0 0,-1 0 0 0 0,1 1 0 0 0,-1-1 0 0 0,1 1 0 0 0,-4 0 0 0 0,2 0 26 0 0,-3 1-33 0 0,1-1 0 0 0,0 1 1 0 0,-1 0-1 0 0,1 1 0 0 0,0 0 0 0 0,0 0 0 0 0,1 0 0 0 0,-1 0 0 0 0,-5 6 0 0 0,-4 4 229 0 0,-22 24 0 0 0,32-32-165 0 0,-2 4 33 0 0,0 0-1 0 0,0 0 1 0 0,1 1-1 0 0,-6 13 1 0 0,8-14-42 0 0,0 1 106 0 0,1 0-1 0 0,0 0 1 0 0,0-1-1 0 0,1 2 0 0 0,-1 18 1 0 0,0-7 158 0 0,2-10-76 0 0,0 0-1 0 0,1 0 0 0 0,1 0 0 0 0,0 0 1 0 0,1 0-1 0 0,4 18 0 0 0,-3-21 91 0 0,0-1 1 0 0,1 0-1 0 0,0 0 0 0 0,0 0 1 0 0,0 0-1 0 0,1-1 0 0 0,1 1 0 0 0,-1-1 1 0 0,1-1-1 0 0,13 13 0 0 0,-16-17-267 0 0,1 1 0 0 0,0-1 0 0 0,0 0 0 0 0,0 0-1 0 0,0 0 1 0 0,0-1 0 0 0,0 0 0 0 0,0 1 0 0 0,0-1 0 0 0,0-1-1 0 0,1 1 1 0 0,-1-1 0 0 0,0 1 0 0 0,1-1 0 0 0,-1-1-1 0 0,0 1 1 0 0,8-2 0 0 0,-1 0-12 0 0,-1-1 0 0 0,1 0 0 0 0,-1 0 0 0 0,0-2-1 0 0,18-8 1 0 0,-9-3-1256 0 0,-6 4-6536 0 0,3 1-1990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7.7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0 8175 0 0,'0'2'48'0'0,"0"-1"-1"0"0,0 1 0 0 0,1-1 0 0 0,-1 0 0 0 0,0 1 1 0 0,0-1-1 0 0,1 1 0 0 0,-1-1 0 0 0,1 0 0 0 0,0 1 1 0 0,-1-1-1 0 0,1 0 0 0 0,0 0 0 0 0,-1 1 0 0 0,1-1 1 0 0,0 0-1 0 0,0 0 0 0 0,0 0 0 0 0,0 0 1 0 0,3 1-1 0 0,-1 2 1631 0 0,0-2 343 0 0,7 5-553 0 0,0-1 0 0 0,0 0 0 0 0,1-1 0 0 0,12 5 0 0 0,1-4-66 0 0,36 6 1 0 0,9 1 260 0 0,-67-12-867 0 0,-2 2-536 0 0,-2 3-127 0 0,1 1-1 0 0,-1-1 1 0 0,0 0 0 0 0,0 0-1 0 0,-1-1 1 0 0,1 1 0 0 0,-1 0 0 0 0,-1-1-1 0 0,1 0 1 0 0,-1 1 0 0 0,0-1 0 0 0,-7 7-1 0 0,-3 2 348 0 0,0-2 0 0 0,0 0 0 0 0,-20 13 0 0 0,16-13 3 0 0,0-1-1 0 0,-1 0 1 0 0,0-1 0 0 0,-1-2-1 0 0,-29 11 1 0 0,45-19-20 0 0,2 1-441 0 0,0-2 0 0 0,-1 1 1 0 0,1 0-1 0 0,0 0 1 0 0,0-1-1 0 0,0 1 0 0 0,0-1 1 0 0,0 0-1 0 0,-1 1 0 0 0,1-1 1 0 0,0 0-1 0 0,1 0 1 0 0,-1-1-1 0 0,0 1 0 0 0,0 0 1 0 0,0-1-1 0 0,1 1 0 0 0,-1-1 1 0 0,1 1-1 0 0,-1-1 1 0 0,1 0-1 0 0,-1 1 0 0 0,1-1 1 0 0,0 0-1 0 0,0 0 1 0 0,0 0-1 0 0,-1-3 0 0 0,1 1-249 0 0,0 0 0 0 0,0 1 0 0 0,0-1 0 0 0,0 0-1 0 0,1 0 1 0 0,0-6 0 0 0,0 5-1174 0 0,0 0 1 0 0,1 0-1 0 0,0 0 0 0 0,0 1 1 0 0,2-7-1 0 0,8-16-8638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2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12263 0 0,'-7'172'10423'0'0,"4"-137"-8930"0"0,-8 97 5007 0 0,5-91-6216 0 0,-12 96 868 0 0,15-105-935 0 0,2 0 1 0 0,3 42-1 0 0,7-25-217 0 0,-4-34-120 0 0,-4-12-504 0 0,0-4-220 0 0,7-2-1598 0 0,0-3-4437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8.1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0 7199 0 0,'3'24'245'0'0,"-1"-1"0"0"0,-1 0 0 0 0,-1 1 0 0 0,-1-1 0 0 0,-5 27 0 0 0,2-17 984 0 0,1 8 430 0 0,-23 359 10474 0 0,44-106-5380 0 0,-16-280-6404 0 0,0 1 0 0 0,2-1 0 0 0,6 20 0 0 0,-9-29-284 0 0,1 0 1 0 0,0 0-1 0 0,1-1 0 0 0,-1 1 0 0 0,1-1 0 0 0,0 1 1 0 0,0-1-1 0 0,0 0 0 0 0,1 0 0 0 0,0 0 1 0 0,-1-1-1 0 0,9 6 0 0 0,2-3 6 0 0,0-6-62 0 0,9-4-9 0 0,-18 0 0 0 0,-3 0 0 0 0,3 0-218 0 0,-1-1 1 0 0,0-1-1 0 0,0 1 1 0 0,0 0-1 0 0,-1-1 1 0 0,0 0-1 0 0,0 0 1 0 0,0 0-1 0 0,-1 0 1 0 0,0 0-1 0 0,0-1 1 0 0,0 1-1 0 0,1-12 1 0 0,-2 2-1296 0 0,0 0 0 0 0,-1 0 0 0 0,-1 0 0 0 0,-3-24 0 0 0,-1 17-8029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8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1 141 4255 0 0,'10'3'332'0'0,"2"-4"68"0"0,58-16 7382 0 0,-34 7-3945 0 0,-29 8-3078 0 0,94-27 6540 0 0,-84 23-6634 0 0,0-1-1 0 0,0-1 1 0 0,27-17 0 0 0,-29 16-2036 0 0,25-10 1 0 0,-18 8-2041 0 0,-6 11-4076 0 0,-13 1 6952 0 0,0 0 1 0 0,0 0-1 0 0,1-1 1 0 0,-1 2-1 0 0,0-1 1 0 0,5 3-1 0 0,-7-2 306 0 0,1-1 1 0 0,-1 1-1 0 0,0 0 1 0 0,1 0-1 0 0,-1-1 0 0 0,0 1 1 0 0,0 0-1 0 0,0 0 1 0 0,-1 0-1 0 0,1 0 0 0 0,0 0 1 0 0,0 4-1 0 0,0-1 105 0 0,15 57 777 0 0,-11-37 135 0 0,-3-12-7 0 0,0-1 1 0 0,-1 0-1 0 0,-2 25 0 0 0,1-11 674 0 0,-6 48 3182 0 0,2-36-2802 0 0,2-17-743 0 0,1-5 24 0 0,-5 25 0 0 0,6-39-348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9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6911 0 0,'0'1'43'0'0,"2"0"24"0"0,0 1 0 0 0,-1 0 0 0 0,1 0 1 0 0,-1 0-1 0 0,0 0 0 0 0,0 0 0 0 0,0 0 1 0 0,0 0-1 0 0,2 5 0 0 0,-3-5 48 0 0,0 1 0 0 0,1-1 0 0 0,-1 1 0 0 0,1-1 0 0 0,0 1 0 0 0,0-1 0 0 0,0 1 1 0 0,0-1-1 0 0,0 0 0 0 0,0 0 0 0 0,1 1 0 0 0,1 1 0 0 0,5 8 922 0 0,-5-3-464 0 0,0 1-1 0 0,0-1 0 0 0,-1 1 0 0 0,0 0 1 0 0,0 0-1 0 0,-1 0 0 0 0,-1-1 1 0 0,-1 19-1 0 0,2 9 367 0 0,0-29-784 0 0,0-1 1 0 0,-1 1 0 0 0,-1 8-1 0 0,-2 6 174 0 0,-4 33 793 0 0,-3 29 1835 0 0,10-81-2817 0 0,-1-1 0 0 0,1 0 0 0 0,-1 1 0 0 0,1-1 0 0 0,-1 1 0 0 0,0-1 0 0 0,0 0 0 0 0,0 0 0 0 0,-2 3 0 0 0,2-3 1031 0 0,-1 0-721 0 0,-1 1-331 0 0,1 0 401 0 0,3-5 174 0 0,3-15-24 0 0,-4 9-634 0 0,0 4-18 0 0,0 0-1 0 0,0 0 0 0 0,0 0 1 0 0,1 1-1 0 0,-1-1 0 0 0,1 0 0 0 0,0 0 1 0 0,2-5-1 0 0,-1 4-23 0 0,-1 1-1 0 0,0 0 0 0 0,0-1 1 0 0,0-6-1 0 0,5-16-52 0 0,2 5-59 0 0,-1 3-16 0 0,15-31 1 0 0,-15 37 93 0 0,-3 7 21 0 0,-1 0 1 0 0,1 0-1 0 0,-1 0 0 0 0,11-10 0 0 0,-13 15 59 0 0,1 4-80 0 0,2 1 55 0 0,-1 1 0 0 0,0 0-1 0 0,0 0 1 0 0,0 0 0 0 0,-1 0-1 0 0,0 1 1 0 0,0-1 0 0 0,0 1-1 0 0,0-1 1 0 0,-1 1 0 0 0,0 0-1 0 0,0 6 1 0 0,1 11 263 0 0,-3 41 1 0 0,0-42-76 0 0,-1 6 183 0 0,1-14-144 0 0,0 0-1 0 0,2 14 1 0 0,-3 9 1462 0 0,5-38-1571 0 0,-1 0-115 0 0,1 0 0 0 0,0 0 0 0 0,-1 0 0 0 0,1 0 0 0 0,0-1 0 0 0,-1 1 0 0 0,0-1 0 0 0,1 1 0 0 0,-1-1 0 0 0,0 0 0 0 0,0 0 0 0 0,0 0 0 0 0,0 0 0 0 0,0-1 0 0 0,0 1 0 0 0,2-5 0 0 0,2-4-22 0 0,0 0-1 0 0,6-21 1 0 0,-3 9-45 0 0,45-128-987 0 0,-23 74 839 0 0,-31 77 198 0 0,0 0-1 0 0,0-1 1 0 0,0 1 0 0 0,0 0 0 0 0,0 0 0 0 0,0 0 0 0 0,0 0-1 0 0,0 0 1 0 0,0 0 0 0 0,0 0 0 0 0,0 0 0 0 0,0 0 0 0 0,0 0-1 0 0,0 0 1 0 0,0 0 0 0 0,0 0 0 0 0,0 0 0 0 0,0-1 0 0 0,0 1-1 0 0,0 0 1 0 0,0 0 0 0 0,0 0 0 0 0,0 0 0 0 0,0 0 0 0 0,1 0-1 0 0,-1 0 1 0 0,0 0 0 0 0,0 0 0 0 0,0 0 0 0 0,0 0 0 0 0,0 0-1 0 0,0 0 1 0 0,0 0 0 0 0,0 0 0 0 0,0 0 0 0 0,0 0 0 0 0,0 0-1 0 0,0 0 1 0 0,1 0 0 0 0,-1 0 0 0 0,0 0 0 0 0,0 0 0 0 0,0 0-1 0 0,0 0 1 0 0,0 0 0 0 0,0 0 0 0 0,0 0 0 0 0,0 0 0 0 0,0 0-1 0 0,0 0 1 0 0,0 0 0 0 0,0 0 0 0 0,0 0 0 0 0,0 0 0 0 0,1 1-1 0 0,-1-1 1 0 0,0 0 0 0 0,0 0 0 0 0,0 0 0 0 0,0 0 0 0 0,0 0-1 0 0,0 0 1 0 0,0 0 0 0 0,3 3 22 0 0,0-1 0 0 0,1 1 1 0 0,-1 0-1 0 0,-1 0 0 0 0,1 0 0 0 0,0 0 0 0 0,-1 0 1 0 0,0 1-1 0 0,4 6 0 0 0,1 4 122 0 0,6 21-1 0 0,-7-18-28 0 0,0-1-1 0 0,1 0 1 0 0,1 0 0 0 0,0 0-1 0 0,15 20 1 0 0,-18-29-34 0 0,1 0 0 0 0,-1-1 0 0 0,1 1 0 0 0,1-2 0 0 0,8 8 0 0 0,-11-10-67 0 0,0-1 0 0 0,0 1 0 0 0,1-1-1 0 0,-1 0 1 0 0,0-1 0 0 0,1 1-1 0 0,-1-1 1 0 0,1 0 0 0 0,0 0 0 0 0,0 0-1 0 0,5 0 1 0 0,-6-1 0 0 0,-1-1 0 0 0,1 1 0 0 0,-1-1-1 0 0,1 1 1 0 0,-1-1 0 0 0,1 0 0 0 0,-1 0 0 0 0,0 0 0 0 0,1-1 0 0 0,-1 1-1 0 0,0-1 1 0 0,0 0 0 0 0,0 0 0 0 0,0 0 0 0 0,0 0 0 0 0,0-1-1 0 0,3-3 1 0 0,-2 2-6 0 0,-1-1 0 0 0,1 1 0 0 0,-1 0-1 0 0,0-1 1 0 0,0 0 0 0 0,0 0 0 0 0,-1 0 0 0 0,0 0-1 0 0,0 0 1 0 0,2-9 0 0 0,3-12 69 0 0,-5 20-91 0 0,0 0 0 0 0,-1 0 0 0 0,1 0 0 0 0,-1-1 0 0 0,0-6 0 0 0,-1 4 11 0 0,0 0 1 0 0,-1 1-1 0 0,0-1 1 0 0,0 0-1 0 0,-1 0 0 0 0,0 1 1 0 0,0-1-1 0 0,-1 1 1 0 0,-4-10-1 0 0,-2 2 2 0 0,4 13 0 0 0,1 1 0 0 0,-1-2 0 0 0,0 1 0 0 0,0-1 0 0 0,-1 1 0 0 0,1 1 0 0 0,-1-1 0 0 0,0 1 0 0 0,0 0 0 0 0,0 0 0 0 0,0 0 0 0 0,0 1 0 0 0,0 0 0 0 0,0 1 0 0 0,-1-1 0 0 0,1 1 0 0 0,0 0 0 0 0,-13 2 0 0 0,18-2 0 0 0,-4 0 0 0 0,-5 10 0 0 0,7-5-25 0 0,-1 0 0 0 0,1 0-1 0 0,0 1 1 0 0,1-1 0 0 0,-1 1 0 0 0,1 0-1 0 0,0 0 1 0 0,-2 11 0 0 0,1 3-54 0 0,-1 29 1 0 0,5-38 117 0 0,-1 0 0 0 0,2 0 0 0 0,-1 0 0 0 0,1 0 0 0 0,1 0 0 0 0,5 13 0 0 0,-7-22 36 0 0,0 0-6 0 0,9 7-54 0 0,-8-8-12 0 0,0 0 0 0 0,0-1-1 0 0,0 1 1 0 0,-1-1 0 0 0,1 1 0 0 0,0-1-1 0 0,0 0 1 0 0,0 0 0 0 0,0 0 0 0 0,0 0-1 0 0,0 0 1 0 0,0 0 0 0 0,0 0 0 0 0,0 0 0 0 0,-1-1-1 0 0,1 1 1 0 0,0-1 0 0 0,0 0 0 0 0,0 1-1 0 0,0-1 1 0 0,-1 0 0 0 0,1 0 0 0 0,0 0-1 0 0,-1 0 1 0 0,1-1 0 0 0,-1 1 0 0 0,2-2-1 0 0,1-1 6 0 0,0 0-1 0 0,0 0 1 0 0,0 0-1 0 0,-1-1 0 0 0,0 1 1 0 0,0-1-1 0 0,0 0 1 0 0,3-8-1 0 0,2-6-5 0 0,-4 10-87 0 0,0 0-1 0 0,3-15 0 0 0,12-30-435 0 0,-18 52 550 0 0,0 4 46 0 0,54 90 588 0 0,-54-90-644 0 0,0-1 1 0 0,1 1 0 0 0,0 0 0 0 0,-1 0-1 0 0,1-1 1 0 0,0 1 0 0 0,-1-1 0 0 0,1 0-1 0 0,0 1 1 0 0,3 0 0 0 0,0 1 13 0 0,12 7-15 0 0,-11-9-19 0 0,-2-2-1 0 0,9 2-19 0 0,-8-1-89 0 0,-1-1 1 0 0,0-1-1 0 0,0 1 1 0 0,-1-1-1 0 0,1 1 0 0 0,0-1 1 0 0,0 0-1 0 0,-1 0 1 0 0,1-1-1 0 0,-1 1 1 0 0,5-5-1 0 0,12-15-2906 0 0,-5-1-4466 0 0,-7 5-1020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19.7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0 1951 0 0,'-3'16'97'0'0,"1"0"0"0"0,1 31 0 0 0,-1-4 1023 0 0,-1 17 879 0 0,-6 61 2165 0 0,-8 127 3844 0 0,16-208-7042 0 0,-2 17 801 0 0,3-1 1 0 0,2 1-1 0 0,3-1 0 0 0,17 78 0 0 0,-19-121-1410 0 0,1 0-1 0 0,0 1 1 0 0,1-2 0 0 0,0 1-1 0 0,1 0 1 0 0,1-1 0 0 0,12 18-1 0 0,-18-29-289 0 0,0 0-1 0 0,0 1 1 0 0,0-2 0 0 0,0 1-1 0 0,0 0 1 0 0,0 0-1 0 0,0 0 1 0 0,0 0-1 0 0,0-1 1 0 0,1 1-1 0 0,-1 0 1 0 0,0-1-1 0 0,0 1 1 0 0,1-1-1 0 0,-1 1 1 0 0,0-1 0 0 0,1 0-1 0 0,-1 0 1 0 0,0 1-1 0 0,1-1 1 0 0,-1 0-1 0 0,0 0 1 0 0,1 0-1 0 0,2-1 1 0 0,-2 0-8 0 0,1 0-1 0 0,-1 0 1 0 0,0 0 0 0 0,1 0-1 0 0,-1-1 1 0 0,0 1 0 0 0,0-1-1 0 0,0 1 1 0 0,0-1 0 0 0,0 0 0 0 0,0 0-1 0 0,2-3 1 0 0,0 0-74 0 0,-1-1 0 0 0,0 1 0 0 0,0 0 0 0 0,0-1 0 0 0,-1 0 0 0 0,0 0 0 0 0,0 0 0 0 0,0 0-1 0 0,-1 0 1 0 0,1-7 0 0 0,0-1-204 0 0,-1 0 0 0 0,-1 0 0 0 0,-2-21-1 0 0,0 22-206 0 0,0 0-1 0 0,-1 1 0 0 0,0-1 0 0 0,-1 1 0 0 0,-1 0 0 0 0,-5-13 1 0 0,-7-5-3127 0 0,-3 1-3581 0 0,6 10-613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0.6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7 843 3679 0 0,'-7'14'6600'0'0,"38"-16"-1013"0"0,17-5-2671 0 0,57-13 220 0 0,-99 20-3099 0 0,-1 0 1 0 0,0 0-1 0 0,0 1 1 0 0,0 0-1 0 0,0 0 1 0 0,0 0-1 0 0,8 3 1 0 0,-3 0-25 0 0,-6-3-17 0 0,32 7 77 0 0,23-6 277 0 0,-52-1-309 0 0,36-4-13 0 0,-35 2-10 0 0,-1 0 1 0 0,1-1-1 0 0,0 0 0 0 0,-1 0 0 0 0,1-1 1 0 0,-1 0-1 0 0,0 0 0 0 0,0-1 0 0 0,0 1 0 0 0,0-2 1 0 0,-1 1-1 0 0,12-11 0 0 0,-4 1 52 0 0,0 0 0 0 0,-1-1-1 0 0,23-33 1 0 0,-13-3 221 0 0,-22 50 198 0 0,-2 0-416 0 0,0 0-64 0 0,1 0-8 0 0,-1 1-1 0 0,1 0 1 0 0,-1-1 0 0 0,1 1-1 0 0,-1 0 1 0 0,1-1 0 0 0,-1 1-1 0 0,1 0 1 0 0,-1 0 0 0 0,1-1-1 0 0,-1 1 1 0 0,1 0 0 0 0,-1 0-1 0 0,1 0 1 0 0,-1 0 0 0 0,1 0-1 0 0,-1 0 1 0 0,1 0 0 0 0,-1 0-1 0 0,0 0 1 0 0,1 0 0 0 0,-1 0-1 0 0,1 0 1 0 0,-2 0 0 0 0,1 1 11 0 0,-1-1 0 0 0,0 0 1 0 0,1 0-1 0 0,-1 1 0 0 0,1-1 0 0 0,-1 1 1 0 0,1-1-1 0 0,-1 1 0 0 0,1 0 0 0 0,-1 0 1 0 0,-2 1-1 0 0,-9 6 134 0 0,12-8-142 0 0,-17 8 47 0 0,-1 1 0 0 0,-27 18-1 0 0,44-25-45 0 0,0 0 1 0 0,1 0-1 0 0,-1 0 0 0 0,0 0 1 0 0,1 0-1 0 0,-1 0 0 0 0,1 0 1 0 0,0 1-1 0 0,0-1 0 0 0,-2 5 1 0 0,0 0 7 0 0,-2 3 50 0 0,1 1 0 0 0,1-1-1 0 0,-1 1 1 0 0,2 0 0 0 0,-1 0 0 0 0,2 0-1 0 0,-1 0 1 0 0,1 0 0 0 0,1 0 0 0 0,0 0-1 0 0,1 0 1 0 0,0 0 0 0 0,1 0 0 0 0,0 0-1 0 0,4 15 1 0 0,-3-18 85 0 0,0 1-1 0 0,0 0 1 0 0,1-1-1 0 0,0 0 1 0 0,7 12 0 0 0,-9-17-84 0 0,1 0 0 0 0,-1 0 0 0 0,1 0 0 0 0,0 0 0 0 0,0 0 0 0 0,0-1 0 0 0,1 1 0 0 0,-1-1 0 0 0,0 0 0 0 0,1 0 0 0 0,0 0 0 0 0,-1-1 1 0 0,1 1-1 0 0,6 1 0 0 0,0-1 0 0 0,-1-1 0 0 0,0 0 0 0 0,1 0 0 0 0,-1-1 0 0 0,1 0 0 0 0,-1-1 0 0 0,0 0 0 0 0,1 0 0 0 0,-1-1 0 0 0,0 0 0 0 0,0-1 0 0 0,11-4-1 0 0,7-5-19 0 0,0-1-1 0 0,37-25 0 0 0,-48 28 42 0 0,0-1 0 0 0,-1-1 0 0 0,-1 0 0 0 0,22-24 0 0 0,-30 28-31 0 0,0 0 0 0 0,0 0 0 0 0,-1-1 0 0 0,-1 0 0 0 0,1 0 0 0 0,4-14-1 0 0,-4 7 46 0 0,-1-1 0 0 0,5-32 0 0 0,-9 45-57 0 0,-3-6-31 0 0,-1-4-11 0 0,0 3 0 0 0,3 9-1 0 0,-3-2 0 0 0,-12-2 14 0 0,11 5-9 0 0,1 0 1 0 0,-1 1 0 0 0,0-1 0 0 0,1 1-1 0 0,-1 1 1 0 0,0-1 0 0 0,1 0-1 0 0,-1 1 1 0 0,1 0 0 0 0,-1 0 0 0 0,1 1-1 0 0,-1-1 1 0 0,1 1 0 0 0,-6 3-1 0 0,2-1 3 0 0,1 0 0 0 0,0 1 0 0 0,0 0 0 0 0,0 0 0 0 0,1 1-1 0 0,-1 0 1 0 0,-5 7 0 0 0,8-8-38 0 0,1 1-1 0 0,-1-1 1 0 0,1 1 0 0 0,0 0-1 0 0,1-1 1 0 0,-1 1 0 0 0,1 1-1 0 0,1-1 1 0 0,-1 0 0 0 0,1 0-1 0 0,-1 10 1 0 0,1-11 25 0 0,1-1 0 0 0,0 0-1 0 0,0 1 1 0 0,0-1 0 0 0,0 0 0 0 0,1 1-1 0 0,1 6 1 0 0,1 0-8 0 0,-3-2 14 0 0,0-6 0 0 0,0-1 0 0 0,0 1 0 0 0,0-1 0 0 0,1 1 0 0 0,-1-1 0 0 0,1 1 0 0 0,0-1 0 0 0,0 1 0 0 0,0-1 0 0 0,0 1 0 0 0,0-1 0 0 0,3 4 0 0 0,11 17 13 0 0,-13-21 51 0 0,9 2 19 0 0,-8-3-78 0 0,0-1 0 0 0,-1 0 0 0 0,1 0 0 0 0,0 0 0 0 0,0 0 0 0 0,0-1 0 0 0,0 1-1 0 0,0-1 1 0 0,-1 0 0 0 0,1 1 0 0 0,0-1 0 0 0,-1 0 0 0 0,1-1 0 0 0,-1 1 0 0 0,1 0 0 0 0,-1-1 0 0 0,1 0 0 0 0,-1 1 0 0 0,0-1 0 0 0,0 0-1 0 0,0 0 1 0 0,0 0 0 0 0,0 0 0 0 0,0-1 0 0 0,2-2 0 0 0,3-7 21 0 0,0 0 0 0 0,0 0 0 0 0,9-25 0 0 0,9-27-26 0 0,20-87 0 0 0,-30 96 0 0 0,7-30 0 0 0,-5-22 0 0 0,3-119 0 0 0,-13 83 115 0 0,-7 140 137 0 0,-9 16-146 0 0,5-5 0 0 0,1-1 0 0 0,-1 2 0 0 0,1-1 0 0 0,1 0 0 0 0,-1 0 0 0 0,2 1 0 0 0,-1 0 0 0 0,0 15 0 0 0,1 8 275 0 0,4 33 0 0 0,-2-51-282 0 0,6 90 126 0 0,28 140 0 0 0,-26-206-176 0 0,1 0 0 0 0,1 0 0 0 0,3-1-1 0 0,0-1 1 0 0,3 0 0 0 0,39 63 0 0 0,-44-81-49 0 0,-3-4 0 0 0,0 0 0 0 0,0-1 0 0 0,2-1 0 0 0,-1 1 0 0 0,2-2 0 0 0,16 15 0 0 0,-9-15 0 0 0,-14-9 0 0 0,-1 1 0 0 0,1-1 0 0 0,0 0 0 0 0,0 0 0 0 0,0-1 0 0 0,0 0 0 0 0,0 1 0 0 0,0-2 0 0 0,0 1 0 0 0,1-1 0 0 0,-1 1 0 0 0,0-1 0 0 0,0-1 0 0 0,1 1 0 0 0,-1-1 0 0 0,0 0 0 0 0,0 0 0 0 0,0 0 0 0 0,0-1 0 0 0,8-3 0 0 0,-10 4 0 0 0,3-1 0 0 0,6-14 0 0 0,0-7-1185 0 0,-11 14-2622 0 0,-1 3-229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2.7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5327 0 0,'0'0'410'0'0,"1"2"-268"0"0,7 21 710 0 0,-2-1 0 0 0,0 0 0 0 0,-1 1 0 0 0,3 40 0 0 0,-5-35-75 0 0,1 0 0 0 0,2-1 0 0 0,8 29 0 0 0,-10-48-695 0 0,0 6 724 0 0,2 0 0 0 0,12 24 0 0 0,-16-35-630 0 0,-1 0 1 0 0,1 0-1 0 0,0-1 0 0 0,0 1 0 0 0,0-1 0 0 0,0 0 0 0 0,1 1 0 0 0,-1-1 0 0 0,0 0 1 0 0,1 0-1 0 0,0-1 0 0 0,-1 1 0 0 0,1 0 0 0 0,0-1 0 0 0,0 0 0 0 0,0 0 0 0 0,0 0 1 0 0,0 0-1 0 0,4 1 0 0 0,-5-2 296 0 0,1-1-79 0 0,3-1-273 0 0,-1-1 0 0 0,1-1 0 0 0,-1 1 0 0 0,0-1-1 0 0,0 0 1 0 0,0 0 0 0 0,0 0 0 0 0,-1 0 0 0 0,0-1 0 0 0,0 0 0 0 0,0 0-1 0 0,4-7 1 0 0,0-1 199 0 0,0-1 0 0 0,-1 1 0 0 0,-1-1 0 0 0,6-17 0 0 0,-7 19-73 0 0,-2 0 0 0 0,1 0 0 0 0,-1 0 0 0 0,-1-1 0 0 0,0 1-1 0 0,-1-1 1 0 0,-1-17 0 0 0,0 25-178 0 0,0-1 57 0 0,-1 0 1 0 0,1 0 0 0 0,-1 1-1 0 0,-1-1 1 0 0,1 0 0 0 0,-1 1-1 0 0,1-1 1 0 0,-2 1-1 0 0,-4-9 1 0 0,-6-9-1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3.2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204 1 5383 0 0,'0'0'416'0'0,"-3"0"-272"0"0,-6 0-42 0 0,6 0 28 0 0,1 0 1 0 0,-1 1 0 0 0,1 0-1 0 0,-1-1 1 0 0,1 1 0 0 0,0 0-1 0 0,-1 0 1 0 0,1 0 0 0 0,-2 2-1 0 0,-3 0 216 0 0,1 0 53 0 0,0 0 0 0 0,1 1 0 0 0,0 0 0 0 0,-1-1 0 0 0,1 2 1 0 0,1-1-1 0 0,-8 9 0 0 0,-27 37 1177 0 0,38-48-1484 0 0,-7 11 206 0 0,0 0 1 0 0,1 0-1 0 0,1 0 0 0 0,0 1 1 0 0,-5 18-1 0 0,3-1 404 0 0,-6 43-1 0 0,13-63-476 0 0,1 0 0 0 0,0 1 0 0 0,0-1 0 0 0,2 0 0 0 0,2 13-1 0 0,1 8 523 0 0,-5-26-530 0 0,1-1 0 0 0,0 1 0 0 0,1-1 0 0 0,-1 0 0 0 0,1 1 0 0 0,0-1 0 0 0,5 7 0 0 0,-7-11-157 0 0,1-1 0 0 0,-1 1 0 0 0,1-1 0 0 0,-1 1 0 0 0,1-1 0 0 0,0 1 0 0 0,-1-1 1 0 0,1 1-1 0 0,0-1 0 0 0,0 1 0 0 0,-1-1 0 0 0,1 0 0 0 0,0 0 0 0 0,0 1 0 0 0,-1-1 0 0 0,1 0 0 0 0,0 0 0 0 0,0 0 0 0 0,1 0 0 0 0,14-1 461 0 0,-12 0-354 0 0,0 0 0 0 0,1-1 0 0 0,-1 0 0 0 0,0 0 0 0 0,0 0 0 0 0,0 0 0 0 0,0 0 0 0 0,0-1 0 0 0,0 0 0 0 0,-1 0 1 0 0,1 0-1 0 0,-1 0 0 0 0,0-1 0 0 0,0 1 0 0 0,3-5 0 0 0,5-8 261 0 0,-1 0 0 0 0,10-21-1 0 0,-18 33-396 0 0,37-79 263 0 0,16-30 199 0 0,-48 103-438 0 0,13-34 233 0 0,-19 42-272 0 0,0 0 569 0 0,-5 16-361 0 0,-6 65 554 0 0,10-68-484 0 0,0 0 0 0 0,0 1 0 0 0,1-1 0 0 0,4 20 0 0 0,4-3 618 0 0,-9-26-639 0 0,2 0-94 0 0,-1 1-132 0 0,7 6 174 0 0,3-1-114 0 0,3-4-159 0 0,-8-5-334 0 0,0-1-10 0 0,0-1 0 0 0,0 0 0 0 0,0 0-1 0 0,0 0 1 0 0,-1-1 0 0 0,1 0 0 0 0,-1 0 0 0 0,0 0-1 0 0,-1-1 1 0 0,1 1 0 0 0,4-7 0 0 0,0-3-2136 0 0,-1-1-3476 0 0,-3-1-1567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3.6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0 5727 0 0,'-2'13'184'0'0,"1"0"0"0"0,0 15 0 0 0,1-14 653 0 0,-4 23 0 0 0,-10 69 6388 0 0,2-20-1498 0 0,11-75-3632 0 0,1-6 1528 0 0,9-19-2722 0 0,8-19-164 0 0,31-43 0 0 0,-40 66-494 0 0,0 0 0 0 0,0 0 0 0 0,1 1 0 0 0,1 0 0 0 0,-1 0 0 0 0,2 1 0 0 0,16-11 0 0 0,-25 18-19 0 0,9-6 209 0 0,39-20-454 0 0,-35 14-3219 0 0,-6 4-3307 0 0,3 0-2837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4.0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5903 0 0,'1'21'862'0'0,"-2"-1"-1"0"0,0 1 1 0 0,-1 0-1 0 0,-1-1 1 0 0,-8 28-1 0 0,-2 11 4348 0 0,3-7-1213 0 0,10-50-2611 0 0,9-15-8093 0 0,3-2 273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4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 67 4631 0 0,'0'-2'360'0'0,"1"0"-232"0"0,-1 0 0 0 0,0-1 0 0 0,0 1 0 0 0,0 0-1 0 0,0-1 1 0 0,0 1 0 0 0,0-1 0 0 0,-1 1 0 0 0,1 0 0 0 0,-1-1-1 0 0,0 1 1 0 0,0 0 0 0 0,0 0 0 0 0,0 0 0 0 0,0-1-1 0 0,0 1 1 0 0,0 0 0 0 0,-1 1 0 0 0,1-1 0 0 0,-1 0-1 0 0,0 0 1 0 0,1 0 0 0 0,-1 1 0 0 0,0-1 0 0 0,0 1-1 0 0,0 0 1 0 0,0-1 0 0 0,0 1 0 0 0,0 0 0 0 0,0 0-1 0 0,-1 0 1 0 0,1 1 0 0 0,0-1 0 0 0,0 0 0 0 0,-1 1 0 0 0,1-1-1 0 0,-1 1 1 0 0,1 0 0 0 0,0 0 0 0 0,-1 0 0 0 0,-3 1-1 0 0,2-1 97 0 0,0 1-1 0 0,0 0 1 0 0,0 1-1 0 0,0-1 0 0 0,0 1 1 0 0,1 0-1 0 0,-1-1 1 0 0,1 2-1 0 0,-1-1 0 0 0,1 0 1 0 0,0 1-1 0 0,0-1 0 0 0,-5 6 1 0 0,0 0 142 0 0,1 1 0 0 0,1 0 0 0 0,-11 17 0 0 0,12-15-123 0 0,1 0-1 0 0,0 0 1 0 0,0 0-1 0 0,-3 16 1 0 0,2-4 168 0 0,2-8-21 0 0,0 0-1 0 0,2 0 0 0 0,-1 18 1 0 0,2-17-28 0 0,1-7 133 0 0,0 0-1 0 0,0-1 0 0 0,1 1 1 0 0,0 0-1 0 0,1 0 0 0 0,0-1 0 0 0,5 11 1 0 0,-7-17 325 0 0,0-1-688 0 0,0 0 0 0 0,-1 0 0 0 0,1-1 0 0 0,0 1 0 0 0,0 0 0 0 0,0-1 0 0 0,0 1 0 0 0,0 0 0 0 0,1-1 0 0 0,0 1 0 0 0,-2-1 9 0 0,3 1-72 0 0,-1-1 0 0 0,1 1-1 0 0,-1-1 1 0 0,1 0 0 0 0,-1 0 0 0 0,1 1-1 0 0,-1-2 1 0 0,1 1 0 0 0,-1 0 0 0 0,0 0-1 0 0,1-1 1 0 0,-1 0 0 0 0,1 1 0 0 0,-1-1 0 0 0,0 0-1 0 0,1 0 1 0 0,-1 0 0 0 0,0-1 0 0 0,0 1-1 0 0,0 0 1 0 0,0-1 0 0 0,3-2 0 0 0,4-3 67 0 0,-1-1 1 0 0,0 0-1 0 0,11-14 1 0 0,-2-1-7 0 0,-1-2 0 0 0,-2 0 0 0 0,0 0 1 0 0,11-32-1 0 0,-22 49-172 0 0,-1 3 16 0 0,0-1 0 0 0,0 0 1 0 0,0 0-1 0 0,1-11 0 0 0,-2 7 77 0 0,-4 20 64 0 0,-5 21 87 0 0,4-15-95 0 0,-4 18 197 0 0,1 0 1 0 0,-3 38-1 0 0,7-6 895 0 0,6-45-883 0 0,-1-13-235 0 0,-2-6-18 0 0,3-2-734 0 0,0 0 297 0 0,-1-1 0 0 0,1 1 0 0 0,-1-1 0 0 0,1 1 0 0 0,-1-1 0 0 0,0 0 1 0 0,1 0-1 0 0,-1 0 0 0 0,0 0 0 0 0,1 0 0 0 0,-1 0 0 0 0,0-1 1 0 0,0 1-1 0 0,0-1 0 0 0,0 0 0 0 0,2-2 0 0 0,5-8-8366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2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14799 0 0,'0'0'1138'0'0,"1"-1"-744"0"0,2-1 157 0 0,1 0 0 0 0,-1 0 0 0 0,1 0 0 0 0,-1 0 0 0 0,1 1 1 0 0,0-1-1 0 0,-1 1 0 0 0,1 0 0 0 0,0 0 0 0 0,0 0 0 0 0,7 0 0 0 0,48-2 1840 0 0,-58 3-2402 0 0,54-3 181 0 0,-33 1-177 0 0,30 2-1 0 0,-41 0 8 0 0,-5 2 0 0 0,6 5 0 0 0,-10-6 4 0 0,0 0 0 0 0,-1 0 0 0 0,1 1 0 0 0,0-1 0 0 0,-1 1 0 0 0,1-1 0 0 0,-1 1-1 0 0,1-1 1 0 0,-1 1 0 0 0,0 0 0 0 0,0 0 0 0 0,0 0 0 0 0,0-1 0 0 0,0 1 0 0 0,0 0 0 0 0,0 0 0 0 0,0 4 0 0 0,1 4 29 0 0,0-1 0 0 0,0 18 0 0 0,2 3-27 0 0,6 30 368 0 0,4 99 0 0 0,-10-86-335 0 0,-4-39 707 0 0,-1 0-1 0 0,-2-1 1 0 0,-14 64 0 0 0,14-83-577 0 0,-6 24 380 0 0,-2-1 1 0 0,-22 51 0 0 0,24-65-288 0 0,-24 41 0 0 0,33-63-241 0 0,0 0-18 0 0,0-1 1 0 0,0 0-1 0 0,-1 1 0 0 0,1-1 0 0 0,0 0 0 0 0,0 0 1 0 0,0 1-1 0 0,0-1 0 0 0,-1 0 0 0 0,1 0 0 0 0,0 0 0 0 0,0 1 1 0 0,-1-1-1 0 0,1 0 0 0 0,0 0 0 0 0,0 0 0 0 0,-1 0 1 0 0,1 1-1 0 0,0-1 0 0 0,0 0 0 0 0,-1 0 0 0 0,1 0 0 0 0,0 0 1 0 0,-1 0-1 0 0,1 0 0 0 0,-1 0 120 0 0,17-12 341 0 0,35-19-159 0 0,-41 27-301 0 0,-7 3-4 0 0,0 0 0 0 0,0 0 0 0 0,0-1 0 0 0,-1 1 0 0 0,1-1 0 0 0,0 0 0 0 0,0 0 0 0 0,-1 0 0 0 0,1 0 0 0 0,2-4 0 0 0,7-5 0 0 0,-9 7 0 0 0,5-14 0 0 0,-3 4-1667 0 0,-3 1-3747 0 0,-1 10 3467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4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1 5119 0 0,'-6'61'1051'0'0,"5"-46"-69"0"0,0 0 0 0 0,-1 0 0 0 0,0-1 0 0 0,-1 1 0 0 0,-5 14 0 0 0,-10 15 2399 0 0,-11 34 1588 0 0,13-25 2493 0 0,18-55-7265 0 0,14-15-36 0 0,0-1-1 0 0,-1 0 1 0 0,23-39-1 0 0,-10 15-170 0 0,3-11 10 0 0,-23 38 0 0 0,1-1 0 0 0,19-23 0 0 0,-17 30 0 0 0,0 4 15 0 0,-9 4 59 0 0,0 3 5 0 0,1 0-52 0 0,-1 1-1 0 0,0-1 1 0 0,1 0-1 0 0,-1 1 1 0 0,0-1-1 0 0,-1 1 1 0 0,1 0-1 0 0,0 0 1 0 0,-1-1-1 0 0,1 1 1 0 0,-1 0-1 0 0,0 0 1 0 0,0 1-1 0 0,0-1 1 0 0,0 0-1 0 0,-1 0 1 0 0,1 0 0 0 0,-1 6-1 0 0,0 22 342 0 0,-2 13 441 0 0,-1-18 42 0 0,1 31 0 0 0,2-56-843 0 0,0-1 1 0 0,0 1-1 0 0,0 0 0 0 0,0 0 1 0 0,0-1-1 0 0,0 1 1 0 0,0 0-1 0 0,0-1 0 0 0,1 1 1 0 0,-1 0-1 0 0,0-1 1 0 0,1 1-1 0 0,-1-1 1 0 0,0 1-1 0 0,1 0 0 0 0,-1-1 1 0 0,1 1-1 0 0,-1-1 1 0 0,1 1-1 0 0,0 0 1 0 0,0 0 6 0 0,0 0-35 0 0,0 0 0 0 0,-1 0 0 0 0,1 0 0 0 0,0-1 0 0 0,0 1 0 0 0,0 0 0 0 0,0 0 0 0 0,0 0 0 0 0,1-1 1 0 0,-1 1-1 0 0,0-1 0 0 0,0 1 0 0 0,0-1 0 0 0,0 1 0 0 0,1-1 0 0 0,-1 0 0 0 0,0 1 0 0 0,1-1 0 0 0,0 0 0 0 0,24-2-1180 0 0,-10-3-85 0 0,-1-3-54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5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42 116 9759 0 0,'0'14'279'0'0,"-2"-1"1"0"0,0 1-1 0 0,-4 15 0 0 0,-1 6 1580 0 0,0 4 1416 0 0,-7 46 3918 0 0,12-76-6517 0 0,1 0 1 0 0,1 0-1 0 0,0 0 0 0 0,0 0 0 0 0,1 0 1 0 0,0-1-1 0 0,0 1 0 0 0,1 0 0 0 0,5 17 1 0 0,-6-24-348 0 0,0-1-285 0 0,-1 0-1 0 0,0 0 1 0 0,1 0 0 0 0,-1 0-1 0 0,1 0 1 0 0,-1 0 0 0 0,1 0-1 0 0,-1 0 1 0 0,1 0 0 0 0,0 0-1 0 0,-1-1 1 0 0,1 1 0 0 0,0 0-1 0 0,0 0 1 0 0,1 0 0 0 0,0 0-39 0 0,-1 0 0 0 0,1 0 0 0 0,0 0 0 0 0,0 0 0 0 0,-1-1 0 0 0,1 1 0 0 0,0-1 0 0 0,0 1 0 0 0,3-1 0 0 0,5-3-83 0 0,-6 1 14 0 0,2-1-342 0 0,1-1 0 0 0,-1 0 0 0 0,0 0 0 0 0,0-1 0 0 0,0 0 0 0 0,0 0 0 0 0,8-11 0 0 0,13-10-3313 0 0,10-7-3934 0 0,-19 22 2553 0 0,-14 9 5503 0 0,9-7 1089 0 0,0-1 0 0 0,-1 0 1 0 0,20-22-1 0 0,-19 16-667 0 0,0-1-1 0 0,15-26 1 0 0,-12 13-382 0 0,-1 0 1 0 0,-2-1 0 0 0,15-50 0 0 0,-28 80-429 0 0,1-3 94 0 0,1 1 0 0 0,-1-1 0 0 0,-1 0 0 0 0,1 0 0 0 0,0 1 0 0 0,-1-1 0 0 0,0 0 0 0 0,0-6 0 0 0,-1 8 252 0 0,-1 3 73 0 0,-6 3-149 0 0,0 0 0 0 0,0 0 0 0 0,1 0 0 0 0,-1 1 0 0 0,1 0 0 0 0,0 1 0 0 0,1 0 0 0 0,-1 0 0 0 0,1 0 0 0 0,-8 11 0 0 0,-7 11 720 0 0,-22 39 0 0 0,31-46-633 0 0,1 0 0 0 0,0 1 0 0 0,-7 25 0 0 0,15-37-146 0 0,0 0 0 0 0,0 1-1 0 0,1-1 1 0 0,0 0 0 0 0,1 1-1 0 0,0 0 1 0 0,1-1 0 0 0,0 1 0 0 0,3 16-1 0 0,-2-24-217 0 0,-1 0-1 0 0,1-1 0 0 0,0 1 0 0 0,0 0 1 0 0,0 0-1 0 0,1-1 0 0 0,-1 1 0 0 0,0-1 1 0 0,1 1-1 0 0,0-1 0 0 0,0 0 0 0 0,-1 0 1 0 0,1 0-1 0 0,1 0 0 0 0,1 2 0 0 0,0-1 2 0 0,-1-1 0 0 0,1 0 0 0 0,0 0 0 0 0,0 0 0 0 0,0-1 0 0 0,0 1 0 0 0,0-1 0 0 0,0 0 0 0 0,5 1 0 0 0,7-1 6 0 0,0 0 1 0 0,0-1-1 0 0,0-1 1 0 0,21-3-1 0 0,-12 0-15 0 0,0-1 0 0 0,-1-2 0 0 0,33-12 0 0 0,64-36 0 0 0,-110 50-9 0 0,21-11-427 0 0,57-39 0 0 0,-70 40-51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8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1037 3079 0 0,'-2'4'17'0'0,"1"0"-1"0"0,-1-1 1 0 0,1 1-1 0 0,0 0 1 0 0,0 0-1 0 0,0 0 1 0 0,0 0-1 0 0,1 0 0 0 0,0 0 1 0 0,-1 0-1 0 0,2 0 1 0 0,0 7-1 0 0,0 1 354 0 0,2 1-1 0 0,6 21 1 0 0,-7-29 137 0 0,0 1-1 0 0,0-1 1 0 0,0 0-1 0 0,1 0 0 0 0,0 0 1 0 0,4 5-1 0 0,-6-9-350 0 0,1 0-1 0 0,-1 0 1 0 0,1-1-1 0 0,-1 1 1 0 0,1 0-1 0 0,-1-1 1 0 0,1 1-1 0 0,-1-1 1 0 0,1 1-1 0 0,0-1 1 0 0,-1 0-1 0 0,1 0 1 0 0,0 0-1 0 0,0 0 1 0 0,-1 0-1 0 0,1 0 1 0 0,0 0-1 0 0,2-1 1 0 0,0 0 5 0 0,0 0 1 0 0,0-1-1 0 0,0 0 1 0 0,0 1-1 0 0,0-1 1 0 0,0-1-1 0 0,0 1 1 0 0,-1 0-1 0 0,1-1 1 0 0,5-6-1 0 0,4-4 146 0 0,14-18 0 0 0,-17 18-13 0 0,-1 3-120 0 0,0-1 0 0 0,-1 1 0 0 0,-1-2 0 0 0,0 1 0 0 0,-1-1 0 0 0,0 0-1 0 0,0-1 1 0 0,4-15 0 0 0,-4 7-131 0 0,-1 2-4 0 0,0 0 0 0 0,-1 0 1 0 0,2-36-1 0 0,1-3 240 0 0,-7 55-158 0 0,1-5 63 0 0,-5 5-114 0 0,2 4 19 0 0,-3 9-59 0 0,0-1 0 0 0,0 1 0 0 0,1 0 0 0 0,1 0 0 0 0,0 0 0 0 0,0 1-1 0 0,1-1 1 0 0,0 1 0 0 0,1-1 0 0 0,-1 16 0 0 0,2-23 3 0 0,1 0 0 0 0,-1 0-1 0 0,1 0 1 0 0,-1-1 0 0 0,1 1 0 0 0,0 0-1 0 0,0 0 1 0 0,0-1 0 0 0,0 1-1 0 0,1 0 1 0 0,-1-1 0 0 0,4 5 0 0 0,-4-6-14 0 0,-1-1 1 0 0,1 1 0 0 0,0 0-1 0 0,-1 0 1 0 0,1-1 0 0 0,0 1-1 0 0,0 0 1 0 0,0-1-1 0 0,-1 1 1 0 0,1-1 0 0 0,0 1-1 0 0,0-1 1 0 0,0 0 0 0 0,0 1-1 0 0,0-1 1 0 0,0 0 0 0 0,0 1-1 0 0,0-1 1 0 0,0 0 0 0 0,0 0-1 0 0,0 0 1 0 0,0 0 0 0 0,0 0-1 0 0,0 0 1 0 0,0 0 0 0 0,0-1-1 0 0,0 1 1 0 0,0 0 0 0 0,0 0-1 0 0,0-1 1 0 0,0 1 0 0 0,0-1-1 0 0,0 1 1 0 0,0-1 0 0 0,0 1-1 0 0,-1-1 1 0 0,1 1 0 0 0,1-2-1 0 0,5-5 100 0 0,0 0-1 0 0,0-1 1 0 0,-1 1 0 0 0,0-1-1 0 0,-1-1 1 0 0,0 1-1 0 0,8-18 1 0 0,22-70 320 0 0,-27 71-375 0 0,11-50 9 0 0,2-4 13 0 0,-19 73-78 0 0,12-35 39 0 0,-2-1 0 0 0,6-42 0 0 0,-8 24 21 0 0,-4 33-63 0 0,-2 0-1 0 0,-1 0 1 0 0,-1 0 0 0 0,-1 0-1 0 0,-4-35 1 0 0,-15-22 183 0 0,6 34-24 0 0,12 47-162 0 0,-1 1-1 0 0,1-1 1 0 0,-1 0-1 0 0,0 1 0 0 0,0-1 1 0 0,0 1-1 0 0,0-1 1 0 0,0 1-1 0 0,0 0 1 0 0,-4-5-1 0 0,-6-1 17 0 0,10 7-7 0 0,0 1 0 0 0,0-1 0 0 0,0 1 0 0 0,0-1 0 0 0,0 1 0 0 0,0 0 0 0 0,0 0 0 0 0,0-1 1 0 0,0 1-1 0 0,0 0 0 0 0,0 0 0 0 0,0 0 0 0 0,1 0 0 0 0,-1 0 0 0 0,0 0 0 0 0,0 1 0 0 0,0-1 1 0 0,0 0-1 0 0,0 0 0 0 0,0 1 0 0 0,0-1 0 0 0,0 0 0 0 0,0 1 0 0 0,0-1 0 0 0,0 1 0 0 0,1-1 1 0 0,-1 1-1 0 0,0 0 0 0 0,0-1 0 0 0,1 1 0 0 0,-1 0 0 0 0,0-1 0 0 0,1 1 0 0 0,-1 0 0 0 0,1 0 1 0 0,-1 0-1 0 0,1-1 0 0 0,-1 1 0 0 0,1 0 0 0 0,-1 0 0 0 0,1 2 0 0 0,-2 2 18 0 0,1 0 0 0 0,-1 0 1 0 0,2 0-1 0 0,-1 1 0 0 0,0-1 0 0 0,1 6 0 0 0,0 12 53 0 0,0-1-1 0 0,2 0 0 0 0,1 1 1 0 0,0-1-1 0 0,13 40 0 0 0,0-7 1027 0 0,16 98 0 0 0,-13 0 822 0 0,-12-86-1275 0 0,1 53 299 0 0,-2-12-77 0 0,-3-41-234 0 0,-4 0-1 0 0,-11 93 1 0 0,11-107-476 0 0,1 2 16 0 0,0-50-208 0 0,-1 0-1 0 0,0 0 1 0 0,0 0 0 0 0,0 0 0 0 0,-1 0-1 0 0,0 0 1 0 0,0 0 0 0 0,-2 4 0 0 0,0-1-114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8.4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0 296 10191 0 0,'62'-13'331'0'0,"-33"4"2069"0"0,32-13 1 0 0,-18 2 2296 0 0,54-33 1 0 0,38-16-1111 0 0,-62 34-3221 0 0,-10 7-757 0 0,-26 12-1516 0 0,-1-1-5093 0 0,-11 3-1350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8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425 1 4055 0 0,'5'33'509'0'0,"-1"0"0"0"0,-2 0-1 0 0,-3 36 1 0 0,-13 100 6500 0 0,6-90-3895 0 0,-4 31 695 0 0,-7 132 2873 0 0,20-206-5990 0 0,-1-36-685 0 0,0 0 0 0 0,0 1-1 0 0,0-1 1 0 0,1 0-1 0 0,-1 0 1 0 0,0 0-1 0 0,0 1 1 0 0,0-1 0 0 0,0 0-1 0 0,0 0 1 0 0,0 0-1 0 0,0 1 1 0 0,1-1-1 0 0,-1 0 1 0 0,0 0 0 0 0,0 0-1 0 0,0 0 1 0 0,0 1-1 0 0,1-1 1 0 0,-1 0-1 0 0,0 0 1 0 0,0 0 0 0 0,0 0-1 0 0,0 0 1 0 0,1 0-1 0 0,-1 0 1 0 0,1 0-1 0 0,2 2-1342 0 0</inkml:trace>
  <inkml:trace contextRef="#ctx0" brushRef="#br0" timeOffset="1">0 595 4319 0 0,'93'-38'1633'0'0,"-32"8"4544"0"0,-38 19-2250 0 0,42-13 0 0 0,-39 15-983 0 0,36-17 1 0 0,-32 12-1134 0 0,41-14 0 0 0,-5 4-506 0 0,-44 14-1195 0 0,-17 6-152 0 0,-1 0 9 0 0,-1 1-120 0 0,0 1 0 0 0,0-1 1 0 0,0 0-1 0 0,-1-1 0 0 0,1 1 1 0 0,-1-1-1 0 0,1 1 0 0 0,-1-1 1 0 0,0 1-1 0 0,2-8 0 0 0,1-6-3194 0 0,-2 0-3491 0 0,-2 1-1364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9.3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1 3887 0 0,'-24'282'4108'0'0,"20"-247"-2437"0"0,-9 42 1543 0 0,0 2 1345 0 0,9-24 1726 0 0,15-61-5627 0 0,-8 4-613 0 0,0-1 1 0 0,0 0-1 0 0,0 1 1 0 0,0-1-1 0 0,-1 0 1 0 0,1-1-1 0 0,-1 1 1 0 0,0 0-1 0 0,3-4 0 0 0,14-37 41 0 0,-15 33-161 0 0,0 0 0 0 0,10-17-1 0 0,-7 19 15 0 0,-5 6-25 0 0,1 0 0 0 0,-1 0 0 0 0,0 0 0 0 0,1-1 0 0 0,-2 1-1 0 0,3-6 1 0 0,-2 9-14 0 0,-1 0 101 0 0,0-1 0 0 0,0 1 1 0 0,-1 0-1 0 0,1 0 1 0 0,0 0-1 0 0,0 0 1 0 0,-1 0-1 0 0,1 0 1 0 0,0 0-1 0 0,0 0 1 0 0,0 0-1 0 0,-1 0 1 0 0,2 1-1 0 0,11 8 219 0 0,-10-6-159 0 0,-1-1 0 0 0,1 0 0 0 0,-1 0 0 0 0,1 0-1 0 0,0 0 1 0 0,0-1 0 0 0,0 1 0 0 0,0-1-1 0 0,0 0 1 0 0,0 0 0 0 0,0 0 0 0 0,0 0-1 0 0,7 1 1 0 0,-7-3-46 0 0,-1 1 0 0 0,1-1 0 0 0,0 1-1 0 0,-1-1 1 0 0,1 0 0 0 0,4-2 0 0 0,2-1 25 0 0,7-4-13 0 0,26-29 113 0 0,-37 30-97 0 0,0 1 1 0 0,-1 0-1 0 0,1-1 1 0 0,-1 0-1 0 0,-1 0 1 0 0,1 0-1 0 0,-1 0 1 0 0,-1-1-1 0 0,3-10 1 0 0,7-14 163 0 0,-11 28-198 0 0,1-1 14 0 0,0 0 1 0 0,0-1-1 0 0,-1 1 1 0 0,0-1 0 0 0,0 1-1 0 0,0-9 1 0 0,-1 13-21 0 0,0 1 1 0 0,0-1 0 0 0,0 1-1 0 0,0 0 1 0 0,-1-1 0 0 0,1 1-1 0 0,0-1 1 0 0,0 1 0 0 0,-1 0 0 0 0,1-1-1 0 0,0 1 1 0 0,-1 0 0 0 0,1-1-1 0 0,0 1 1 0 0,-1 0 0 0 0,1 0-1 0 0,0-1 1 0 0,-1 1 0 0 0,1 0-1 0 0,-1 0 1 0 0,1 0 0 0 0,-1-1-1 0 0,1 1 1 0 0,0 0 0 0 0,-1 0-1 0 0,1 0 1 0 0,-1 0 0 0 0,1 0-1 0 0,-1 0 1 0 0,1 0 0 0 0,-1 0-1 0 0,1 0 1 0 0,0 0 0 0 0,-1 0-1 0 0,1 0 1 0 0,-1 0 0 0 0,0 1-1 0 0,-20 2 97 0 0,19-3-78 0 0,-3 1 6 0 0,-1 0 0 0 0,1 0 0 0 0,-1 0 0 0 0,1 1 0 0 0,0 0 0 0 0,-1 0 0 0 0,1 0 0 0 0,0 1 0 0 0,1 0 0 0 0,-1 0 0 0 0,0 0 0 0 0,1 0 0 0 0,-1 1 0 0 0,1 0 0 0 0,0 0 0 0 0,1 0 0 0 0,-1 0 0 0 0,0 1 0 0 0,1-1 0 0 0,-5 10 0 0 0,2 0 10 0 0,0 1-1 0 0,1 0 1 0 0,0 0 0 0 0,1 0-1 0 0,1 0 1 0 0,0 1-1 0 0,0 20 1 0 0,2-24 70 0 0,2 0 0 0 0,0 1 0 0 0,0-1 0 0 0,1 0 0 0 0,0-1 0 0 0,1 1 0 0 0,0 0 0 0 0,1-1 0 0 0,1 0 0 0 0,5 12 0 0 0,-8-20-27 0 0,0-1-1 0 0,0 1 1 0 0,0-1 0 0 0,0 0-1 0 0,0 0 1 0 0,0 0-1 0 0,1 0 1 0 0,-1 0-1 0 0,0 0 1 0 0,1 0-1 0 0,0-1 1 0 0,-1 1-1 0 0,1-1 1 0 0,0 0 0 0 0,0 0-1 0 0,0 0 1 0 0,0 0-1 0 0,0 0 1 0 0,0-1-1 0 0,0 0 1 0 0,0 1-1 0 0,0-1 1 0 0,5 0-1 0 0,0-1-1 0 0,0 1-1 0 0,0-2 1 0 0,0 1-1 0 0,0-1 0 0 0,0 0 1 0 0,-1 0-1 0 0,1-1 1 0 0,7-3-1 0 0,-2-1-7 0 0,-1 2-76 0 0,0-1-1 0 0,-1-1 0 0 0,0 0 0 0 0,11-9 1 0 0,103-88-2321 0 0,-39 37-7212 0 0,-39 31 1191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29.8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137 157 3079 0 0,'3'-22'293'0'0,"0"9"-71"0"0,-1 0-1 0 0,-1 0 1 0 0,0-1-1 0 0,-1 1 1 0 0,0 0 0 0 0,-4-23-1 0 0,4 35-74 0 0,0 0-1 0 0,0 0 0 0 0,-1 0 0 0 0,1 0 0 0 0,0 0 0 0 0,-1 0 1 0 0,1 1-1 0 0,0-1 0 0 0,-1 0 0 0 0,1 0 0 0 0,-1 0 1 0 0,1 0-1 0 0,-1 1 0 0 0,0-1 0 0 0,1 0 0 0 0,-1 1 0 0 0,0-1 1 0 0,0 0-1 0 0,1 1 0 0 0,-1-1 0 0 0,0 1 0 0 0,0-1 0 0 0,0 1 1 0 0,1 0-1 0 0,-1-1 0 0 0,0 1 0 0 0,0 0 0 0 0,0-1 1 0 0,-2 1-1 0 0,1 2 1131 0 0,-1 2-833 0 0,-1 0 26 0 0,0 0 0 0 0,1 1-1 0 0,-1-1 1 0 0,1 0 0 0 0,0 1 0 0 0,1 0 0 0 0,-1 0 0 0 0,1 0-1 0 0,0 0 1 0 0,-2 7 0 0 0,-6 24 923 0 0,4-16-456 0 0,-5 30 0 0 0,2 4 118 0 0,-3 30 296 0 0,-9 75 1176 0 0,16-102-1491 0 0,0-19 157 0 0,2 1-1 0 0,2 0 1 0 0,6 69-1 0 0,-3-72 27 0 0,-2-35-1186 0 0,0-1 0 0 0,0 1 1 0 0,0 0-1 0 0,1-1 0 0 0,-1 1 0 0 0,0 0 0 0 0,0-1 1 0 0,1 1-1 0 0,-1 0 0 0 0,0-1 0 0 0,1 1 0 0 0,-1-1 1 0 0,0 1-1 0 0,1 0 0 0 0,-1-1 0 0 0,1 1 0 0 0,-1-1 1 0 0,1 1-1 0 0,-1-1 0 0 0,1 0 0 0 0,1 1 0 0 0,-1 1 46 0 0,1 1-64 0 0,6 2 207 0 0,-6-4-198 0 0,-1-1-1 0 0,1 0 0 0 0,0 0 0 0 0,0 0 0 0 0,0 0 0 0 0,0 0 0 0 0,-1-1 1 0 0,4 0-1 0 0,-1-2 35 0 0,2-5-75 0 0,1-1 0 0 0,-2 1 0 0 0,1-1 0 0 0,6-15 0 0 0,16-45-1836 0 0,-18 45 733 0 0,7-28-1525 0 0,8-16-3486 0 0,-13 41 548 0 0,-3 1-1081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0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0 2791 0 0,'1'3'207'0'0,"1"16"-348"0"0,0-10 1107 0 0,-1 1-1 0 0,0 0 1 0 0,-1-1-1 0 0,0 1 1 0 0,-1 11-1 0 0,-2 0 2262 0 0,0 24 0 0 0,1-4-580 0 0,1-32-1845 0 0,-1 1-1 0 0,-6 17 1 0 0,0-2 205 0 0,6-17-659 0 0,-1-1 0 0 0,0 0-1 0 0,0 0 1 0 0,-8 12 0 0 0,10-17-334 0 0,0-1 125 0 0,-2-2-169 0 0,2 1-20 0 0,1 0-1 0 0,0 0 0 0 0,-1 0 0 0 0,1 0 0 0 0,-1 0 0 0 0,1-1 0 0 0,0 1 0 0 0,-1 0 0 0 0,1 0 0 0 0,0 0 1 0 0,-1 0-1 0 0,1-1 0 0 0,0 1 0 0 0,-1 0 0 0 0,1 0 0 0 0,0 0 0 0 0,-1-1 0 0 0,1 1 0 0 0,0 0 0 0 0,-1-1 0 0 0,1 1 1 0 0,0 0-1 0 0,0-1 0 0 0,0 1 0 0 0,-1 0 0 0 0,1-1 0 0 0,0 1 0 0 0,0 0 0 0 0,0-1 0 0 0,0 1 0 0 0,0-1 1 0 0,-1-11-5193 0 0,0-4-1704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0.7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12 6303 0 0,'1'3'486'0'0,"1"9"-147"0"0,-1-1 1 0 0,0 1-1 0 0,-1 0 0 0 0,0 0 1 0 0,-2 11-1 0 0,-12 60 5772 0 0,7-46-3678 0 0,6-32-3263 0 0,1 1 4060 0 0,0-6-3044 0 0,0 0 1 0 0,0 1-1 0 0,1-1 1 0 0,-1 0-1 0 0,0 0 1 0 0,0 1 0 0 0,0-1-1 0 0,1 0 1 0 0,-1 0-1 0 0,0 1 1 0 0,0-1-1 0 0,1 0 1 0 0,-1 0-1 0 0,0 0 1 0 0,1 1-1 0 0,-1-1 1 0 0,0 0 0 0 0,1 0-1 0 0,-1 0 1 0 0,0 0-1 0 0,1 0 1 0 0,-1 0-1 0 0,0 0 1 0 0,1 0-1 0 0,1 1-38 0 0,-1-4-116 0 0,0 0 0 0 0,0 1-1 0 0,0-1 1 0 0,0 1 0 0 0,1-1-1 0 0,-1 1 1 0 0,1-1 0 0 0,0 1-1 0 0,2-3 1 0 0,-3 5-21 0 0,2-4 1 0 0,-1 1 0 0 0,1-1 0 0 0,0 1 0 0 0,-1-1 0 0 0,0 0 0 0 0,0 0 0 0 0,0 0 0 0 0,0 0 0 0 0,1-6 0 0 0,0 2-1 0 0,-1 1-1 0 0,1 0 1 0 0,1 0-1 0 0,4-7 0 0 0,6-13 5 0 0,-7 14 25 0 0,1 1 0 0 0,0 0 0 0 0,0 0 0 0 0,1 0 0 0 0,18-16 0 0 0,-26 26 35 0 0,0 2-61 0 0,0 1 0 0 0,0-1 0 0 0,-1 0 0 0 0,1 0 0 0 0,0 1 0 0 0,0-1 0 0 0,-1 1 0 0 0,1-1 0 0 0,0 1 0 0 0,-1-1 0 0 0,1 1 1 0 0,-1-1-1 0 0,1 1 0 0 0,0 0 0 0 0,-1-1 0 0 0,1 1 0 0 0,-1 0 0 0 0,1 0 0 0 0,7 16 278 0 0,-7-15-278 0 0,13 44 770 0 0,-1-4 27 0 0,-11-37-675 0 0,-1 0-1 0 0,0 0 1 0 0,0 0 0 0 0,0 6 0 0 0,5 20 377 0 0,1-6-251 0 0,-7-21-134 0 0,1 0 0 0 0,0 0 0 0 0,0 0 0 0 0,0 0 0 0 0,1-1 0 0 0,0 1-1 0 0,0 0 1 0 0,0-1 0 0 0,4 7 0 0 0,-2-5 33 0 0,0 0-1 0 0,0 0 1 0 0,0 0 0 0 0,1 0-1 0 0,0-1 1 0 0,0 1 0 0 0,6 2-1 0 0,-9-6 11 0 0,0 0-104 0 0,14 1-114 0 0,-9-5-3 0 0,-5 2 16 0 0,-1 0-56 0 0,1 0 0 0 0,0 0-1 0 0,-1 0 1 0 0,1 0 0 0 0,-1 0 0 0 0,1 0-1 0 0,-1 0 1 0 0,0-1 0 0 0,1 1 0 0 0,-1 0 0 0 0,1-3-1 0 0,0 2-475 0 0,-1 0-18 0 0,6-10-182 0 0,-4 7 81 0 0,-1 1-1 0 0,1-1 0 0 0,-1 1 0 0 0,0-1 1 0 0,2-8-1 0 0,-3 10 124 0 0,-1 1 1 0 0,1-1-1 0 0,0 1 1 0 0,0 0-1 0 0,0-1 1 0 0,0 1-1 0 0,1-3 1 0 0,-1 4 212 0 0,0 0 0 0 0,0 0 0 0 0,-1-1 0 0 0,1 1 1 0 0,-1-1-1 0 0,1 1 0 0 0,-1-1 0 0 0,1 1 0 0 0,-1 0 0 0 0,0-3 1 0 0,2-10-9226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1.4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26 279 2159 0 0,'21'4'352'0'0,"-18"-4"13"0"0,0 0 0 0 0,0 0-1 0 0,0-1 1 0 0,0 1-1 0 0,-1-1 1 0 0,1 1-1 0 0,0-1 1 0 0,0 0-1 0 0,0 0 1 0 0,-1 0 0 0 0,1 0-1 0 0,0-1 1 0 0,-1 1-1 0 0,1-1 1 0 0,-1 0-1 0 0,0 1 1 0 0,0-1 0 0 0,1 0-1 0 0,-1 0 1 0 0,0-1-1 0 0,0 1 1 0 0,1-3-1 0 0,5-6 697 0 0,-1-1 1 0 0,0 0-1 0 0,7-20 0 0 0,-5 13-131 0 0,-2 3-584 0 0,0 0 0 0 0,6-22 0 0 0,-12 32-269 0 0,1 1 0 0 0,-1-1 1 0 0,-1 0-1 0 0,1 0 0 0 0,-1 0 1 0 0,0 0-1 0 0,0 0 0 0 0,-1 0 1 0 0,1 0-1 0 0,-3-7 0 0 0,3 12-54 0 0,-1 0-1 0 0,1 0 1 0 0,-1-1-1 0 0,1 1 1 0 0,-1 0-1 0 0,0 0 1 0 0,1-1-1 0 0,-1 1 1 0 0,0 0 0 0 0,0 0-1 0 0,0 0 1 0 0,0 0-1 0 0,0 0 1 0 0,0 0-1 0 0,0 1 1 0 0,0-1-1 0 0,0 0 1 0 0,0 0-1 0 0,0 1 1 0 0,-1-1-1 0 0,1 1 1 0 0,0-1-1 0 0,-1 1 1 0 0,1-1-1 0 0,0 1 1 0 0,-1 0-1 0 0,1 0 1 0 0,0 0 0 0 0,-1-1-1 0 0,1 1 1 0 0,0 1-1 0 0,-1-1 1 0 0,1 0-1 0 0,-2 0 1 0 0,-2 1 66 0 0,1 0 1 0 0,0 0 0 0 0,-1 1 0 0 0,1-1 0 0 0,0 1-1 0 0,0 0 1 0 0,-7 4 0 0 0,6-1-38 0 0,0-1 1 0 0,0 0-1 0 0,0 1 1 0 0,1 0-1 0 0,-1 0 1 0 0,1 0-1 0 0,-4 8 1 0 0,-2 4 211 0 0,1 1 0 0 0,1 0 0 0 0,1 0 1 0 0,-9 38-1 0 0,13-42 125 0 0,0 0-1 0 0,2 1 1 0 0,-1-1 0 0 0,2 1-1 0 0,0 0 1 0 0,1-1 0 0 0,3 20-1 0 0,0-9 186 0 0,-3-17-340 0 0,0 0-1 0 0,1 0 1 0 0,0 0-1 0 0,0 0 0 0 0,1-1 1 0 0,0 1-1 0 0,7 13 1 0 0,-3-10 132 0 0,-2-1-31 0 0,1-1 1 0 0,1 0-1 0 0,7 8 1 0 0,-11-14-290 0 0,0 0 1 0 0,0-1-1 0 0,0 1 0 0 0,0-1 1 0 0,1 0-1 0 0,-1 0 1 0 0,1 0-1 0 0,-1-1 1 0 0,1 1-1 0 0,0-1 1 0 0,-1 0-1 0 0,6 1 1 0 0,-2 0 3 0 0,0-1 1 0 0,0 0 0 0 0,1-1-1 0 0,-1 0 1 0 0,0 0 0 0 0,1 0-1 0 0,-1-1 1 0 0,0 0 0 0 0,0-1-1 0 0,0 1 1 0 0,0-1 0 0 0,0-1-1 0 0,0 1 1 0 0,11-7 0 0 0,-5 1 1 0 0,-1 0-1 0 0,0-1 1 0 0,-1 0 0 0 0,19-18 0 0 0,-6 4 58 0 0,-16 15-76 0 0,1 0 1 0 0,-1-1-1 0 0,-1 0 0 0 0,0 0 0 0 0,0-1 1 0 0,-1 0-1 0 0,0 0 0 0 0,-1 0 1 0 0,0-1-1 0 0,0 0 0 0 0,-1 0 0 0 0,-1 0 1 0 0,3-12-1 0 0,-4 14 5 0 0,-1 1-32 0 0,1 0 0 0 0,-1 0 0 0 0,0 0-1 0 0,-1 0 1 0 0,0-9 0 0 0,-1-1-7 0 0,-2-8 0 0 0,-5 0 0 0 0,0 18-3 0 0,3 3-10 0 0,3 3-7 0 0,-1-1 1 0 0,0 1-1 0 0,0 0 0 0 0,1 0 1 0 0,-1 0-1 0 0,0 0 0 0 0,-1 0 0 0 0,-3-1 1 0 0,-9-2-95 0 0,10 6 92 0 0,2 0 0 0 0,-11 0 5 0 0,2 3 17 0 0,-15 16 0 0 0,16-7 0 0 0,4-1-6 0 0,1 0 0 0 0,1 1 0 0 0,0 0-1 0 0,0 0 1 0 0,1 0 0 0 0,1 0 0 0 0,0 1 0 0 0,1 0 0 0 0,1 0-1 0 0,0 0 1 0 0,0 0 0 0 0,2 20 0 0 0,0-29 21 0 0,1 1 1 0 0,0 0-1 0 0,0-1 0 0 0,0 1 0 0 0,1-1 1 0 0,0 0-1 0 0,0 0 0 0 0,0 1 0 0 0,0-1 1 0 0,7 8-1 0 0,-8-12 60 0 0,12 3 51 0 0,-11-3-110 0 0,10 1-1 0 0,-9-3-7 0 0,0 0-1 0 0,0 0 1 0 0,0 0 0 0 0,0-1 0 0 0,0 0-1 0 0,0 1 1 0 0,0-1 0 0 0,0 0-1 0 0,0-1 1 0 0,-1 1 0 0 0,1 0 0 0 0,2-4-1 0 0,28-36 114 0 0,-29 37-118 0 0,4-7-20 0 0,0 0 0 0 0,9-21 1 0 0,-7 11-14 0 0,-9 20-49 0 0,1 3 29 0 0,7 5 96 0 0,-6-2-22 0 0,-1-1 0 0 0,0 1 0 0 0,-1-1 0 0 0,1 1 0 0 0,-1 0 0 0 0,1 0 0 0 0,1 7 0 0 0,2 7 18 0 0,-5-17-33 0 0,1 0 0 0 0,0 1 1 0 0,-1-1-1 0 0,1 0 0 0 0,-1 1 0 0 0,1-1 1 0 0,-1 1-1 0 0,0-1 0 0 0,1 0 1 0 0,-1 1-1 0 0,0-1 0 0 0,0 1 1 0 0,0-1-1 0 0,0 3 0 0 0,-1 2 30 0 0,7 34 432 0 0,-5-35-319 0 0,4 6-60 0 0,-4 3-3 0 0,5-3-9 0 0,-5-9-98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8:4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6159 0 0,'-8'-1'472'0'0,"8"1"-467"0"0,0 0-1 0 0,-1 0 0 0 0,1 0 1 0 0,0 0-1 0 0,-1 0 0 0 0,1 0 1 0 0,0 1-1 0 0,-1-1 0 0 0,1 0 1 0 0,0 0-1 0 0,-1 0 0 0 0,1 0 1 0 0,0 0-1 0 0,0 1 0 0 0,-1-1 1 0 0,1 0-1 0 0,0 0 0 0 0,0 1 1 0 0,-1-1-1 0 0,1 0 1 0 0,0 0-1 0 0,0 1 0 0 0,-1-1 1 0 0,1 0-1 0 0,0 0 0 0 0,0 1 1 0 0,0-1-1 0 0,0 0 0 0 0,0 1 1 0 0,-1-1-1 0 0,1 0 0 0 0,0 1 1 0 0,0-1-1 0 0,0 0 0 0 0,0 1 1 0 0,0-1-1 0 0,0 0 0 0 0,0 1 1 0 0,0-1-1 0 0,0 0 0 0 0,1 1 1 0 0,-1 0 11 0 0,-2 11 77 0 0,1 1-1 0 0,0 0 1 0 0,1-1-1 0 0,2 17 1 0 0,-2-20 13 0 0,19 127 786 0 0,-9-80 290 0 0,22 112 3395 0 0,-29-153-4030 0 0,1 0 0 0 0,11 25-1 0 0,-5-11 106 0 0,-6-21-408 0 0,-1 0 0 0 0,1-1 0 0 0,9 13 0 0 0,5 11 399 0 0,-13-20-518 0 0,2 1 0 0 0,-1-2 1 0 0,1 1-1 0 0,1-1 1 0 0,0 0-1 0 0,0 0 1 0 0,1-1-1 0 0,1-1 1 0 0,-1 1-1 0 0,13 7 1 0 0,5 3 227 0 0,1-1 1 0 0,1-2 0 0 0,1-1 0 0 0,48 18-1 0 0,-11-10 964 0 0,75 14-1 0 0,-16-14 62 0 0,171 8 0 0 0,-188-22-1045 0 0,491 1 1771 0 0,-234-16-1304 0 0,19 13 27 0 0,-322-4-657 0 0,273 15 936 0 0,-1 23-393 0 0,-116-3-632 0 0,154 28 54 0 0,-226-38-135 0 0,223 52 0 0 0,77 66 0 0 0,-176-32 0 0 0,-239-99 0 0 0,156 85 0 0 0,-133-66 0 0 0,-2 3 0 0 0,62 54 0 0 0,-63-41 0 0 0,73 92 0 0 0,-29-29 0 0 0,-63-74 0 0 0,-1 1 0 0 0,-1 2 0 0 0,29 54 0 0 0,27 70 0 0 0,-3-5 0 0 0,-41-82 0 0 0,-3 2 0 0 0,37 108 0 0 0,-46-100 0 0 0,45 146 0 0 0,-72-222 0 0 0,8 30 0 0 0,-12-39 0 0 0,1 0 0 0 0,-1 0 0 0 0,0 0 0 0 0,0 0 0 0 0,0 0 0 0 0,0 0 0 0 0,-1-1 0 0 0,-1 8 0 0 0,2-10-64 0 0,-1 0 0 0 0,1 0 0 0 0,0 0 0 0 0,-1 0 0 0 0,1 0 0 0 0,-1 0 0 0 0,1 0 0 0 0,-1-1 0 0 0,1 1 0 0 0,-1 0 0 0 0,0 0 0 0 0,1-1 0 0 0,-1 1 0 0 0,0 0 0 0 0,0-1 1 0 0,1 1-1 0 0,-1 0 0 0 0,0-1 0 0 0,0 1 0 0 0,0-1 0 0 0,0 0 0 0 0,0 1 0 0 0,0-1 0 0 0,0 0 0 0 0,0 1 0 0 0,0-1 0 0 0,0 0 0 0 0,0 0 0 0 0,0 0 0 0 0,0 0 0 0 0,0 0 0 0 0,-1 0 0 0 0,-2-1-924 0 0,0 0 0 0 0,-1 0 0 0 0,1 0 0 0 0,0 0-1 0 0,0-1 1 0 0,-5-2 0 0 0,-35-20-9208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1.8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94 2015 0 0,'1'14'77'0'0,"0"1"-1"0"0,0 0 0 0 0,-2 0 0 0 0,-1 15 0 0 0,-1-2 921 0 0,-12 76 5213 0 0,6-51 5258 0 0,11-53-11337 0 0,-1 0 1 0 0,1-1-1 0 0,-1 1 0 0 0,0-1 0 0 0,1 1 1 0 0,-1-1-1 0 0,0 1 0 0 0,1-1 1 0 0,-1 0-1 0 0,0 0 0 0 0,0 1 0 0 0,0-1 1 0 0,1 0-1 0 0,0-1 0 0 0,15-18 576 0 0,-12 15-420 0 0,4-8-42 0 0,0 1 0 0 0,13-27 0 0 0,-14 23-102 0 0,1 1 1 0 0,10-14-1 0 0,-16 26-114 0 0,98-121 1302 0 0,-91 114-1026 0 0,1 1 1 0 0,-1 1-1 0 0,2 0 0 0 0,17-10 1 0 0,-26 16-198 0 0,5-1 286 0 0,-1-1 0 0 0,1 1 0 0 0,12-3 0 0 0,-4 0-157 0 0,-14 5 19 0 0,1 1-43 0 0,7-2-1521 0 0,14 1-15229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6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79 198 2503 0 0,'0'29'121'0'0,"-1"0"0"0"0,-1 0 0 0 0,-9 36 0 0 0,5-28 606 0 0,-14 59 1762 0 0,4-27-643 0 0,7-30-722 0 0,4-21 116 0 0,-2 22 1 0 0,6-38-1395 0 0,1-1 388 0 0,0 1 1 0 0,0-1-1 0 0,-1 0 0 0 0,1 0 0 0 0,0 0 0 0 0,0 1 1 0 0,1-1-1 0 0,-1 0 0 0 0,0 0 0 0 0,0 1 1 0 0,0-1-1 0 0,1 0 0 0 0,0 2 0 0 0,0-1 665 0 0,1-5-479 0 0,4-5-235 0 0,-1-1-1 0 0,1 1 1 0 0,-2-1 0 0 0,1 0-1 0 0,-2 0 1 0 0,6-16 0 0 0,3-10 99 0 0,7-14-13 0 0,-10 24-94 0 0,16-32 1 0 0,13-23 91 0 0,20-34 200 0 0,-58 113-458 0 0,0 1 0 0 0,0-1 0 0 0,1 1 0 0 0,-1-1 0 0 0,0 1 0 0 0,0 0 0 0 0,1-1 0 0 0,-1 1 0 0 0,0-1 0 0 0,0 1 0 0 0,1 0 0 0 0,-1-1-1 0 0,0 1 1 0 0,1 0 0 0 0,-1-1 0 0 0,1 1 0 0 0,-1 0 0 0 0,0-1 0 0 0,1 1 0 0 0,-1 0 0 0 0,1 0 0 0 0,-1 0 0 0 0,1 0 0 0 0,-1-1 0 0 0,1 1 0 0 0,0 0 0 0 0,6 11 139 0 0,-7-10-172 0 0,4 9 30 0 0,-1 1 1 0 0,0 0-1 0 0,-1 0 0 0 0,0 0 0 0 0,-1 0 0 0 0,0 0 0 0 0,-2 18 1 0 0,2-1-11 0 0,-1-21 0 0 0,1 0 1 0 0,-1 0-1 0 0,2 0 0 0 0,-1 0 0 0 0,1 0 1 0 0,0-1-1 0 0,0 1 0 0 0,5 9 0 0 0,-5-12-4 0 0,-1-2-13 0 0,-1 0-1 0 0,1 0 0 0 0,0-1 0 0 0,0 1 0 0 0,0 0 0 0 0,1 0 1 0 0,-1-1-1 0 0,0 1 0 0 0,1-1 0 0 0,1 2 0 0 0,10 3-40 0 0,4-6 48 0 0,-1-5 28 0 0,-10 3 2 0 0,-1-1-1 0 0,0 0 1 0 0,-1 0-1 0 0,1 0 0 0 0,0 0 1 0 0,-1-1-1 0 0,0 0 1 0 0,0 1-1 0 0,0-2 1 0 0,0 1-1 0 0,0 0 1 0 0,2-6-1 0 0,1-2-16 0 0,-1 1 0 0 0,0-1 0 0 0,-1-1 0 0 0,5-14 0 0 0,7-54 13 0 0,-15 73 10 0 0,-1 0 1 0 0,-1 0 0 0 0,0 0-1 0 0,0 0 1 0 0,-1-12 0 0 0,-1 2 37 0 0,2 12-46 0 0,-1-1 0 0 0,0 1 0 0 0,-1 0 0 0 0,0 0 0 0 0,0 0 0 0 0,0 0 0 0 0,-1 0 0 0 0,0 0 0 0 0,0 0 0 0 0,0 1 0 0 0,-7-10 0 0 0,-4 0 10 0 0,9 13-10 0 0,1 1-4 0 0,2 0 2 0 0,0 0 0 0 0,1 0 0 0 0,-1 0 0 0 0,0 1 1 0 0,0-1-1 0 0,0 1 0 0 0,0-1 0 0 0,0 1 0 0 0,0 0 1 0 0,-1 0-1 0 0,1 0 0 0 0,0 0 0 0 0,0 0 1 0 0,0 0-1 0 0,0 1 0 0 0,-2 0 0 0 0,0 0 7 0 0,0 1 0 0 0,1-1 0 0 0,-1 1 0 0 0,1 0 0 0 0,-1 0 0 0 0,1 0 0 0 0,0 1 0 0 0,-3 2 0 0 0,-2 3-5 0 0,1 0-1 0 0,0 0 0 0 0,0 1 1 0 0,1 0-1 0 0,-7 10 0 0 0,4-2-3 0 0,0-2 34 0 0,0 0 0 0 0,1 0 0 0 0,1 1 0 0 0,1 0 0 0 0,-8 31 0 0 0,8-22 26 0 0,2 1 0 0 0,-1 53 0 0 0,5-70-51 0 0,0 0 0 0 0,1 0 0 0 0,0 0 0 0 0,1 0 0 0 0,0 0 0 0 0,1 0 0 0 0,-1 0 0 0 0,2-1-1 0 0,-1 1 1 0 0,1-1 0 0 0,0 0 0 0 0,8 10 0 0 0,-6-10 105 0 0,0 0 0 0 0,1-1 0 0 0,0 0 1 0 0,0 0-1 0 0,1 0 0 0 0,0-1 0 0 0,14 9 0 0 0,-16-12 65 0 0,1 0 0 0 0,0 0 0 0 0,0 0 0 0 0,0 0 0 0 0,0-1 0 0 0,0-1 0 0 0,1 1 0 0 0,-1-1 0 0 0,1 0 0 0 0,14-1-1 0 0,-14-1-107 0 0,-1 0 0 0 0,1 0-1 0 0,0-1 1 0 0,0 0-1 0 0,-1 0 1 0 0,0-1 0 0 0,1 0-1 0 0,-1 0 1 0 0,0-1-1 0 0,0 0 1 0 0,-1 0 0 0 0,11-9-1 0 0,1-2 70 0 0,-1-2-1 0 0,28-34 0 0 0,-37 40-124 0 0,-1 0-1 0 0,10-19 1 0 0,3-5 27 0 0,-5 11 42 0 0,-2-1 0 0 0,0 0 1 0 0,-2-1-1 0 0,0 0 0 0 0,-2-1 1 0 0,-1 0-1 0 0,-1-1 0 0 0,6-54 0 0 0,-13 76-85 0 0,1 0 0 0 0,-1-1 0 0 0,-1 1 0 0 0,1-1 0 0 0,-1 1 0 0 0,-1-1 0 0 0,1 1 0 0 0,-1 0-1 0 0,0 0 1 0 0,-5-10 0 0 0,6 12-1 0 0,-1 1-1 0 0,-1-1 1 0 0,1 1-1 0 0,0 0 1 0 0,-1-1-1 0 0,1 1 1 0 0,-1 0-1 0 0,0 1 1 0 0,0-1-1 0 0,0 0 1 0 0,-1 1-1 0 0,1 0 1 0 0,-1 0-1 0 0,1 0 1 0 0,-1 0-1 0 0,0 0 1 0 0,-7-1-1 0 0,8 1 23 0 0,2 1-28 0 0,-1 1 1 0 0,1-1-1 0 0,0 1 1 0 0,0-1-1 0 0,-1 1 1 0 0,1 0-1 0 0,0-1 1 0 0,-1 1-1 0 0,1 0 1 0 0,0 0-1 0 0,-1 0 1 0 0,1 0-1 0 0,0 0 1 0 0,-1 0-1 0 0,1 1 1 0 0,0-1-1 0 0,0 0 1 0 0,-1 1-1 0 0,1-1 1 0 0,0 1-1 0 0,-1-1 1 0 0,1 1-1 0 0,0-1 1 0 0,-2 2-1 0 0,0 0-13 0 0,0 0 0 0 0,0 0 0 0 0,0 0 0 0 0,1 1 0 0 0,-1-1 0 0 0,0 1 0 0 0,1-1 0 0 0,0 1 0 0 0,0 0 0 0 0,0 0 0 0 0,0 0 0 0 0,0 0 0 0 0,0 0 0 0 0,1 0 0 0 0,-1 1 0 0 0,1-1 0 0 0,0 1 0 0 0,0-1 0 0 0,0 1 0 0 0,1-1 0 0 0,-1 6 0 0 0,1 6-59 0 0,0 0 1 0 0,1 0-1 0 0,5 27 1 0 0,-4-25 47 0 0,3 9-35 0 0,11 31 0 0 0,0 5 53 0 0,-2-8 9 0 0,5 25 65 0 0,-12-32-38 0 0,-2 1 0 0 0,-1 0 1 0 0,-8 94-1 0 0,-1-95 62 0 0,-16 64 0 0 0,15-90-64 0 0,0 0 0 0 0,-2 0 0 0 0,0-1 0 0 0,-1 0 0 0 0,-16 25 0 0 0,17-34-27 0 0,0 0-1 0 0,-1 0 1 0 0,-1-1-1 0 0,0 0 1 0 0,0 0 0 0 0,-1-1-1 0 0,0-1 1 0 0,-1 0-1 0 0,0 0 1 0 0,0-1-1 0 0,0 0 1 0 0,-1-2 0 0 0,-21 8-1 0 0,27-11 1 0 0,-1-1 1 0 0,1 0-1 0 0,-1 0 0 0 0,0-1 1 0 0,1 0-1 0 0,-1-1 0 0 0,0 1 1 0 0,1-1-1 0 0,-1-1 0 0 0,1 1 1 0 0,-14-6-1 0 0,19 6-3 0 0,-1-1 0 0 0,1 1 0 0 0,0-1 0 0 0,0 0 0 0 0,0 0 0 0 0,0 1 1 0 0,0-2-1 0 0,0 1 0 0 0,0 0 0 0 0,1 0 0 0 0,-1 0 0 0 0,1-1 0 0 0,-1 1 0 0 0,1-1 0 0 0,0 1 0 0 0,0-1 0 0 0,0 1 0 0 0,1-1 0 0 0,-1 0 0 0 0,1 0 0 0 0,-1 1 1 0 0,1-1-1 0 0,0 0 0 0 0,0 0 0 0 0,0-5 0 0 0,1 3-2 0 0,0 0 0 0 0,0-1 0 0 0,1 1 0 0 0,-1 0 1 0 0,1 0-1 0 0,0 0 0 0 0,1 0 0 0 0,-1 0 0 0 0,1 1 1 0 0,0-1-1 0 0,0 1 0 0 0,5-6 0 0 0,3-4-24 0 0,-1 0-1 0 0,0-1 1 0 0,-1 0-1 0 0,13-30 1 0 0,-4 6-6 0 0,3-5 30 0 0,-13 26-5 0 0,0 0-1 0 0,21-30 1 0 0,-7 14-429 0 0,34-67 1 0 0,-27 41-3268 0 0,-7 15-2449 0 0,-7 15-1028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6.8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2159 0 0,'2'3'160'0'0,"1"4"120"0"0,0 1-1 0 0,0 0 0 0 0,-1 0 1 0 0,1 0-1 0 0,-2 0 0 0 0,1 0 1 0 0,-1 1-1 0 0,-1-1 0 0 0,1 0 0 0 0,-2 16 1 0 0,-3 11 2601 0 0,-11 43 0 0 0,9-46-1916 0 0,-42 169 7479 0 0,43-187-4616 0 0,7-15-3187 0 0,2-1-536 0 0,0-1-1 0 0,0 0 1 0 0,0 0-1 0 0,0 0 1 0 0,0 0-1 0 0,-1-1 1 0 0,0 0-1 0 0,0 1 0 0 0,0-1 1 0 0,5-8-1 0 0,2-7 17 0 0,9-24 0 0 0,-1 4-28 0 0,-1 9-28 0 0,10-23 33 0 0,-25 48-84 0 0,-1 2-2 0 0,1 0 0 0 0,-1 0 0 0 0,1 0-1 0 0,-1 1 1 0 0,1-1 0 0 0,0 1 0 0 0,0-1 0 0 0,1 1-1 0 0,-1 0 1 0 0,4-4 0 0 0,-5 6-18 0 0,-1-1 0 0 0,1 1 0 0 0,0 0 0 0 0,-1-1 0 0 0,1 1 0 0 0,-1 0 0 0 0,1-1 0 0 0,0 1 0 0 0,-1 0 0 0 0,1 0 0 0 0,0 0 0 0 0,-1 0 0 0 0,1 0 0 0 0,0 0 0 0 0,-1 0 0 0 0,1 0 0 0 0,0 0 0 0 0,-1 0 0 0 0,2 0 0 0 0,-1 0-17 0 0,-1 0 21 0 0,0 0 0 0 0,1 0 0 0 0,-1 0 0 0 0,0 0 0 0 0,0 0 0 0 0,0 0 0 0 0,1 0 0 0 0,-1 0 0 0 0,0 0 0 0 0,0 0 0 0 0,0 0 0 0 0,1 0 0 0 0,-1 0 0 0 0,0 0 0 0 0,0 1 0 0 0,0-1 0 0 0,1 0 0 0 0,-1 0 0 0 0,0 0 0 0 0,0 0-1 0 0,0 0 1 0 0,0 0 0 0 0,1 1 0 0 0,-1-1 0 0 0,0 0 0 0 0,0 0 0 0 0,0 0 0 0 0,0 0 0 0 0,0 1 0 0 0,29 29 43 0 0,2-2-30 0 0,-10-13 3 0 0,-14-13 17 0 0,-1-2-3 0 0,2 2-3 0 0,0 0-1 0 0,0 0 0 0 0,0-1 1 0 0,0-1-1 0 0,0 1 0 0 0,0-1 0 0 0,1-1 1 0 0,-1 0-1 0 0,0 0 0 0 0,0 0 1 0 0,0-1-1 0 0,0 0 0 0 0,0-1 0 0 0,-1 1 1 0 0,1-2-1 0 0,-1 1 0 0 0,0-1 1 0 0,1 0-1 0 0,-2 0 0 0 0,1-1 1 0 0,0 0-1 0 0,10-11 0 0 0,-5 3 60 0 0,0 0 1 0 0,0-1-1 0 0,-2 0 1 0 0,0-1-1 0 0,0-1 0 0 0,7-16 1 0 0,-17 31-83 0 0,1 0 10 0 0,0-1 1 0 0,0 1-1 0 0,-1-1 1 0 0,1 0-1 0 0,0 0 1 0 0,-1 1-1 0 0,0-1 1 0 0,1-2-1 0 0,-1 0 10 0 0,0-1-1 0 0,-1 1 0 0 0,0 0 0 0 0,0 0 0 0 0,-2-7 0 0 0,2 9-15 0 0,1-1 0 0 0,-1 1-1 0 0,-1-1 1 0 0,1 1 0 0 0,0-1 0 0 0,0 1-1 0 0,-1 0 1 0 0,0-1 0 0 0,1 1-1 0 0,-1 0 1 0 0,0 0 0 0 0,0 0 0 0 0,0 0-1 0 0,0 1 1 0 0,0-1 0 0 0,0 1 0 0 0,-1-1-1 0 0,1 1 1 0 0,-1 0 0 0 0,1-1 0 0 0,-1 1-1 0 0,1 0 1 0 0,-1 1 0 0 0,0-1 0 0 0,1 0-1 0 0,-1 1 1 0 0,0 0 0 0 0,-4-1 0 0 0,-2 0 35 0 0,0-1-8 0 0,0 1 1 0 0,0 1-1 0 0,-1 0 0 0 0,1 0 0 0 0,0 0 1 0 0,0 1-1 0 0,0 1 0 0 0,-9 2 1 0 0,12-3-30 0 0,1 1 1 0 0,-1 0 0 0 0,1 0 0 0 0,0 0 0 0 0,-1 1 0 0 0,1 0 0 0 0,0 0 0 0 0,1 0 0 0 0,-1 0-1 0 0,1 1 1 0 0,-1 0 0 0 0,1 0 0 0 0,-7 9 0 0 0,7-6-5 0 0,1 0 0 0 0,0 1 0 0 0,0-1 0 0 0,0 1 0 0 0,1 0 0 0 0,-2 13 0 0 0,1-7 0 0 0,1-1 55 0 0,0 0 0 0 0,1 1 0 0 0,1-1-1 0 0,0 1 1 0 0,0-1 0 0 0,1 0 0 0 0,1 1 0 0 0,1-1 0 0 0,0 0 0 0 0,0 0-1 0 0,1 0 1 0 0,1-1 0 0 0,10 22 0 0 0,-12-30-8 0 0,0-1 0 0 0,0 0-1 0 0,0 0 1 0 0,0 0 0 0 0,0 0 0 0 0,1 0 0 0 0,-1-1-1 0 0,1 1 1 0 0,0-1 0 0 0,0 0 0 0 0,0 0 0 0 0,0-1-1 0 0,0 1 1 0 0,0-1 0 0 0,0 0 0 0 0,1 0-1 0 0,-1 0 1 0 0,0 0 0 0 0,1-1 0 0 0,-1 0 0 0 0,6 0-1 0 0,-8 0-192 0 0,-1 0 112 0 0,0-1 1 0 0,0 1 0 0 0,0-1 0 0 0,0 1 0 0 0,0 0-1 0 0,0-1 1 0 0,0 1 0 0 0,0 0 0 0 0,0 0-1 0 0,0 0 1 0 0,2 0 0 0 0,2-1-51 0 0,-1 1-93 0 0,0-1-1 0 0,0-1 1 0 0,0 1 0 0 0,-1-1-1 0 0,1 1 1 0 0,-1-1 0 0 0,1 0-1 0 0,-1 0 1 0 0,0-1 0 0 0,0 1-1 0 0,5-5 1 0 0,-2 1-2062 0 0,-2 0 0 0 0,1 0 0 0 0,4-7 0 0 0,2-7-5877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7.2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9615 0 0,'-2'0'236'0'0,"-2"1"-12"0"0,-5 9 568 0 0,9-9-600 0 0,-1 0 0 0 0,0 0-1 0 0,1 0 1 0 0,-1 0 0 0 0,1 0 0 0 0,0 0-1 0 0,-1 0 1 0 0,1 0 0 0 0,0 0 0 0 0,-1 0-1 0 0,1 0 1 0 0,0 1 0 0 0,0-1-1 0 0,0 0 1 0 0,0 0 0 0 0,0 0 0 0 0,0 0-1 0 0,0 0 1 0 0,0 0 0 0 0,1 0-1 0 0,-1 1 1 0 0,0-1 0 0 0,1 0 0 0 0,0 1-1 0 0,2 9 1774 0 0,-1-1-442 0 0,-2-10-1431 0 0,0 1 1 0 0,0 0-1 0 0,0 0 0 0 0,0 0 0 0 0,0 0 1 0 0,1-1-1 0 0,-1 1 0 0 0,0 0 1 0 0,1 0-1 0 0,-1-1 0 0 0,0 1 0 0 0,1 0 1 0 0,-1-1-1 0 0,1 1 0 0 0,-1 0 0 0 0,1-1 1 0 0,-1 1-1 0 0,1-1 0 0 0,0 1 1 0 0,0 0-1 0 0,6 4 746 0 0,0 1 0 0 0,0-2 1 0 0,1 1-1 0 0,14 6 0 0 0,8 4-15 0 0,-29-14-517 0 0,3 0-18 0 0,23 11 269 0 0,-24-11-298 0 0,-3 0-225 0 0,1 0 1 0 0,0-1 0 0 0,0 1-1 0 0,-1 0 1 0 0,1-1 0 0 0,0 1-1 0 0,0-1 1 0 0,0 1 0 0 0,0-1-1 0 0,0 0 1 0 0,2 1-1 0 0,1 1 48 0 0,-4-2-65 0 0,1 1 0 0 0,-1-1 0 0 0,1 0-1 0 0,-1 1 1 0 0,1-1 0 0 0,-1 0 0 0 0,1 1 0 0 0,-1-1 0 0 0,1 1 0 0 0,-1-1-1 0 0,0 1 1 0 0,1-1 0 0 0,-1 1 0 0 0,1-1 0 0 0,-1 1 0 0 0,0 0-1 0 0,0-1 1 0 0,1 1 0 0 0,-1-1 0 0 0,0 1 0 0 0,0 0 0 0 0,0-1-1 0 0,0 1 1 0 0,0 0 0 0 0,0-1 0 0 0,0 1 0 0 0,0-1 0 0 0,0 2 0 0 0,0 1 878 0 0,-10 7-607 0 0,2-2-161 0 0,7-7-6 0 0,-2 1 0 0 0,-25 16 134 0 0,26-17-127 0 0,1 0-115 0 0,0-1-1 0 0,0 0 1 0 0,0 1 0 0 0,0-1-1 0 0,0 1 1 0 0,0-1 0 0 0,0 1 0 0 0,0-1-1 0 0,1 1 1 0 0,-1-1 0 0 0,0 1-1 0 0,0 1 1 0 0,-3 0 3 0 0,-3 2 17 0 0,0 0 0 0 0,-14 4 0 0 0,21-8-33 0 0,-49 15-111 0 0,47-14 6 0 0,0 0-1652 0 0,-19 5-209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7.7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155 0 6735 0 0,'0'0'520'0'0,"1"2"-340"0"0,12 12 32 0 0,-12-12 782 0 0,2-1 332 0 0,20 12 1405 0 0,-21-12-1684 0 0,1 1-130 0 0,23 12 800 0 0,-23-12-1183 0 0,0-1-129 0 0,42 21 1724 0 0,-44-21-2073 0 0,0-1-1 0 0,0 0 1 0 0,-1 1 0 0 0,1-1-1 0 0,0 0 1 0 0,0 1-1 0 0,0-1 1 0 0,0 0 0 0 0,-1 0-1 0 0,1 0 1 0 0,0 0-1 0 0,2 0 1 0 0,0 2 814 0 0,-2 8-295 0 0,-1-4 18 0 0,0 1-1 0 0,0-1 1 0 0,-1 0-1 0 0,0 0 1 0 0,0 0-1 0 0,-3 10 1 0 0,2-13-454 0 0,0 0 1 0 0,1 1-1 0 0,-1-1 1 0 0,0 0 0 0 0,0 0-1 0 0,-1-1 1 0 0,1 1-1 0 0,-1 0 1 0 0,1-1-1 0 0,-1 1 1 0 0,0-1-1 0 0,0 0 1 0 0,-3 2-1 0 0,-9 5 324 0 0,-31 11 0 0 0,9-4-205 0 0,14-6-80 0 0,-41 12-1 0 0,44-18-201 0 0,17-3-71 0 0,0-1-1 0 0,1 0 1 0 0,-1 0 0 0 0,0 0-1 0 0,0 0 1 0 0,1 0 0 0 0,-1 0-1 0 0,0-1 1 0 0,0 1 0 0 0,1-1-1 0 0,-1 0 1 0 0,1 0 0 0 0,-1 0-1 0 0,1 0 1 0 0,-4-2 0 0 0,6 2-275 0 0,0 0 0 0 0,-1-1 0 0 0,1 1 0 0 0,1 0 0 0 0,-1 0 0 0 0,0 0 0 0 0,0 0 0 0 0,0 0 0 0 0,0 0 0 0 0,1 0 0 0 0,-1 0 0 0 0,1 0 0 0 0,-1 0 0 0 0,1 0 0 0 0,0-1 0 0 0</inkml:trace>
  <inkml:trace contextRef="#ctx0" brushRef="#br0" timeOffset="1">347 114 4863 0 0,'1'3'375'0'0,"2"8"-143"0"0,-1 0 0 0 0,0 0 0 0 0,0 17 0 0 0,-6 6 2247 0 0,2-24-677 0 0,3-22-427 0 0,14-83-7194 0 0,-9 73 3207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8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91 2383 0 0,'2'2'161'0'0,"-1"0"1"0"0,0 0-1 0 0,1 1 0 0 0,-1-1 0 0 0,0 0 0 0 0,0 1 0 0 0,0-1 0 0 0,-1 0 0 0 0,1 1 0 0 0,-1-1 0 0 0,1 1 0 0 0,-1-1 0 0 0,0 1 0 0 0,0 0 0 0 0,0 3 0 0 0,0 1 86 0 0,3 112 7437 0 0,-3-113-7157 0 0,0-1-1 0 0,1 1 0 0 0,0 0 0 0 0,0 0 1 0 0,0 0-1 0 0,1-1 0 0 0,0 1 1 0 0,0-1-1 0 0,0 1 0 0 0,1-1 0 0 0,-1 0 1 0 0,1 0-1 0 0,5 6 0 0 0,-7-10 25 0 0,2-1-115 0 0,1-1-364 0 0,0 0 1 0 0,0 0 0 0 0,1-1-1 0 0,-1 1 1 0 0,0-1 0 0 0,0 0-1 0 0,-1 0 1 0 0,1 0 0 0 0,0 0-1 0 0,-1-1 1 0 0,1 1-1 0 0,-1-1 1 0 0,0 0 0 0 0,0 0-1 0 0,0 0 1 0 0,0-1 0 0 0,0 1-1 0 0,2-5 1 0 0,4-7-109 0 0,0 0 0 0 0,11-28 0 0 0,-17 34-115 0 0,0 0 0 0 0,-1-1 1 0 0,1 1-1 0 0,-2-1 0 0 0,0 1 1 0 0,1-15-1 0 0,-6-10-266 0 0,1 19 368 0 0,0 7-3 0 0,-7-7-30 0 0,9 11 16 0 0,4-5 36 0 0,-3 8 32 0 0,0 1-1 0 0,0 0 0 0 0,0-1 0 0 0,0 1 1 0 0,0-1-1 0 0,0 1 0 0 0,0 0 1 0 0,0-1-1 0 0,0 1 0 0 0,0 0 1 0 0,0-1-1 0 0,0 1 0 0 0,1 0 1 0 0,-1-1-1 0 0,0 1 0 0 0,0 0 1 0 0,0-1-1 0 0,1 1 0 0 0,-1 0 1 0 0,0-1-1 0 0,0 1 0 0 0,1 0 1 0 0,-1 0-1 0 0,0-1 0 0 0,1 1 1 0 0,-1 0-1 0 0,0 0 0 0 0,1 0 0 0 0,-1 0 1 0 0,0-1-1 0 0,1 1 0 0 0,-1 0 1 0 0,0 0-1 0 0,1 0 0 0 0,-1 0 1 0 0,1 0-1 0 0,-1 0 0 0 0,0 0 1 0 0,1 0-1 0 0,-1 0 0 0 0,0 0 1 0 0,1 0-1 0 0,-1 0 0 0 0,1 0 1 0 0,-1 0-1 0 0,0 0 0 0 0,1 0 1 0 0,-1 1-1 0 0,0-1 0 0 0,1 0 1 0 0,-1 1-1 0 0,14 11 372 0 0,-12-9-322 0 0,0-1 1 0 0,0 0-1 0 0,0 1 1 0 0,-1 0 0 0 0,1-1-1 0 0,-1 1 1 0 0,1 0 0 0 0,-1 0-1 0 0,0-1 1 0 0,0 1 0 0 0,0 0-1 0 0,-1 0 1 0 0,1 0 0 0 0,-1 0-1 0 0,1 1 1 0 0,-1-1 0 0 0,0 0-1 0 0,0 0 1 0 0,-1 0 0 0 0,1 0-1 0 0,-1 0 1 0 0,1 0 0 0 0,-1 0-1 0 0,0 0 1 0 0,0 0-1 0 0,-2 3 1 0 0,2-2 44 0 0,0 0 0 0 0,0-1 1 0 0,0 1-1 0 0,0 0 0 0 0,0 0 0 0 0,1 0 0 0 0,0 4 0 0 0,-3 18 524 0 0,-1 0-2 0 0,4-21-454 0 0,0 0-1 0 0,-1 0 1 0 0,0 0 0 0 0,-3 8-1 0 0,3-11 1503 0 0,3-3-1570 0 0,7-7-52 0 0,-1 0 0 0 0,0 0 1 0 0,-1-1-1 0 0,0 1 0 0 0,0-2 0 0 0,5-9 1 0 0,-2 3-65 0 0,16-18 0 0 0,47-53 7 0 0,-55 67 17 0 0,7-7 71 0 0,-23 25-5 0 0,19-5 169 0 0,-20 7-62 0 0,1 1 42 0 0,1 1-97 0 0,0 0 0 0 0,-1 0 0 0 0,1 0 0 0 0,-1 1 0 0 0,1-1 0 0 0,-1 1-1 0 0,0 0 1 0 0,0-1 0 0 0,0 1 0 0 0,-1 0 0 0 0,1 0 0 0 0,-1 0 0 0 0,1 0 0 0 0,-1 0 0 0 0,2 7 0 0 0,2 3 308 0 0,1 11 571 0 0,-5-21-918 0 0,0 1-1 0 0,-1 0 0 0 0,2 0 0 0 0,-1 0 0 0 0,0-1 0 0 0,1 1 0 0 0,0-1 0 0 0,-1 1 0 0 0,1-1 1 0 0,1 1-1 0 0,-1-1 0 0 0,0 0 0 0 0,6 5 0 0 0,-5-5-77 0 0,20 16-6 0 0,-17-16 1 0 0,0 1 0 0 0,0-1 0 0 0,13 4 0 0 0,7 2-12 0 0,-19-8-17 0 0,0-2 3 0 0,14 1-1036 0 0,-1-1 0 0 0,1-1 0 0 0,-1 0 0 0 0,41-11 0 0 0,-21 0-5326 0 0,56-24 0 0 0,-59 19 29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39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172 135 6559 0 0,'-8'19'348'0'0,"-11"37"0"0"0,-3 7 1054 0 0,-10 15 2143 0 0,-25 53 2051 0 0,24-60 1060 0 0,34-72-6548 0 0,1 1-1 0 0,-1-1 1 0 0,1 1 0 0 0,-1-1 0 0 0,0 0 0 0 0,1 1-1 0 0,-1-1 1 0 0,0 0 0 0 0,0 0 0 0 0,1 0 0 0 0,-1 0 0 0 0,0 0-1 0 0,0 0 1 0 0,0-1 0 0 0,1-1 0 0 0,1-1-43 0 0,18-21 7 0 0,-1-2-1 0 0,20-37 0 0 0,-7 13-34 0 0,42-75-77 0 0,-21 36 16 0 0,-47 80 26 0 0,-1 0-1 0 0,1 1 1 0 0,1 0-1 0 0,0 1 1 0 0,0 0-1 0 0,1 0 1 0 0,12-9-1 0 0,-20 16 76 0 0,0 4 85 0 0,0 4-62 0 0,0 0 0 0 0,0 0 0 0 0,-1 0 0 0 0,0 0 0 0 0,0 0 0 0 0,-3 14 0 0 0,-14 45 567 0 0,4-18-9 0 0,10-35-413 0 0,-20 107 1755 0 0,22-118-736 0 0,8-14-1194 0 0,1 0 0 0 0,8-10-1 0 0,6-9-71 0 0,10-22-409 0 0,-2-2 1 0 0,32-80-1 0 0,-60 129 362 0 0,10-19-131 0 0,-10 23 88 0 0,-3 4 182 0 0,-1 87 389 0 0,-2-9 73 0 0,4-68-452 0 0,0 0-1 0 0,1 0 1 0 0,0 0-1 0 0,0-1 1 0 0,7 21-1 0 0,-3-19-68 0 0,2 1 58 0 0,-2-12-76 0 0,-3-2 2 0 0,-1 1-13 0 0,0-1 0 0 0,-1 0 0 0 0,1 0 0 0 0,0 1 0 0 0,0-1 0 0 0,0 0 0 0 0,-1 0 0 0 0,1 0-1 0 0,0 0 1 0 0,0 0 0 0 0,0 0 0 0 0,-1 0 0 0 0,2 0 0 0 0,2-1-2 0 0,-1 0 1 0 0,1-1-1 0 0,-1 1 0 0 0,0-1 1 0 0,0 0-1 0 0,1 0 0 0 0,-1 0 1 0 0,-1 0-1 0 0,1-1 0 0 0,0 1 0 0 0,-1-1 1 0 0,1 0-1 0 0,-1 1 0 0 0,0-1 1 0 0,4-6-1 0 0,3-6 0 0 0,14-31-1 0 0,-20 39 1 0 0,9-19 0 0 0,0 2 0 0 0,-1-1 0 0 0,-2 0 0 0 0,0 0 0 0 0,8-46 0 0 0,-17 58 0 0 0,-1 13 0 0 0,1-1 0 0 0,0 1 0 0 0,-1-1 0 0 0,1 1 0 0 0,0-1 0 0 0,-1 1 0 0 0,1-1 0 0 0,-1 1 0 0 0,1-1 0 0 0,-1 1 0 0 0,1 0 0 0 0,-1-1 0 0 0,1 1 0 0 0,-1 0 0 0 0,0-1 0 0 0,1 1 0 0 0,-1 0 0 0 0,1 0 0 0 0,-2 0 0 0 0,0-1 0 0 0,0 1 0 0 0,0 0 0 0 0,0 0 0 0 0,0 1 0 0 0,0-1 0 0 0,-1 0 0 0 0,1 1 0 0 0,0-1 0 0 0,0 1 0 0 0,0 0 0 0 0,0 0 0 0 0,0 0 0 0 0,1 0 0 0 0,-1 0 0 0 0,0 0 0 0 0,0 0 0 0 0,1 0 0 0 0,-1 1 0 0 0,0-1 0 0 0,1 1 0 0 0,0-1 0 0 0,-1 1 0 0 0,1 0 0 0 0,0-1 0 0 0,0 1 0 0 0,0 0 0 0 0,-1 2 0 0 0,-2 3 0 0 0,0 1 0 0 0,1 0 0 0 0,0-1 0 0 0,0 1 0 0 0,-2 14 0 0 0,1-2 0 0 0,2-1 0 0 0,0 1 0 0 0,1 0 0 0 0,3 34 0 0 0,1-45 0 0 0,2-8 0 0 0,1-5 0 0 0,-1 0 0 0 0,-1 0 0 0 0,0-1 0 0 0,0 1 0 0 0,0-1 0 0 0,-1 1 0 0 0,1-1 0 0 0,-1 0 0 0 0,0-1 0 0 0,0 1 0 0 0,1-6 0 0 0,5-12 0 0 0,5-24 0 0 0,-13 46 0 0 0,2-15 0 0 0,-1 3-11 0 0,0-1-122 0 0,-2 11 53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1:40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138 481 5495 0 0,'0'0'4090'0'0,"-1"-2"-2846"0"0,0 1-1026 0 0,0 0 1 0 0,0 0-1 0 0,0 0 1 0 0,0 0 0 0 0,0 0-1 0 0,0 0 1 0 0,0 0-1 0 0,0 1 1 0 0,0-1-1 0 0,-1 0 1 0 0,1 1 0 0 0,0-1-1 0 0,0 1 1 0 0,-1-1-1 0 0,1 1 1 0 0,0 0-1 0 0,0 0 1 0 0,-1-1 0 0 0,1 1-1 0 0,-1 0 1 0 0,1 0-1 0 0,-2 0 1 0 0,0 1 0 0 0,0 0 0 0 0,1 0-1 0 0,-1 0 1 0 0,1 0 0 0 0,-1 0 0 0 0,1 0 0 0 0,-1 0 0 0 0,1 1 0 0 0,0 0 0 0 0,-4 2-1 0 0,0 1-6 0 0,1 1 0 0 0,0-1-1 0 0,0 1 1 0 0,1 0 0 0 0,0 0-1 0 0,0 0 1 0 0,-7 14 0 0 0,4-2 282 0 0,1 0 1 0 0,1 1 0 0 0,0 0-1 0 0,2 0 1 0 0,0 0-1 0 0,1 0 1 0 0,0 0 0 0 0,2 21-1 0 0,6-12 521 0 0,-5-26-527 0 0,2 1 130 0 0,-3-3-601 0 0,1 0-1 0 0,-1 1 1 0 0,0-1 0 0 0,0 0-1 0 0,0 0 1 0 0,0 0-1 0 0,0 1 1 0 0,0-1-1 0 0,1 0 1 0 0,-1 0 0 0 0,0 0-1 0 0,0 0 1 0 0,0 0-1 0 0,0 1 1 0 0,1-1-1 0 0,-1 0 1 0 0,0 0 0 0 0,0 0-1 0 0,0 0 1 0 0,1 0-1 0 0,-1 0 1 0 0,0 0-1 0 0,0 0 1 0 0,1 0 0 0 0,-1 0-1 0 0,0 0 1 0 0,0 0-1 0 0,0 0 1 0 0,1 0-1 0 0,-1 0 1 0 0,0 0 0 0 0,0 0-1 0 0,1 0 1 0 0,-1 0-1 0 0,0 0 1 0 0,0 0 0 0 0,1 0-1 0 0,2-3 31 0 0,1 0 0 0 0,0 0 0 0 0,-1 0 0 0 0,0 0 0 0 0,1 0 0 0 0,-1-1 0 0 0,-1 0 0 0 0,1 1 0 0 0,-1-1-1 0 0,1 0 1 0 0,2-6 0 0 0,3-10 64 0 0,8-24 1 0 0,-8 19-10 0 0,96-199 198 0 0,-56 127-232 0 0,-32 60-107 0 0,-3-1 0 0 0,17-70 0 0 0,-23 78 40 0 0,-6 28 58 0 0,-5 16 66 0 0,-22 86 1582 0 0,-16 50 94 0 0,41-146-1784 0 0,-13 32 172 0 0,1 1 1 0 0,3 0 0 0 0,-8 46 0 0 0,18-73-190 0 0,1-10-1 0 0,-1 0 1 0 0,0 0-1 0 0,1 0 1 0 0,-1 1-1 0 0,1-1 0 0 0,-1 0 1 0 0,0 0-1 0 0,1 0 1 0 0,-1-1-1 0 0,1 1 0 0 0,-1 0 1 0 0,0 0-1 0 0,1 0 1 0 0,-1 0-1 0 0,0 0 0 0 0,1 0 1 0 0,-1 0-1 0 0,0-1 0 0 0,1 1 1 0 0,-1 0-1 0 0,1-1 1 0 0,5-2-66 0 0,1-1 0 0 0,-1 0 0 0 0,5-6 0 0 0,-6 6 8 0 0,1 0-1 0 0,-1 0 1 0 0,1 0-1 0 0,0 1 1 0 0,0 0-1 0 0,0 0 1 0 0,0 1-1 0 0,1-1 1 0 0,-1 1 0 0 0,10-1-1 0 0,-10 0 69 0 0,1 1 0 0 0,-1-1 0 0 0,0 0 0 0 0,0 0 0 0 0,0-1 0 0 0,0 1 0 0 0,-1-1 0 0 0,0-1 1 0 0,7-5-1 0 0,5-8 54 0 0,17-20 1 0 0,-29 32-60 0 0,1-2 61 0 0,0-1 1 0 0,7-12-1 0 0,-12 19-52 0 0,0 0 50 0 0,0 0-11 0 0,0-8-42 0 0,-1 9-9 0 0,-1 1 0 0 0,1 0-1 0 0,-1-1 1 0 0,1 1 0 0 0,-1-1 0 0 0,1 1 0 0 0,-1 0-1 0 0,1-1 1 0 0,-1 1 0 0 0,1 0 0 0 0,-1 0 0 0 0,0 0-1 0 0,1-1 1 0 0,-1 1 0 0 0,1 0 0 0 0,-1 0 0 0 0,0 0-1 0 0,1 0 1 0 0,-1 0 0 0 0,0 0 0 0 0,1 0 0 0 0,-1 0-1 0 0,1 0 1 0 0,-1 0 0 0 0,0 1 0 0 0,1-1 0 0 0,-1 0-1 0 0,0 1 1 0 0,-21 7 63 0 0,14-3-49 0 0,0 0-1 0 0,0 0 0 0 0,1 1 0 0 0,0 0 0 0 0,0 0 0 0 0,0 1 1 0 0,-8 10-1 0 0,11-12-7 0 0,0 1 1 0 0,0-1 0 0 0,1 0 0 0 0,0 1 0 0 0,0 0-1 0 0,1 0 1 0 0,-1 0 0 0 0,1 0 0 0 0,1 0-1 0 0,-1 1 1 0 0,-1 10 0 0 0,4-6-9 0 0,-1-10 0 0 0,0-1 0 0 0,0 0 0 0 0,0 1 0 0 0,0-1 0 0 0,0 1 0 0 0,0-1 0 0 0,0 0 0 0 0,0 1 0 0 0,0-1 0 0 0,0 0 0 0 0,0 1 0 0 0,1-1 0 0 0,-1 0 0 0 0,0 1 0 0 0,0-1 0 0 0,0 0 0 0 0,1 1 0 0 0,-1-1 0 0 0,0 0 0 0 0,0 1 0 0 0,1-1 0 0 0,-1 0 0 0 0,0 0 0 0 0,1 0 0 0 0,-1 1 0 0 0,0-1 0 0 0,1 0 0 0 0,-1 0 0 0 0,0 0 0 0 0,1 0 0 0 0,-1 1 0 0 0,0-1 0 0 0,1 0 0 0 0,-1 0 0 0 0,1 0 0 0 0,-1 0 0 0 0,0 0 0 0 0,1 0 0 0 0,-1 0 0 0 0,1 0 0 0 0,2 0 0 0 0,0 0 0 0 0,1 0 0 0 0,-1 0 0 0 0,0 0 0 0 0,0 0 0 0 0,0-1 0 0 0,1 0 0 0 0,-1 1 0 0 0,0-1 0 0 0,0 0 0 0 0,0-1 0 0 0,0 1 0 0 0,0 0 0 0 0,4-4 0 0 0,6-3 0 0 0,21-18 0 0 0,-20 15 0 0 0,11-11 0 0 0,30-32 0 0 0,-50 48 0 0 0,8-8 0 0 0,17-27 0 0 0,-10 12 0 0 0,-10 14 0 0 0,-1-1 0 0 0,0-1 0 0 0,8-22 0 0 0,-15 36 0 0 0,4-14 0 0 0,-1-1 0 0 0,-1 1 0 0 0,3-26 0 0 0,-5 33 0 0 0,-1 1 0 0 0,-1 0 0 0 0,0 0 0 0 0,0 0 0 0 0,-1 0 0 0 0,-3-17 0 0 0,-1 8 0 0 0,5 18 0 0 0,0-1 0 0 0,0 1 0 0 0,0-1 0 0 0,-1 1 0 0 0,1-1 0 0 0,0 1 0 0 0,-1-1 0 0 0,1 1 0 0 0,0-1 0 0 0,0 1 0 0 0,-1 0 0 0 0,1-1 0 0 0,-1 1 0 0 0,1 0 0 0 0,0-1 0 0 0,-1 1 0 0 0,1 0 0 0 0,-1-1 0 0 0,1 1 0 0 0,-1 0 0 0 0,1 0 0 0 0,-1-1 0 0 0,0 1 0 0 0,-1 0 0 0 0,1 1 0 0 0,-1-1 0 0 0,1 0 0 0 0,-1 1 0 0 0,1-1 0 0 0,-1 1 0 0 0,1 0 0 0 0,-1-1 0 0 0,1 1 0 0 0,0 0 0 0 0,-1 0 0 0 0,1 0 0 0 0,0 0 0 0 0,0 0 0 0 0,0 0 0 0 0,0 1 0 0 0,0-1 0 0 0,0 0 0 0 0,0 0 0 0 0,0 1 0 0 0,-1 1 0 0 0,-17 37 0 0 0,16-33 0 0 0,-10 30 0 0 0,1-1 0 0 0,2 1 0 0 0,-9 70 0 0 0,8-42 0 0 0,-1 30 0 0 0,-2 158 0 0 0,14-251 0 0 0,1 80 0 0 0,0-71 0 0 0,0 0 0 0 0,1-1 0 0 0,0 1 0 0 0,1 0 0 0 0,5 14 0 0 0,9 3 0 0 0,-9-19 0 0 0,5-6 0 0 0,1-3 0 0 0,-9-2 0 0 0,-1 1 0 0 0,0-1 0 0 0,0 0 0 0 0,0 0 0 0 0,0 0 0 0 0,0-1 0 0 0,0 1 0 0 0,-1-1 0 0 0,1 0 0 0 0,-1 0 0 0 0,0 0 0 0 0,5-7 0 0 0,3-4 0 0 0,17-29 0 0 0,-27 40 0 0 0,17-30 0 0 0,-2-6 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32 153 4487 0 0,'-30'22'347'0'0,"30"-22"-329"0"0,0 0 1 0 0,0 0-1 0 0,0 0 0 0 0,0 0 0 0 0,0 0 1 0 0,0 0-1 0 0,0 0 0 0 0,0 0 0 0 0,0 0 0 0 0,0 0 1 0 0,0 0-1 0 0,0 0 0 0 0,0 0 0 0 0,0 0 1 0 0,0 0-1 0 0,0 0 0 0 0,0 0 0 0 0,0-1 1 0 0,0 1-1 0 0,0 0 0 0 0,0 0 0 0 0,0 0 1 0 0,0 0-1 0 0,0 0 0 0 0,0 0 0 0 0,0 0 1 0 0,0 0-1 0 0,0 0 0 0 0,0 0 0 0 0,0 0 0 0 0,0 0 1 0 0,0 0-1 0 0,0 0 0 0 0,0 0 0 0 0,0 0 1 0 0,0 0-1 0 0,0 0 0 0 0,0 0 0 0 0,0 0 1 0 0,-1 0-1 0 0,1 0 0 0 0,0 0 0 0 0,0 0 1 0 0,0 0-1 0 0,0 0 0 0 0,0 0 0 0 0,0 0 1 0 0,0 0-1 0 0,0 0 0 0 0,0 0 0 0 0,0 0 0 0 0,0 0 1 0 0,0 0-1 0 0,0 0 0 0 0,0 0 0 0 0,0 0 1 0 0,0 0-1 0 0,0 0 0 0 0,0 0 0 0 0,-1 0 1 0 0,1 0-1 0 0,0 0 0 0 0,0 0 0 0 0,0 0 1 0 0,0 0-1 0 0,0 0 0 0 0,0 0 0 0 0,0 0 0 0 0,0 0 1 0 0,2-7 1295 0 0,4-8 1508 0 0,-2 10-2021 0 0,-1 1 0 0 0,1 0-1 0 0,1 0 1 0 0,-1 0 0 0 0,1 0-1 0 0,-1 0 1 0 0,1 1 0 0 0,0 0-1 0 0,0 0 1 0 0,0 1 0 0 0,1-1-1 0 0,-1 1 1 0 0,0 0 0 0 0,8-1-1 0 0,5-1 237 0 0,0 2-1 0 0,0 0 0 0 0,22 1 1 0 0,19-2 1032 0 0,108-16-356 0 0,91-9 869 0 0,50 15-2582 0 0,-89 4 0 0 0,-114 6 0 0 0,69-6 0 0 0,-125 3 0 0 0,-53 6-208 0 0,1-1 0 0 0,-1 0 0 0 0,0 1 0 0 0,0-1 0 0 0,0 1 0 0 0,-3 1 0 0 0,-7 0-7364 0 0,-4 2-2624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5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0 5671 0 0,'0'0'436'0'0,"0"2"-288"0"0,-7 79 5726 0 0,4 64-673 0 0,-5 119 2164 0 0,5-165-4423 0 0,3-83-2202 0 0,2 0-1 0 0,0 0 1 0 0,0-1 0 0 0,6 18-1 0 0,-7-30-617 0 0,-1-1-1 0 0,1 0 1 0 0,0 0 0 0 0,0 0-1 0 0,0 0 1 0 0,0 0 0 0 0,0 0 0 0 0,0 0-1 0 0,0 0 1 0 0,4 3 0 0 0,-5-4-117 0 0,1 0 1 0 0,0-1-1 0 0,0 1 1 0 0,0 0 0 0 0,0-1-1 0 0,0 1 1 0 0,0 0 0 0 0,0-1-1 0 0,0 1 1 0 0,0-1-1 0 0,0 0 1 0 0,0 1 0 0 0,2-1-1 0 0,6-2 10 0 0,-7 0-15 0 0,1 1-11 0 0,0-1 1 0 0,0 0-1 0 0,0 0 1 0 0,-1 0-1 0 0,1 0 1 0 0,-1-1-1 0 0,1 1 1 0 0,-1-1-1 0 0,0 1 1 0 0,0-1-1 0 0,0 0 1 0 0,0 0-1 0 0,0 0 1 0 0,-1 0-1 0 0,1 0 1 0 0,-1 0-1 0 0,1-6 1 0 0,2-6-86 0 0,0 0 1 0 0,1-24 0 0 0,-4 35 82 0 0,-1 0-292 0 0,1 0-1 0 0,-1 0 1 0 0,0-1-1 0 0,0 1 1 0 0,-1 0 0 0 0,1 0-1 0 0,-1 0 1 0 0,0 0-1 0 0,0 0 1 0 0,0 0-1 0 0,-1 0 1 0 0,1 0 0 0 0,-1 0-1 0 0,0 1 1 0 0,0-1-1 0 0,0 1 1 0 0,-3-4-1 0 0,1 3-682 0 0,0 0 0 0 0,0 0 0 0 0,0 1 0 0 0,0 0 0 0 0,-1 0 0 0 0,1 0 0 0 0,-1 0 0 0 0,0 0 0 0 0,0 1 0 0 0,0 0 0 0 0,0 0 0 0 0,-8-2 0 0 0,-5 0-1534 0 0,1 1 0 0 0,-28-2 0 0 0,27 5 1719 0 0,0 0-1 0 0,-27 4 1 0 0,-16 6 306 0 0,-76 8 4192 0 0,134-18-3123 0 0,0 1-1 0 0,0-1 1 0 0,0 1-1 0 0,0-1 0 0 0,0 1 1 0 0,0 0-1 0 0,-6 4 6360 0 0,10-5-6614 0 0,1 0 0 0 0,-1 1 0 0 0,0-1 0 0 0,1 0 0 0 0,-1 1 0 0 0,1-1 0 0 0,-1 0 0 0 0,1 0 0 0 0,-1 0 1 0 0,3-1-1 0 0,-1 1 145 0 0,22-1 919 0 0,-1-1 0 0 0,1 0-1 0 0,-1-2 1 0 0,0-1 0 0 0,31-11-1 0 0,10-5 639 0 0,12-4-1800 0 0,-68 21-1527 0 0,0 0-1 0 0,1-1 1 0 0,8-7-1 0 0,-9 6-5641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8:4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68 6215 0 0,'-35'-64'479'0'0,"35"64"-476"0"0,0-1 1 0 0,0 1-1 0 0,0 0 0 0 0,0 0 0 0 0,0 0 1 0 0,0 0-1 0 0,0-1 0 0 0,0 1 0 0 0,-1 0 1 0 0,1 0-1 0 0,0 0 0 0 0,0 0 0 0 0,0 0 0 0 0,0-1 1 0 0,0 1-1 0 0,0 0 0 0 0,0 0 0 0 0,-1 0 1 0 0,1 0-1 0 0,0 0 0 0 0,0 0 0 0 0,0 0 1 0 0,0 0-1 0 0,-1-1 0 0 0,1 1 0 0 0,0 0 1 0 0,0 0-1 0 0,0 0 0 0 0,0 0 0 0 0,-1 0 1 0 0,1 0-1 0 0,0 0 0 0 0,0 0 0 0 0,0 0 1 0 0,-1 0-1 0 0,1 0 0 0 0,0 0 0 0 0,0 0 1 0 0,0 0-1 0 0,0 0 0 0 0,-1 1 0 0 0,1-1 1 0 0,0 0-1 0 0,0 0 0 0 0,0 0 0 0 0,-1 0 1 0 0,-3 11 27 0 0,2 16 34 0 0,2-17 239 0 0,1 0-1 0 0,0-1 0 0 0,4 19 0 0 0,3-3 1024 0 0,14 30 0 0 0,-15-38-720 0 0,23 43 1781 0 0,0-3-170 0 0,-19-30-1435 0 0,101 211 4132 0 0,-95-207-4475 0 0,2-1-1 0 0,1-2 0 0 0,1 1 0 0 0,1-2 0 0 0,38 36 0 0 0,14-2 240 0 0,85 53 0 0 0,69 58 438 0 0,-175-128-708 0 0,2-2 0 0 0,1-3 0 0 0,69 36 0 0 0,192 79 972 0 0,267 62 146 0 0,-231-126-375 0 0,-350-90-1144 0 0,109 23 50 0 0,1-6 0 0 0,1-4 0 0 0,133-3 0 0 0,271-46-58 0 0,-126 5 0 0 0,18 39 0 0 0,-290-2 0 0 0,89 14 0 0 0,-93-7 0 0 0,68 3 0 0 0,66 7 0 0 0,-112-9 0 0 0,226 34 0 0 0,-174-11 0 0 0,429 101 0 0 0,-548-116 0 0 0,-1 4 0 0 0,91 46 0 0 0,-132-56 0 0 0,0 2 0 0 0,0 1 0 0 0,-2 1 0 0 0,47 45 0 0 0,-26-14 0 0 0,56 76 0 0 0,21 44 0 0 0,-96-126 0 0 0,46 94 0 0 0,17 81 0 0 0,-72-163 0 0 0,25 118 0 0 0,-24-71 0 0 0,14 99 0 0 0,-12-44 0 0 0,4 37 0 0 0,-6 203 0 0 0,-18 2 0 0 0,-3-323 0 0 0,-8 384 0 0 0,1 169 0 0 0,34-84 0 0 0,-22-516-1456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2471 0 0,'0'2'11059'0'0,"10"56"-4450"0"0,-1 34-2348 0 0,-5-42-2455 0 0,2 58 822 0 0,-4-52-722 0 0,13 70 1 0 0,-13-116-1811 0 0,4-4-75 0 0,-5-5-21 0 0,-1-1 1 0 0,1 0-1 0 0,0 0 0 0 0,0 0 0 0 0,0 1 0 0 0,-1-1 0 0 0,1 0 0 0 0,0 0 0 0 0,0-1 1 0 0,0 1-1 0 0,-1 0 0 0 0,1 0 0 0 0,0 0 0 0 0,0 0 0 0 0,0-1 0 0 0,-1 1 0 0 0,1 0 1 0 0,0-1-1 0 0,-1 1 0 0 0,2-1 0 0 0,0-1 0 0 0,0 1 0 0 0,0-1 0 0 0,-1 0 0 0 0,1 1 0 0 0,0-1 1 0 0,2-4-1 0 0,1-3-1 0 0,0 0 1 0 0,4-14 0 0 0,-7 21 0 0 0,9-33 0 0 0,-2 1 0 0 0,-1-1 0 0 0,5-49 0 0 0,-12 80 0 0 0,1-9 0 0 0,-1 0 0 0 0,0-1 0 0 0,-1 1 0 0 0,0-1 0 0 0,-1 1 0 0 0,0-1 0 0 0,-1 1 0 0 0,-6-18 0 0 0,7 24-332 0 0,1 7-409 0 0,1 0 0 0 0,0-1 1 0 0,0 1-1 0 0,0 0 0 0 0,0 0 0 0 0,0 0 1 0 0,0 0-1 0 0,0 0 0 0 0,0 1 0 0 0,0-1 1 0 0,-1 0-1 0 0,1 0 0 0 0,1 1 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6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114 102 9271 0 0,'2'-47'1901'0'0,"-2"43"-1304"0"0,0 1-1 0 0,-1-1 1 0 0,1 1-1 0 0,-1-1 1 0 0,0 1-1 0 0,0-1 1 0 0,0 1-1 0 0,0-1 1 0 0,0 1-1 0 0,-4-6 1 0 0,4 8-370 0 0,0 0 0 0 0,1 1 0 0 0,-1-1 0 0 0,0 0 0 0 0,0 0 0 0 0,1 1 0 0 0,-1-1 0 0 0,0 0 0 0 0,0 1 0 0 0,0-1 0 0 0,0 1 0 0 0,0-1 0 0 0,0 1 0 0 0,0 0 0 0 0,0-1 0 0 0,0 1 0 0 0,0 0 0 0 0,0 0 0 0 0,0-1 0 0 0,-2 1 0 0 0,1 0 8 0 0,0 1 0 0 0,0-1 0 0 0,0 1 0 0 0,0-1 0 0 0,0 1 1 0 0,0-1-1 0 0,0 1 0 0 0,1 0 0 0 0,-1 0 0 0 0,-3 2 1 0 0,2-1 2 0 0,-1 1 1 0 0,1 0 0 0 0,0 0 0 0 0,0 0-1 0 0,0 0 1 0 0,1 0 0 0 0,-1 0-1 0 0,1 1 1 0 0,-1-1 0 0 0,-2 8 0 0 0,-1 10 521 0 0,1 0 0 0 0,1 0 1 0 0,0 1-1 0 0,0 42 0 0 0,2-32-208 0 0,2-22-389 0 0,1 0 0 0 0,-1 0 1 0 0,3 10-1 0 0,0 2-119 0 0,-3-21-44 0 0,0 1 1 0 0,0-1-1 0 0,1 1 0 0 0,-1-1 0 0 0,0 1 0 0 0,1-1 0 0 0,-1 1 0 0 0,1-1 0 0 0,-1 1 0 0 0,1-1 0 0 0,0 1 1 0 0,0-1-1 0 0,0 0 0 0 0,-1 1 0 0 0,1-1 0 0 0,0 0 0 0 0,1 0 0 0 0,-1 0 0 0 0,0 0 0 0 0,0 0 1 0 0,0 0-1 0 0,1 0 0 0 0,-1 0 0 0 0,0 0 0 0 0,1-1 0 0 0,-1 1 0 0 0,1 0 0 0 0,-1-1 0 0 0,1 1 0 0 0,-1-1 1 0 0,3 1-1 0 0,-1-1 0 0 0,0 0 0 0 0,0 0 0 0 0,1 0-1 0 0,-1-1 1 0 0,0 1 0 0 0,0-1 0 0 0,0 0 0 0 0,0 0 0 0 0,0 0 0 0 0,0 0 0 0 0,0 0 0 0 0,0-1 0 0 0,0 1 0 0 0,3-3 0 0 0,1-2 0 0 0,0 1 0 0 0,-1-1 0 0 0,1-1 0 0 0,-1 1 0 0 0,0-1 0 0 0,-1 0 0 0 0,0-1 0 0 0,0 1 0 0 0,5-12 0 0 0,-3 4 0 0 0,0-1 0 0 0,-2 1 0 0 0,0-1 0 0 0,4-18 0 0 0,-6 10 0 0 0,-19 100 0 0 0,16-73 0 0 0,1-1 0 0 0,-1 1 0 0 0,0-1 0 0 0,1 1 0 0 0,-1-1 0 0 0,1 1 0 0 0,0-1 0 0 0,0 1 0 0 0,0-1 0 0 0,0 0 0 0 0,2 3 0 0 0,4 3 0 0 0,1-8 0 0 0,-2-2 0 0 0,-3 2-286 0 0,0-1 0 0 0,-1 0 0 0 0,1 0 0 0 0,0 0-1 0 0,0-1 1 0 0,0 1 0 0 0,-1-1 0 0 0,1 0 0 0 0,-1 1 0 0 0,1-1 0 0 0,-1 0 0 0 0,3-3-1 0 0,2-3-2222 0 0,-1 0-1 0 0,7-12 0 0 0,3-4-1814 0 0,-6 11-3151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6991 0 0,'0'1'542'0'0,"-6"41"3777"0"0,-5 24 4505 0 0,0-21-5902 0 0,-12 25 275 0 0,23-69-3433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5671 0 0,'1'1'8626'0'0,"5"8"-7227"0"0,-1 0 0 0 0,0 0 0 0 0,-1 0 0 0 0,3 11 1 0 0,7 16 1327 0 0,-8-22-2080 0 0,-1 1-1 0 0,0-1 0 0 0,2 17 1 0 0,-5-12-257 0 0,0-1 1 0 0,-2 1-1 0 0,0 0 1 0 0,-3 23 0 0 0,-18 74 2289 0 0,15-85-1536 0 0,6-30-784 0 0,10-18-336 0 0,5-15-24 0 0,21-63 0 0 0,-2 3 0 0 0,-11 51 0 0 0,-8 17 0 0 0,-15 24 0 0 0,0-1 0 0 0,0 1 0 0 0,0 0 0 0 0,1 0 0 0 0,-1 0 0 0 0,0-1 0 0 0,0 1 0 0 0,0 0 0 0 0,0 0 0 0 0,0 0 0 0 0,0 0 0 0 0,0 0 0 0 0,1-1 0 0 0,-1 1 0 0 0,0 0 0 0 0,0 0 0 0 0,0 0 0 0 0,0 0 0 0 0,1 0 0 0 0,-1 0 0 0 0,0 0 0 0 0,0 0 0 0 0,0-1 0 0 0,1 1 0 0 0,-1 0 0 0 0,0 0 0 0 0,0 0 0 0 0,0 0 0 0 0,1 0 0 0 0,-1 0 0 0 0,0 0 0 0 0,0 0 0 0 0,0 0 0 0 0,0 0 0 0 0,1 0 0 0 0,-1 1 0 0 0,0-1 0 0 0,0 0 0 0 0,0 0 0 0 0,1 0 0 0 0,-1 0 0 0 0,0 0 0 0 0,0 0 0 0 0,0 0 0 0 0,0 0 0 0 0,1 0 0 0 0,-1 1 0 0 0,0-1 0 0 0,0 0 0 0 0,0 0 0 0 0,0 0 0 0 0,0 0 0 0 0,0 1 0 0 0,1-1 0 0 0,-1 0 0 0 0,0 0 0 0 0,0 0 0 0 0,4 9 0 0 0,-4-8 0 0 0,7 20 0 0 0,-2 1 0 0 0,-1 0 0 0 0,0 0 0 0 0,0 40 0 0 0,-2-36 0 0 0,0-17 0 0 0,5-4 0 0 0,-5-4-204 0 0,-1-1 0 0 0,1 0 1 0 0,-1 0-1 0 0,0 0 0 0 0,1 0 0 0 0,-1 0 1 0 0,0 0-1 0 0,1 0 0 0 0,-1-1 0 0 0,1 1 0 0 0,-1 0 1 0 0,0-1-1 0 0,0 1 0 0 0,1-1 0 0 0,-1 1 1 0 0,0-1-1 0 0,2-1 0 0 0,19-17-7594 0 0,-21 18 7179 0 0,10-11-8312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6391 0 0,'0'1'492'0'0,"-5"34"8704"0"0,8 73 66 0 0,-9 55-4826 0 0,1-86-2285 0 0,4-42-1319 0 0,1-35-832 0 0,0 0 1 0 0,0 0-1 0 0,0 0 0 0 0,0 0 0 0 0,0 0 0 0 0,0 1 0 0 0,0-1 0 0 0,0 0 0 0 0,0 0 1 0 0,0 0-1 0 0,0 0 0 0 0,0 0 0 0 0,0 0 0 0 0,0 0 0 0 0,0 1 0 0 0,0-1 0 0 0,0 0 1 0 0,0 0-1 0 0,0 0 0 0 0,0 0 0 0 0,0 0 0 0 0,0 0 0 0 0,0 0 0 0 0,0 1 1 0 0,0-1-1 0 0,0 0 0 0 0,0 0 0 0 0,0 0 0 0 0,1 0 0 0 0,-1 0 0 0 0,0 0 0 0 0,0 0 1 0 0,0 0-1 0 0,0 0 0 0 0,0 0 0 0 0,0 0 0 0 0,0 0 0 0 0,0 0 0 0 0,1 0 0 0 0,-1 0 1 0 0,0 1-1 0 0,0-1 0 0 0,0 0 0 0 0,0 0 0 0 0,0 0 0 0 0,0 0 0 0 0,1 0 0 0 0,-1-1 1 0 0,0 1-1 0 0,0 0 0 0 0,0 0 0 0 0,0 0 0 0 0,0 0 0 0 0,0 0 0 0 0,0 0 0 0 0,1 0 1 0 0,-1 0-1 0 0,0 0 0 0 0,0 0 0 0 0,0 0 0 0 0,0 0 0 0 0,0 0 0 0 0,0 0 0 0 0,0 0 1 0 0,0-1-1 0 0,5-3-2 0 0,2-5 2 0 0,-2-1 0 0 0,1 0 0 0 0,-1 0 0 0 0,-1 0 0 0 0,0 0 0 0 0,0-1 0 0 0,3-17 0 0 0,1 0 0 0 0,1 0 0 0 0,2 1 0 0 0,1 0 0 0 0,17-30 0 0 0,-28 56 0 0 0,-1 0 0 0 0,1 0 0 0 0,-1 0 0 0 0,1 0 0 0 0,0 0 0 0 0,-1 0 0 0 0,1 0 0 0 0,0 0 0 0 0,0 0 0 0 0,-1 1 0 0 0,1-1 0 0 0,0 0 0 0 0,0 1 0 0 0,0-1 0 0 0,2 0 0 0 0,-3 0 0 0 0,0 1 0 0 0,0 0 0 0 0,1 0 0 0 0,-1 0 0 0 0,0 0 0 0 0,0 0 0 0 0,0 0 0 0 0,1 0 0 0 0,-1 0 0 0 0,0 0 0 0 0,0 0 0 0 0,1 0 0 0 0,-1 0 0 0 0,0 0 0 0 0,0 0 0 0 0,0 0 0 0 0,1 0 0 0 0,-1 0 0 0 0,0 0 0 0 0,0 1 0 0 0,0-1 0 0 0,1 0 0 0 0,-1 0 0 0 0,0 0 0 0 0,0 0 0 0 0,0 0 0 0 0,0 0 0 0 0,1 1 0 0 0,-1-1 0 0 0,0 0 0 0 0,0 0 0 0 0,0 0 0 0 0,0 0 0 0 0,0 1 0 0 0,0-1 0 0 0,1 0 0 0 0,-1 0 0 0 0,0 0 0 0 0,0 1 0 0 0,0-1 0 0 0,0 0 0 0 0,0 0 0 0 0,0 0 0 0 0,0 1 0 0 0,0-1 0 0 0,0 0 0 0 0,0 0 0 0 0,0 1 0 0 0,0-1 0 0 0,0 0 0 0 0,1 6 0 0 0,1 0 0 0 0,0 0 0 0 0,1-1 0 0 0,4 10 0 0 0,-3-9 0 0 0,-1-1 0 0 0,-1 2 0 0 0,1-1 0 0 0,1 7 0 0 0,-1 1 0 0 0,-2 0 0 0 0,2 19 0 0 0,-2-12 0 0 0,4 26 0 0 0,-5-46-112 0 0,0-1-1 0 0,0 0 1 0 0,0 1-1 0 0,0-1 1 0 0,0 0 0 0 0,0 0-1 0 0,0 1 1 0 0,0-1 0 0 0,1 0-1 0 0,-1 0 1 0 0,0 1-1 0 0,0-1 1 0 0,0 0 0 0 0,0 1-1 0 0,0-1 1 0 0,0 0-1 0 0,0 0 1 0 0,1 0 0 0 0,-1 1-1 0 0,0-1 1 0 0,0 0-1 0 0,0 0 1 0 0,1 0 0 0 0,-1 1-1 0 0,0-1 1 0 0,0 0 0 0 0,0 0-1 0 0,1 0 1 0 0,-1 0-1 0 0,0 1 1 0 0,0-1 0 0 0,1 0-1 0 0,-1 0 1 0 0,0 0-1 0 0,1 0 1 0 0,-1 0 0 0 0,0 0-1 0 0,0 0 1 0 0,1 0 0 0 0,-1 0-1 0 0,1 0 1 0 0,-1 0-478 0 0,1-1 1 0 0,0 1-1 0 0,0-1 0 0 0,-1 1 1 0 0,6-7-4717 0 0,0-9-1840 0 0</inkml:trace>
  <inkml:trace contextRef="#ctx0" brushRef="#br0" timeOffset="1">271 61 4663 0 0,'0'0'360'0'0,"3"8"104"0"0,1 4 2867 0 0,-1 1-1 0 0,2 23 0 0 0,-4-19-338 0 0,-2 28 0 0 0,-2-12-823 0 0,-16 58-1 0 0,9-42-2169 0 0,10-48-1013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3711 0 0,'0'0'10703'0'0,"15"5"-8854"0"0,15 7 895 0 0,-29-12-2304 0 0,10 13 719 0 0,-5-8-782 0 0,-3 0-67 0 0,-1 0 0 0 0,0 0 0 0 0,0 0 0 0 0,0 0 0 0 0,0 0 0 0 0,-1 0 0 0 0,0 0 0 0 0,0 0 1 0 0,0 1-1 0 0,-1-1 0 0 0,0 8 0 0 0,4 21 862 0 0,-3-22-779 0 0,0 1 0 0 0,-1-1 0 0 0,0 1 0 0 0,-1-1 0 0 0,-4 22 0 0 0,0 1 372 0 0,-6 24 383 0 0,7-43-501 0 0,1-1 0 0 0,1 1-1 0 0,-1 17 1 0 0,13-51-614 0 0,8-44-716 0 0,-10 30 367 0 0,4-13-13 0 0,6-12 1 0 0,-11 39 304 0 0,-3 7 10 0 0,0 1 0 0 0,1-1 0 0 0,10-15 0 0 0,-11 22 29 0 0,-3 5 18 0 0,1-1 0 0 0,-1 1 0 0 0,1 0 0 0 0,-1 0 0 0 0,0 0 0 0 0,1 1 0 0 0,-1-1 0 0 0,0 0 0 0 0,2 2 0 0 0,-1 3 56 0 0,0-1-1 0 0,0 1 0 0 0,0-1 0 0 0,0 1 0 0 0,-1 0 1 0 0,0 0-1 0 0,0-1 0 0 0,0 10 0 0 0,0-2 109 0 0,0 9-2 0 0,-2-18-160 0 0,1 0-1 0 0,0 0 0 0 0,1 0 0 0 0,-1 0 0 0 0,2 6 0 0 0,3 30-34 0 0,-2-23 0 0 0,-3-15 0 0 0,0 0 0 0 0,1 0 0 0 0,-1 0 0 0 0,0 0 0 0 0,1 0 0 0 0,0 0 0 0 0,-1 0 0 0 0,1 0 0 0 0,0 0 0 0 0,0 0 0 0 0,0-1 0 0 0,0 1 0 0 0,2 3 0 0 0,8 10 0 0 0,-10-12 0 0 0,1-1 0 0 0,-1 0 0 0 0,1 1 0 0 0,-1-1 0 0 0,1 0 0 0 0,0 0 0 0 0,-1 0 0 0 0,1-1 0 0 0,0 1 0 0 0,0 0 0 0 0,1-1 0 0 0,-1 1 0 0 0,0-1 0 0 0,0 0 0 0 0,1 0 0 0 0,-1 0 0 0 0,1 0 0 0 0,4 1 0 0 0,17 7 0 0 0,-17-6 0 0 0,1 1 0 0 0,0-1 0 0 0,1 0 0 0 0,15 2 0 0 0,-13-2 0 0 0,11 5 0 0 0,-20-7 0 0 0,0 1 0 0 0,1-1 0 0 0,-1 0 0 0 0,0 1 0 0 0,0-1 0 0 0,0 1 0 0 0,0 0 0 0 0,0 0 0 0 0,0-1 0 0 0,-1 1 0 0 0,1 1 0 0 0,-1-1 0 0 0,1 0 0 0 0,-1 0 0 0 0,0 0 0 0 0,0 1 0 0 0,0-1 0 0 0,0 1 0 0 0,0-1 0 0 0,0 0 0 0 0,-1 1 0 0 0,1 0 0 0 0,0 4 0 0 0,0 3 0 0 0,-1 0 0 0 0,0 1 0 0 0,0-1 0 0 0,-3 17 0 0 0,-3 11 0 0 0,-2 0 0 0 0,-1-1 0 0 0,-2 0 0 0 0,-2-1 0 0 0,-31 63 0 0 0,30-71 0 0 0,-65 112 0 0 0,68-123 0 0 0,-1-1 0 0 0,-1 0 0 0 0,0-1 0 0 0,-1 0 0 0 0,-29 23 0 0 0,30-27 0 0 0,11-9 0 0 0,-1 1 0 0 0,1-1 0 0 0,-1 0 0 0 0,0 0 0 0 0,0 0 0 0 0,0 0 0 0 0,0 0 0 0 0,-6 2 0 0 0,9-4 0 0 0,-1 0 0 0 0,0 0 0 0 0,1 0 0 0 0,-1 0 0 0 0,0 0 0 0 0,1 0 0 0 0,-1 0 0 0 0,0 0 0 0 0,0 0 0 0 0,1 0 0 0 0,-1 0 0 0 0,0 0 0 0 0,1 0 0 0 0,-1-1 0 0 0,0 1 0 0 0,-2-2 0 0 0,1 1 0 0 0,0-1 0 0 0,0 0 0 0 0,0 0 0 0 0,0 0 0 0 0,0 0 0 0 0,0-1 0 0 0,0 1 0 0 0,1 0 0 0 0,-1-1 0 0 0,1 1 0 0 0,0-1 0 0 0,0 1 0 0 0,-1-4 0 0 0,-2-5 0 0 0,1 0 0 0 0,-2-14 0 0 0,2-2 0 0 0,1-1 0 0 0,2-32 0 0 0,0 28 0 0 0,1 25 0 0 0,-1 0 0 0 0,1 0 0 0 0,1 1 0 0 0,-1-1 0 0 0,1 0 0 0 0,0 1 0 0 0,1 0 0 0 0,3-7 0 0 0,1-1 0 0 0,1 0 0 0 0,13-17 0 0 0,-11 19 0 0 0,-1 1 0 0 0,2 1 0 0 0,-1-1 0 0 0,18-11 0 0 0,52-31 0 0 0,9-8 0 0 0,-85 58-264 0 0,-1 0 0 0 0,1-1 0 0 0,-1 0 1 0 0,0 1-1 0 0,0-1 0 0 0,0 0 0 0 0,2-5 0 0 0,0 0-2042 0 0,-2 1 1 0 0,6-17-1 0 0,0-6-7890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1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140 603 2959 0 0,'1'-9'264'0'0,"1"-22"2700"0"0,-4-57 0 0 0,2 86-2890 0 0,-5-34 2018 0 0,4 34-1932 0 0,1 0-1 0 0,-1-1 1 0 0,1 1 0 0 0,-1 0-1 0 0,0 0 1 0 0,0 0-1 0 0,0 0 1 0 0,0 1-1 0 0,0-1 1 0 0,-1 0 0 0 0,1 0-1 0 0,0 1 1 0 0,-3-3-1 0 0,3 3 201 0 0,-15 3 576 0 0,12 0-735 0 0,0-1 0 0 0,0 1 0 0 0,0 0 0 0 0,0 1 0 0 0,0-1 0 0 0,0 1 1 0 0,1-1-1 0 0,-1 1 0 0 0,1 0 0 0 0,-1 0 0 0 0,1 1 0 0 0,0-1 0 0 0,1 1 0 0 0,-1 0 0 0 0,1-1 0 0 0,-1 1 0 0 0,1 0 0 0 0,-3 8 0 0 0,-2 7 362 0 0,1-1-1 0 0,1 1 1 0 0,-3 20 0 0 0,7-32-394 0 0,-4 23 831 0 0,2 1 0 0 0,1-1-1 0 0,1 1 1 0 0,6 46 0 0 0,-4-68-790 0 0,0-1 0 0 0,0 0 0 0 0,5 13 0 0 0,-6-19-158 0 0,1-1 0 0 0,0 1 0 0 0,-1 0 0 0 0,1 0 0 0 0,0-1 0 0 0,0 1 0 0 0,0 0 0 0 0,0-1-1 0 0,0 1 1 0 0,0-1 0 0 0,1 0 0 0 0,-1 1 0 0 0,0-1 0 0 0,1 0 0 0 0,-1 1 0 0 0,1-1 0 0 0,-1 0 0 0 0,1 0 0 0 0,0-1 0 0 0,-1 1-1 0 0,4 1 1 0 0,-3-2-11 0 0,1 1 0 0 0,-1-1 0 0 0,1 0 0 0 0,-1 0-1 0 0,0-1 1 0 0,1 1 0 0 0,-1 0 0 0 0,0-1-1 0 0,1 1 1 0 0,-1-1 0 0 0,0 0 0 0 0,0 0 0 0 0,1 0-1 0 0,-1 0 1 0 0,0 0 0 0 0,0-1 0 0 0,0 1-1 0 0,0 0 1 0 0,0-1 0 0 0,-1 1 0 0 0,1-1 0 0 0,0 0-1 0 0,-1 0 1 0 0,1 0 0 0 0,1-2 0 0 0,4-8 104 0 0,0 1 1 0 0,-1-1-1 0 0,7-19 1 0 0,-5 13-54 0 0,58-171 48 0 0,-32 84-421 0 0,5-46-78 0 0,-36 136 404 0 0,-1 0 1 0 0,-1 0-1 0 0,0 0 0 0 0,-1-17 1 0 0,-1 23 27 0 0,-2 3 26 0 0,2 6-83 0 0,1 0 0 0 0,0 0 0 0 0,0-1 1 0 0,-1 1-1 0 0,1 0 0 0 0,0 0 0 0 0,-1 0 0 0 0,1 0 1 0 0,0-1-1 0 0,-1 1 0 0 0,1 0 0 0 0,-1 0 0 0 0,1 0 1 0 0,0 0-1 0 0,-1 0 0 0 0,1 0 0 0 0,-1 0 1 0 0,1 0-1 0 0,0 0 0 0 0,-1 0 0 0 0,1 0 0 0 0,0 0 1 0 0,-1 0-1 0 0,1 0 0 0 0,-1 0 0 0 0,1 1 0 0 0,0-1 1 0 0,-1 0-1 0 0,1 0 0 0 0,0 0 0 0 0,-1 0 1 0 0,1 1-1 0 0,0-1 0 0 0,0 0 0 0 0,-1 0 0 0 0,1 1 1 0 0,-11 9 704 0 0,8-4-602 0 0,0-1 0 0 0,0 1-1 0 0,0-1 1 0 0,1 1 0 0 0,0 0-1 0 0,0 0 1 0 0,0 0 0 0 0,1 0 0 0 0,-1 0-1 0 0,2 0 1 0 0,-1 0 0 0 0,1 11 0 0 0,0 0-70 0 0,1-1 0 0 0,1 1 0 0 0,6 24 0 0 0,4 19-45 0 0,-9-40-4 0 0,1 0 0 0 0,1 0 0 0 0,0 0 0 0 0,2-1 0 0 0,11 24 0 0 0,-17-40 0 0 0,5 8 0 0 0,-1-1 0 0 0,1-1 0 0 0,1 1 0 0 0,14 16 0 0 0,-19-24 0 0 0,0 0 0 0 0,-1 0 0 0 0,1-1 0 0 0,0 1 0 0 0,0-1 0 0 0,1 1 0 0 0,-1-1 0 0 0,0 0 0 0 0,0 0 0 0 0,1 0 0 0 0,-1 0 0 0 0,0-1 0 0 0,1 1 0 0 0,-1 0 0 0 0,1-1 0 0 0,-1 0 0 0 0,1 0 0 0 0,-1 1 0 0 0,1-1 0 0 0,-1-1 0 0 0,1 1 0 0 0,-1 0 0 0 0,1-1 0 0 0,-1 1 0 0 0,1-1 0 0 0,-1 0 0 0 0,1 0 0 0 0,3-2 0 0 0,0 0 0 0 0,0-1 0 0 0,-1 1 0 0 0,1-1 0 0 0,-1-1 0 0 0,0 1 0 0 0,-1-1 0 0 0,1 0 0 0 0,-1 0 0 0 0,0 0 0 0 0,0-1 0 0 0,6-10 0 0 0,0-5 0 0 0,0 0 0 0 0,6-24 0 0 0,-10 28 0 0 0,-2 6 0 0 0,-1-1 0 0 0,1 1 0 0 0,-2-1 0 0 0,2-13 0 0 0,-4 22 0 0 0,0-1 0 0 0,0 0 0 0 0,0 0 0 0 0,0 1 0 0 0,0-1 0 0 0,-1 0 0 0 0,0 1 0 0 0,0-1 0 0 0,0 0 0 0 0,0 1 0 0 0,0-1 0 0 0,-1 1 0 0 0,0 0 0 0 0,1-1 0 0 0,-1 1 0 0 0,-5-6 0 0 0,6 7 0 0 0,0 2 0 0 0,1-1 0 0 0,-1 1 0 0 0,1-1 0 0 0,-1 0 0 0 0,0 1 0 0 0,1-1 0 0 0,-1 1 0 0 0,0 0 0 0 0,1-1 0 0 0,-1 1 0 0 0,0-1 0 0 0,1 1 0 0 0,-1 0 0 0 0,0 0 0 0 0,0-1 0 0 0,0 1 0 0 0,1 0 0 0 0,-1 0 0 0 0,0 0 0 0 0,0 0 0 0 0,0 0 0 0 0,1 0 0 0 0,-1 0 0 0 0,0 0 0 0 0,0 0 0 0 0,0 0 0 0 0,1 0 0 0 0,-1 1 0 0 0,0-1 0 0 0,0 0 0 0 0,0 1 0 0 0,-3 0 0 0 0,-1 1 0 0 0,1 0 0 0 0,0 0 0 0 0,0 0 0 0 0,0 0 0 0 0,0 1 0 0 0,0-1 0 0 0,1 1 0 0 0,-1 0 0 0 0,1 0 0 0 0,0 1 0 0 0,0-1 0 0 0,0 1 0 0 0,0-1 0 0 0,1 1 0 0 0,-1 0 0 0 0,1 0 0 0 0,0 0 0 0 0,-2 5 0 0 0,-1 3 0 0 0,1 1 0 0 0,0 0 0 0 0,0 0 0 0 0,1 0 0 0 0,-1 17 0 0 0,3-21 0 0 0,0 1 0 0 0,2 18 0 0 0,-1-24 0 0 0,1-1 0 0 0,-1 0 0 0 0,1 0 0 0 0,0 0 0 0 0,0 1 0 0 0,0-1 0 0 0,0 0 0 0 0,1 0 0 0 0,-1 0 0 0 0,1-1 0 0 0,0 1 0 0 0,2 3 0 0 0,-3-5 0 0 0,0 0 0 0 0,0 0 0 0 0,0 0 0 0 0,0-1 0 0 0,1 1 0 0 0,-1 0 0 0 0,0-1 0 0 0,0 1 0 0 0,1-1 0 0 0,-1 1 0 0 0,0-1 0 0 0,0 0 0 0 0,1 1 0 0 0,-1-1 0 0 0,0 0 0 0 0,1 0 0 0 0,-1 0 0 0 0,0 0 0 0 0,1 0 0 0 0,-1 0 0 0 0,0 0 0 0 0,1-1 0 0 0,-1 1 0 0 0,0 0 0 0 0,1-1 0 0 0,-1 1 0 0 0,0-1 0 0 0,0 0 0 0 0,0 1 0 0 0,2-2 0 0 0,3-2 0 0 0,1 0 0 0 0,-1 0 0 0 0,10-10 0 0 0,-15 13 0 0 0,8-9 0 0 0,0 0 0 0 0,0-1 0 0 0,12-19 0 0 0,-12 15 0 0 0,18-19 0 0 0,-23 31 0 0 0,-5 7 0 0 0,-2 2 0 0 0,29-89-2771 0 0,10-35-5282 0 0,-30 92 6353 0 0,0-1 0 0 0,2-42 0 0 0,-4-18 92 0 0,-5 28 11150 0 0,-2 65-7295 0 0,-1 10-571 0 0,2 16-895 0 0,3 1-1 0 0,0-1 1 0 0,2 1-1 0 0,7 32 0 0 0,-5-35-615 0 0,23 105-165 0 0,-18-95 0 0 0,0-2 0 0 0,7 41 0 0 0,-16-70-117 0 0,-2-9 21 0 0,0 1 0 0 0,1-1 0 0 0,-1 0 1 0 0,0 0-1 0 0,1 0 0 0 0,-1 0 0 0 0,0 0 0 0 0,1-1 1 0 0,-1 1-1 0 0,1 0 0 0 0,-1 0 0 0 0,0 0 1 0 0,1 0-1 0 0,-2-1 0 0 0,2 1-9 0 0,-26-8-2029 0 0,16 5 1820 0 0,0 0-1 0 0,0 0 1 0 0,0-1 0 0 0,-16-9 0 0 0,-52-31 191 0 0,-14-9 601 0 0,87 50-297 0 0,0-1 1 0 0,0 1 0 0 0,-8-10 0 0 0,12 13-141 0 0,1-1 1 0 0,-1 1-1 0 0,0-1 1 0 0,1 1-1 0 0,0-1 1 0 0,-1 1 0 0 0,1-1-1 0 0,-1 1 1 0 0,1-1-1 0 0,0 1 1 0 0,-1-1-1 0 0,1 0 1 0 0,0 1-1 0 0,-1-1 1 0 0,1 0-1 0 0,0 1 1 0 0,0-1 0 0 0,0 0-1 0 0,0 1 1 0 0,0-1-1 0 0,0 0 1 0 0,0 1-1 0 0,0-1 1 0 0,0 0-1 0 0,0 0 1 0 0,0 1 0 0 0,0-1-1 0 0,0 0 1 0 0,1 1-1 0 0,-1-1 1 0 0,0 0-1 0 0,0 1 1 0 0,1-1-1 0 0,-1 1 1 0 0,0-1-1 0 0,1 0 1 0 0,-1 1 0 0 0,1-1-1 0 0,-1 1 1 0 0,1-1-1 0 0,-1 1 1 0 0,1 0-1 0 0,-1-1 1 0 0,1 1-1 0 0,-1-1 1 0 0,1 1 0 0 0,0-1-1 0 0,5-1 256 0 0,-1 0 0 0 0,1 0 0 0 0,0 1 0 0 0,-1-1 1 0 0,13 0-1 0 0,11-3 173 0 0,30-11-444 0 0,61-20-17 0 0,-55 14-9 0 0,-35 13 0 0 0,35-17 0 0 0,68-44 0 0 0,-144 80 0 0 0,0 1 0 0 0,1 1 0 0 0,1 0 0 0 0,-11 18 0 0 0,18-28 0 0 0,-8 13 0 0 0,-12 25 0 0 0,20-36 0 0 0,1 0 0 0 0,-1 0 0 0 0,1 0 0 0 0,-1 1 0 0 0,1-1 0 0 0,0 0 0 0 0,1 1 0 0 0,-1-1 0 0 0,1 1 0 0 0,0-1 0 0 0,1 9 0 0 0,-1-12 0 0 0,0 0 0 0 0,0-1 0 0 0,0 1 0 0 0,0 0 0 0 0,1 0 0 0 0,-1 0 0 0 0,0 0 0 0 0,1-1 0 0 0,-1 1 0 0 0,1 0 0 0 0,-1 0 0 0 0,1-1 0 0 0,-1 1 0 0 0,1 0 0 0 0,-1-1 0 0 0,1 1 0 0 0,0 0 0 0 0,-1-1 0 0 0,1 1 0 0 0,0-1 0 0 0,0 1 0 0 0,-1-1 0 0 0,1 0 0 0 0,0 1 0 0 0,1-1 0 0 0,-1 1 0 0 0,1-1 0 0 0,0 0 0 0 0,0 0 0 0 0,-1 0 0 0 0,1 0 0 0 0,0 0 0 0 0,0-1 0 0 0,-1 1 0 0 0,1 0 0 0 0,0-1 0 0 0,3-1 0 0 0,1 0 0 0 0,0-1 0 0 0,0-1 0 0 0,-1 1 0 0 0,1-1 0 0 0,9-8 0 0 0,0-6 0 0 0,-13 15 0 0 0,0 0 0 0 0,1 0 0 0 0,-1 0 0 0 0,1 0 0 0 0,0 0 0 0 0,0 0 0 0 0,0 1 0 0 0,6-4 0 0 0,-9 5 0 0 0,0 1 0 0 0,1 0 0 0 0,-1 0 0 0 0,0 0 0 0 0,1 0 0 0 0,-1 0 0 0 0,0-1 0 0 0,1 1 0 0 0,-1 0 0 0 0,0 0 0 0 0,1 0 0 0 0,-1 0 0 0 0,0 0 0 0 0,1 0 0 0 0,-1 0 0 0 0,0 0 0 0 0,1 0 0 0 0,-1 0 0 0 0,0 0 0 0 0,1 1 0 0 0,-1-1 0 0 0,0 0 0 0 0,1 0 0 0 0,-1 0 0 0 0,0 0 0 0 0,1 0 0 0 0,-1 1 0 0 0,0-1 0 0 0,1 0 0 0 0,-1 0 0 0 0,0 1 0 0 0,0-1 0 0 0,1 0 0 0 0,-1 0 0 0 0,0 1 0 0 0,0-1 0 0 0,0 0 0 0 0,1 0 0 0 0,-1 1 0 0 0,0 0 0 0 0,3 1-92 0 0,0 0 0 0 0,0 0 1 0 0,0 0-1 0 0,0 0 0 0 0,1-1 0 0 0,-1 1 1 0 0,0-1-1 0 0,1 0 0 0 0,-1 0 0 0 0,1 0 0 0 0,0 0 1 0 0,-1 0-1 0 0,1-1 0 0 0,0 0 0 0 0,-1 0 1 0 0,1 0-1 0 0,0 0 0 0 0,-1-1 0 0 0,1 1 0 0 0,0-1 1 0 0,-1 0-1 0 0,5-1 0 0 0,-2 0-369 0 0,-1 0 0 0 0,0 0 0 0 0,-1-1 0 0 0,1 1-1 0 0,0-1 1 0 0,-1 0 0 0 0,1-1 0 0 0,-1 1 0 0 0,0-1 0 0 0,0 0 0 0 0,0 1 0 0 0,-1-2-1 0 0,1 1 1 0 0,4-8 0 0 0,-2-1-9735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31 320 4255 0 0,'0'0'332'0'0,"-5"-5"-220"0"0,-16-17-100 0 0,21 21 11 0 0,-1 0 0 0 0,1 1 0 0 0,-1-1 0 0 0,1 0 0 0 0,0 0 0 0 0,-1 0 0 0 0,1 0 0 0 0,0 0 0 0 0,-1 0 0 0 0,1 0 0 0 0,0 0 0 0 0,0 1 0 0 0,0-1 0 0 0,0 0 0 0 0,0 0 0 0 0,0 0 0 0 0,0 0 0 0 0,0 0 0 0 0,0 0 0 0 0,0 0 0 0 0,1 0 0 0 0,-1 0 0 0 0,0 0 0 0 0,1 0 0 0 0,-1 0 0 0 0,1 0 0 0 0,-1 1 0 0 0,1-1 0 0 0,-1 0 0 0 0,1 0 0 0 0,-1 1 0 0 0,1-1 0 0 0,0 0 0 0 0,0 0 0 0 0,2-3 326 0 0,0 0 667 0 0,1 0 0 0 0,-1 0 1 0 0,1 0-1 0 0,-1 1 0 0 0,1-1 0 0 0,7-4 1 0 0,28-15 2149 0 0,-1 2-658 0 0,67-50 1 0 0,-86 56-2143 0 0,0 0 0 0 0,0 1-1 0 0,1 2 1 0 0,36-18 0 0 0,-32 17 293 0 0,-14 6-1935 0 0,1 2-4548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 2759 0 0,'-1'-3'207'0'0,"-7"16"11072"0"0,5-1-9828 0 0,0-1 1 0 0,1 1 0 0 0,0-1 0 0 0,0 21 0 0 0,5 50 1068 0 0,-2-61-1625 0 0,8 138 1981 0 0,11 271-1191 0 0,-16-344-1312 0 0,-1-46-208 0 0,-4 73 0 0 0,1-111-157 0 0,0-1-1 0 0,0 0 1 0 0,0 1 0 0 0,0-1-1 0 0,-1 0 1 0 0,1 1-1 0 0,-1-1 1 0 0,1 0 0 0 0,-1 1-1 0 0,1-1 1 0 0,-1 0 0 0 0,1 0-1 0 0,-1 1 1 0 0,0-1-1 0 0,0 0 1 0 0,0 0 0 0 0,0 0-1 0 0,0 0 1 0 0,0 0 0 0 0,0 0-1 0 0,0 0 1 0 0,-2 0-1 0 0,2 0 2 0 0,-1-1-1 0 0,1 1 0 0 0,-1-1 0 0 0,1 0 1 0 0,-1 0-1 0 0,1 0 0 0 0,-1 0 0 0 0,1 0 0 0 0,-1 0 1 0 0,1 0-1 0 0,-1-1 0 0 0,1 1 0 0 0,0-1 0 0 0,-1 1 1 0 0,1-1-1 0 0,-1 1 0 0 0,1-1 0 0 0,0 0 1 0 0,-1 1-1 0 0,0-2 0 0 0,-5-3 4 0 0,1 0 0 0 0,-1-1 1 0 0,1 1-1 0 0,1-1 0 0 0,-1-1 0 0 0,1 1 0 0 0,0-1 1 0 0,1 1-1 0 0,-8-16 0 0 0,6 8 7 0 0,0 0 0 0 0,0 0 0 0 0,1 0 0 0 0,-4-24 0 0 0,7 22 11 0 0,0 1-1 0 0,1-1 0 0 0,1 1 1 0 0,0-1-1 0 0,1 1 0 0 0,1-1 1 0 0,0 1-1 0 0,8-25 0 0 0,-2 17 107 0 0,0-1 0 0 0,2 1 0 0 0,1 1 0 0 0,22-35 0 0 0,-11 21-665 0 0,19-42-1 0 0,-8-2-3481 0 0,-24 52 1956 0 0,11-31-6546 0 0,-11 26 1666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9215 0 0,'2'1'566'0'0,"0"1"0"0"0,0-1 0 0 0,0 1 0 0 0,0 0 0 0 0,0 0 0 0 0,0 0 0 0 0,-1 0 0 0 0,1 0 0 0 0,-1 0 0 0 0,0 0 0 0 0,0 0 0 0 0,1 0 0 0 0,-1 1-1 0 0,-1-1 1 0 0,1 1 0 0 0,1 4 0 0 0,1 6 1776 0 0,2 26-1 0 0,-5-32-1870 0 0,4 52 2743 0 0,-7 100 1 0 0,-20 60-1041 0 0,17-165-2007 0 0,-5 40-164 0 0,4-1-1 0 0,5 96 0 0 0,3-181-21 0 0,0-1 1 0 0,0 1-1 0 0,1 0 0 0 0,3 11 0 0 0,-4-17 11 0 0,0 0 0 0 0,-1 0-1 0 0,1 0 1 0 0,1-1-1 0 0,-1 1 1 0 0,0 0-1 0 0,0 0 1 0 0,1-1 0 0 0,2 3-1 0 0,-4-3 6 0 0,1-1 0 0 0,0 1-1 0 0,0-1 1 0 0,-1 1 0 0 0,1-1-1 0 0,0 1 1 0 0,0-1 0 0 0,0 0-1 0 0,0 0 1 0 0,-1 1 0 0 0,1-1-1 0 0,0 0 1 0 0,0 0 0 0 0,0 0 0 0 0,0 0-1 0 0,0 0 1 0 0,0 0 0 0 0,0 0-1 0 0,0 0 1 0 0,-1 0 0 0 0,1-1-1 0 0,0 1 1 0 0,1-1 0 0 0,0 0-116 0 0,0 0 0 0 0,0 0 1 0 0,0 0-1 0 0,0 0 1 0 0,0-1-1 0 0,0 1 0 0 0,0-1 1 0 0,-1 0-1 0 0,1 1 1 0 0,-1-1-1 0 0,1 0 0 0 0,-1 0 1 0 0,0 0-1 0 0,2-2 0 0 0,12-32-4124 0 0,-12 29 3182 0 0,5-15-5544 0 0,1 1-1545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2383 0 0,'-13'1'354'0'0,"14"-1"-4"0"0,0 1 0 0 0,0-1 1 0 0,-1 1-1 0 0,1-1 0 0 0,0 1 1 0 0,-1 0-1 0 0,1-1 0 0 0,0 1 1 0 0,-1 0-1 0 0,1-1 0 0 0,-1 1 1 0 0,1 0-1 0 0,-1-1 0 0 0,0 1 0 0 0,1 0 1 0 0,-1 0-1 0 0,0 0 0 0 0,1 1 1 0 0,6 11 3809 0 0,1-3-2339 0 0,-1 0 0 0 0,6 11 0 0 0,22 49 1363 0 0,-25-49-2201 0 0,66 176 3060 0 0,-72-182-3842 0 0,78 308 3072 0 0,-41-141-1702 0 0,-34-150-1450 0 0,0 1 1 0 0,-2 0-1 0 0,1 50 0 0 0,-6-82-177 0 0,-2-2-476 0 0,-1 0 156 0 0,1-1 1 0 0,0 0-1 0 0,0 1 1 0 0,0-1-1 0 0,1 0 1 0 0,-4-3 0 0 0,4 3-111 0 0,-10-11-3291 0 0,3 3-2023 0 0,-3-3-2630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7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27 8231 0 0,'1'-1'382'0'0,"-1"-1"0"0"0,1 1-1 0 0,0-1 1 0 0,0 1 0 0 0,-1 0-1 0 0,1 0 1 0 0,0 0 0 0 0,0-1-1 0 0,0 1 1 0 0,0 0 0 0 0,0 0-1 0 0,0 0 1 0 0,1 0 0 0 0,-1 0-1 0 0,0 1 1 0 0,0-1 0 0 0,1 0 0 0 0,-1 1-1 0 0,1-1 1 0 0,-1 0 0 0 0,0 1-1 0 0,1 0 1 0 0,1-1 0 0 0,3 0 643 0 0,0 0 0 0 0,0 0 0 0 0,10 1 1 0 0,-14 0-91 0 0,-1 0-687 0 0,0 1 0 0 0,0 0-1 0 0,1-1 1 0 0,-1 1 0 0 0,0 0-1 0 0,0 0 1 0 0,0 0 0 0 0,0 0-1 0 0,0 0 1 0 0,0 1 0 0 0,0-1-1 0 0,0 0 1 0 0,0 0-1 0 0,0 2 1 0 0,0 4 48 0 0,0-1-1 0 0,0 1 1 0 0,-1 0 0 0 0,0-1 0 0 0,0 1-1 0 0,0-1 1 0 0,-1 1 0 0 0,0-1-1 0 0,-3 11 1 0 0,-3 2 626 0 0,-15 32 0 0 0,16-38-632 0 0,0 0 1 0 0,0 0-1 0 0,2 0 1 0 0,-1 1-1 0 0,-2 20 1 0 0,7-33-288 0 0,0-1 0 0 0,0 1-1 0 0,0-1 1 0 0,0 1 0 0 0,0 0 0 0 0,1-1-1 0 0,-1 1 1 0 0,0-1 0 0 0,0 1 0 0 0,1 0-1 0 0,-1-1 1 0 0,0 1 0 0 0,1-1 0 0 0,-1 1 0 0 0,1-1-1 0 0,-1 1 1 0 0,0-1 0 0 0,1 0 0 0 0,-1 1-1 0 0,1-1 1 0 0,-1 1 0 0 0,1-1 0 0 0,0 0-1 0 0,-1 0 1 0 0,2 1 0 0 0,12 4 5 0 0,4-2-8 0 0,-1 0 0 0 0,32 1 0 0 0,-47-4 0 0 0,0 0 0 0 0,0 0 0 0 0,0 0 0 0 0,0 0 0 0 0,0 0 0 0 0,0 1 0 0 0,0-1 0 0 0,0 1 0 0 0,0 0 0 0 0,0 0 0 0 0,0-1 0 0 0,0 1 0 0 0,-1 0 0 0 0,1 1 0 0 0,0-1 0 0 0,-1 0 0 0 0,1 0 0 0 0,2 3 0 0 0,-3-2 0 0 0,0-1 0 0 0,0 1 0 0 0,-1-1 0 0 0,1 1 0 0 0,0-1 0 0 0,-1 1 0 0 0,1-1 0 0 0,-1 1 0 0 0,0 0 0 0 0,1-1 0 0 0,-1 1 0 0 0,0 0 0 0 0,0 0 0 0 0,0-1 0 0 0,0 1 0 0 0,0 0 0 0 0,0-1 0 0 0,-1 1 0 0 0,1 0 0 0 0,-1-1 0 0 0,1 1 0 0 0,-2 2 0 0 0,-5 12 0 0 0,0-1 0 0 0,-1 0 0 0 0,0 0 0 0 0,-2-1 0 0 0,0-1 0 0 0,0 1 0 0 0,-1-2 0 0 0,0 1 0 0 0,-2-1 0 0 0,-18 14 0 0 0,22-19 0 0 0,-13 10 0 0 0,-36 35 0 0 0,52-44 0 0 0,7-6 0 0 0,4-4 0 0 0,6-4 0 0 0,-10 5 0 0 0,65-39 0 0 0,80-35 0 0 0,-140 72 14 0 0,21-6-193 0 0,-38 10-6966 0 0</inkml:trace>
  <inkml:trace contextRef="#ctx0" brushRef="#br0" timeOffset="1">160 319 5295 0 0,'0'0'410'0'0,"1"9"-252"0"0,5 33 6740 0 0,1 43-1 0 0,-7-37-2799 0 0,-11 94 1 0 0,5-105-3373 0 0,1-3-467 0 0,0 1 0 0 0,3-1 0 0 0,1 45-1 0 0,5-52-2724 0 0,2-11-6283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122 150 2959 0 0,'-8'-14'10303'0'0,"11"10"-8991"0"0,1 0 0 0 0,-1 0 0 0 0,1 1 0 0 0,0-1 0 0 0,7-5 0 0 0,-2 4-300 0 0,1 0-1 0 0,-1 1 1 0 0,19-7-1 0 0,89-39 1854 0 0,-76 31-2643 0 0,-35 16-133 0 0,1 0 0 0 0,0 1 0 0 0,-1 0 0 0 0,9-2 0 0 0,5 5-2272 0 0,-19-1 1437 0 0,1 0 0 0 0,-1 1 0 0 0,0-1-1 0 0,1 1 1 0 0,-1 0 0 0 0,0-1-1 0 0,1 1 1 0 0,-1 0 0 0 0,0 0-1 0 0,0 0 1 0 0,2 1 0 0 0</inkml:trace>
  <inkml:trace contextRef="#ctx0" brushRef="#br0" timeOffset="1">18 419 7975 0 0,'-9'14'393'0'0,"4"-6"886"0"0,1-3 2688 0 0,9-4 389 0 0,-1 0-3471 0 0,3 0 160 0 0,0 0 0 0 0,1-1 0 0 0,-1 0 0 0 0,0 0 0 0 0,1 0 0 0 0,13-4 0 0 0,0-1-46 0 0,24-9 0 0 0,26-12-218 0 0,-9 2 469 0 0,0 3-1 0 0,91-18 1 0 0,-143 38-1282 0 0,1-2 0 0 0,-1 1 0 0 0,15-7 0 0 0,-5-3-3348 0 0,-13 0-6207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8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 11663 0 0,'2'2'488'0'0,"-1"-1"0"0"0,0 1 0 0 0,0 0 0 0 0,0 0 0 0 0,0-1 1 0 0,0 1-1 0 0,0 0 0 0 0,0 0 0 0 0,-1 0 0 0 0,1 0 0 0 0,-1 0 0 0 0,1 0 0 0 0,-1 0 0 0 0,0 0 0 0 0,0 0 0 0 0,0 3 0 0 0,0 0-47 0 0,2 77 5347 0 0,-11 41-2407 0 0,2-31-1672 0 0,7-89-1691 0 0,-4 165 949 0 0,5-144-867 0 0,1 0 1 0 0,1 0 0 0 0,2-1-1 0 0,13 46 1 0 0,-15-61-101 0 0,0-1 0 0 0,0 1 0 0 0,1-1 0 0 0,0 0 0 0 0,1 0 0 0 0,0 0 0 0 0,0-1 0 0 0,0 1 0 0 0,0-1 0 0 0,1 0 0 0 0,0-1 0 0 0,1 0 0 0 0,-1 0 0 0 0,1 0 0 0 0,0 0 0 0 0,0-1 0 0 0,0 0 0 0 0,1-1 0 0 0,0 0 0 0 0,-1 0 0 0 0,1 0 0 0 0,0-1 0 0 0,0-1 0 0 0,0 1 0 0 0,9 0 0 0 0,7 0 0 0 0,0-2 0 0 0,0 0 0 0 0,0-1 0 0 0,33-6 0 0 0,-30 2 0 0 0,-10 3 0 0 0,0-2 0 0 0,26-8 0 0 0,-28 7-80 0 0,-24-3-2754 0 0</inkml:trace>
  <inkml:trace contextRef="#ctx0" brushRef="#br0" timeOffset="1">60 565 7599 0 0,'-6'-11'786'0'0,"5"9"-439"0"0,-1-1 0 0 0,1 1 1 0 0,0 0-1 0 0,0-1 0 0 0,0 0 1 0 0,0 1-1 0 0,-1-5 0 0 0,-1-21 8181 0 0,4 25-8017 0 0,-1 0 1 0 0,0 0-1 0 0,1 1 1 0 0,-1-1-1 0 0,1 0 1 0 0,0 0-1 0 0,0 0 1 0 0,0 1-1 0 0,1-1 1 0 0,-1 1-1 0 0,1-1 1 0 0,1-2-1 0 0,1 0 44 0 0,0 0-1 0 0,1 0 1 0 0,-1 1-1 0 0,1-1 1 0 0,0 1-1 0 0,7-4 1 0 0,36-21 1172 0 0,-41 25-1544 0 0,30-15-38 0 0,-14 8-47 0 0,-1-2 0 0 0,0 0 0 0 0,-1-1 0 0 0,20-18 0 0 0,-24 16-3113 0 0,-2-1-4527 0 0</inkml:trace>
  <inkml:trace contextRef="#ctx0" brushRef="#br0" timeOffset="2">251 1 5007 0 0,'-2'3'11571'0'0,"2"1"-11120"0"0,2 16 3452 0 0,8 26 0 0 0,0 0-1991 0 0,17 213 696 0 0,-15 1 466 0 0,-8-166-2736 0 0,0-40-388 0 0,2 0 0 0 0,15 59 1 0 0,-18-99-802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23 5383 0 0,'0'0'416'0'0,"9"-13"-28"0"0,-3 5 5411 0 0,-5 8-5514 0 0,-1 0 1 0 0,1-1-1 0 0,-1 1 1 0 0,0 0-1 0 0,1 0 1 0 0,-1 0-1 0 0,0 0 0 0 0,1-1 1 0 0,-1 1-1 0 0,1 0 1 0 0,-1 0-1 0 0,0 0 1 0 0,1 0-1 0 0,-1 0 0 0 0,1 0 1 0 0,0 0-150 0 0,-1 1 0 0 0,1-1 0 0 0,-1 0 0 0 0,1 1 0 0 0,-1-1 1 0 0,1 1-1 0 0,-1-1 0 0 0,1 0 0 0 0,-1 1 0 0 0,1-1 0 0 0,-1 1 0 0 0,0-1 0 0 0,1 1 0 0 0,-1 0 0 0 0,0-1 1 0 0,1 1-1 0 0,0 3 82 0 0,0 0-1 0 0,0-1 1 0 0,0 1 0 0 0,0 0 0 0 0,0 5 0 0 0,0 19 363 0 0,-2 0 0 0 0,-1-1 0 0 0,-8 38 1 0 0,4-25-363 0 0,-16 102 622 0 0,21-136-710 0 0,0 1-1 0 0,1-1 1 0 0,0 11 0 0 0,4 1-1289 0 0,-3-17 642 0 0,-1 0 0 0 0,1 0 1 0 0,0 0-1 0 0,-1 0 1 0 0,1 0-1 0 0,0 0 1 0 0,0 0-1 0 0,0 0 0 0 0,0 0 1 0 0,0-1-1 0 0,1 2 1 0 0,7 2-6679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 3655 0 0,'2'-5'11675'0'0,"0"9"-10848"0"0,-1-1-1 0 0,0 1 1 0 0,0-1-1 0 0,0 0 1 0 0,0 1 0 0 0,-1 0-1 0 0,0-1 1 0 0,1 7 0 0 0,-3 33 1804 0 0,1-40-2372 0 0,-23 213 4022 0 0,1-31-3455 0 0,23-178-809 0 0,-2 9 85 0 0,1 0 0 0 0,2 19 0 0 0,-1-31-58 0 0,0-1-1 0 0,1 1 1 0 0,-1 0 0 0 0,1-1 0 0 0,0 1 0 0 0,0 0 0 0 0,1-1 0 0 0,-1 0 0 0 0,1 1 0 0 0,-1-1 0 0 0,1 0 0 0 0,0 0 0 0 0,0 0-1 0 0,1 0 1 0 0,3 4 0 0 0,-5-5-36 0 0,1-1 0 0 0,-1 0-1 0 0,1 0 1 0 0,0 0-1 0 0,-1 0 1 0 0,1-1 0 0 0,0 1-1 0 0,0 0 1 0 0,0-1 0 0 0,-1 1-1 0 0,1-1 1 0 0,0 1-1 0 0,0-1 1 0 0,0 0 0 0 0,3 0-1 0 0,-2 0 5 0 0,1-1 0 0 0,0 1 0 0 0,0-1 0 0 0,0 0 0 0 0,0 0 0 0 0,0-1-1 0 0,3-1 1 0 0,3-2 29 0 0,0 0 0 0 0,-1-1 0 0 0,0-1 0 0 0,12-10 0 0 0,-5 2 6 0 0,-2 0 0 0 0,0-1 1 0 0,21-30-1 0 0,27-57-105 0 0,-36 57-63 0 0,-16 30-62 0 0,-2 0 1 0 0,1-1-1 0 0,-2 1 0 0 0,-1-2 0 0 0,0 1 0 0 0,-1-1 0 0 0,0 1 0 0 0,-2-1 0 0 0,0-1 0 0 0,0-20 0 0 0,-3 37 28 0 0,0-1-1 0 0,-1 0 0 0 0,1 1 0 0 0,-1-1 1 0 0,1 0-1 0 0,-1 1 0 0 0,0-1 1 0 0,0 1-1 0 0,0-1 0 0 0,0 1 0 0 0,-2-3 1 0 0,2 4-88 0 0,1 0 1 0 0,-1 0 0 0 0,0 1-1 0 0,0-1 1 0 0,1 0 0 0 0,-1 0-1 0 0,0 1 1 0 0,0-1 0 0 0,0 1-1 0 0,1-1 1 0 0,-1 1 0 0 0,0-1-1 0 0,0 1 1 0 0,-1-1-1 0 0,1 1-206 0 0,0 0 0 0 0,0 0 0 0 0,0 0-1 0 0,0 0 1 0 0,0 0 0 0 0,0 0-1 0 0,0 0 1 0 0,1 0 0 0 0,-1 0-1 0 0,0 1 1 0 0,0-1 0 0 0,0 0-1 0 0,0 1 1 0 0,0-1 0 0 0,0 1-1 0 0,0-1 1 0 0,-1 1 0 0 0,-6 7-6757 0 0</inkml:trace>
  <inkml:trace contextRef="#ctx0" brushRef="#br0" timeOffset="1">316 384 13391 0 0,'17'35'386'0'0,"-1"1"0"0"0,-2 0 0 0 0,11 47 0 0 0,-12-39-466 0 0,9 36 5017 0 0,20 141-1 0 0,-14 84 2006 0 0,-22-95-5731 0 0,-13-121-10421 0 0,3-67-958 0 0</inkml:trace>
  <inkml:trace contextRef="#ctx0" brushRef="#br0" timeOffset="2">699 1475 16727 0 0,'0'0'1784'0'0,"-3"-6"-1720"0"0,1 2 1552 0 0,1-7-712 0 0,1 3 968 0 0,1 0-896 0 0,2-4 0 0 0,-1 2-7496 0 0,1 0-1496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645 0 5783 0 0,'0'4'64'0'0,"-1"-1"0"0"0,0 0-1 0 0,0 1 1 0 0,0-1 0 0 0,-1 0-1 0 0,1 0 1 0 0,-1 0 0 0 0,0 0-1 0 0,0 0 1 0 0,0 0-1 0 0,-4 4 1 0 0,-7 11 884 0 0,-75 117 5182 0 0,6-10-2285 0 0,-96 186 124 0 0,128-219-3043 0 0,-46 91 808 0 0,62-116-1105 0 0,16-35-233 0 0,2 1 0 0 0,2 0-1 0 0,-18 62 1 0 0,31-92-336 0 0,0 0 0 0 0,1-1 0 0 0,-1 1 0 0 0,1 0 1 0 0,0 0-1 0 0,0 0 0 0 0,0 0 0 0 0,1-1 0 0 0,-1 1 0 0 0,1 0 0 0 0,1 5 0 0 0,-2-7-134 0 0,0 0-1 0 0,1-1 0 0 0,-1 1 0 0 0,1 0 1 0 0,-1 0-1 0 0,1-1 0 0 0,0 1 1 0 0,-1 0-1 0 0,1-1 0 0 0,0 1 1 0 0,-1 0-1 0 0,1-1 0 0 0,0 1 1 0 0,0-1-1 0 0,1 1 0 0 0,-1 0-428 0 0,1-1 0 0 0,-1 0 0 0 0,0 1 0 0 0,1-1 0 0 0,-1 0-1 0 0,1 0 1 0 0,-1 0 0 0 0,1 0 0 0 0,-1 0 0 0 0,0 0 0 0 0,1-1 0 0 0,2 0 0 0 0,13-5-7779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2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3247 0 0,'0'1'251'0'0,"2"9"338"0"0,0 0 1 0 0,0 0-1 0 0,-1 0 0 0 0,-1 0 1 0 0,1 0-1 0 0,-2 0 0 0 0,1 0 0 0 0,-1 0 1 0 0,-1 0-1 0 0,-3 11 0 0 0,-2 18 1646 0 0,-12 63 1700 0 0,3-16-1535 0 0,10-52-1455 0 0,-5 41 721 0 0,10-65-1423 0 0,1 0 1 0 0,2 18-1 0 0,-2-24-200 0 0,4 8 182 0 0,-3-12-707 0 0,0-1 0 0 0,1 1 1 0 0,-1-1-1 0 0,0 1 0 0 0,1-1 0 0 0,-1 1 0 0 0,0-1 0 0 0,0 0 1 0 0,0 1-1 0 0,0-1 0 0 0,1 0 0 0 0,0-1 0 0 0,9-9-6350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3079 0 0,'-1'2'227'0'0,"-9"49"3708"0"0,-2-1-1 0 0,-2 0 1 0 0,-36 83 0 0 0,42-114-2905 0 0,2-1 1 0 0,0 1-1 0 0,-5 28 1 0 0,11-45-572 0 0,1-2-399 0 0,0 0 0 0 0,0 0 0 0 0,0-1 0 0 0,0 1 0 0 0,0 0 0 0 0,-1 0 0 0 0,1 0 0 0 0,0-1 1 0 0,0 1-1 0 0,0-1 0 0 0,0 1 0 0 0,-1-1 0 0 0,1 1 0 0 0,0-1 0 0 0,0 1 0 0 0,1-2 0 0 0,22-23 354 0 0,-1-1 0 0 0,23-36-1 0 0,-16 22-342 0 0,2-1-67 0 0,78-107 176 0 0,-107 142-165 0 0,-2 5 59 0 0,-2 9 100 0 0,-9 33 2355 0 0,-5 69 0 0 0,13-93-2398 0 0,2 1-1 0 0,0-1 0 0 0,1 0 0 0 0,1 1 1 0 0,1-1-1 0 0,0 0 0 0 0,1 0 0 0 0,1 0 1 0 0,10 25-1 0 0,-13-40-340 0 0,-1 0 0 0 0,1 1 0 0 0,-1-1 0 0 0,1 0 0 0 0,0 0 0 0 0,0 0 0 0 0,0 0 0 0 0,0 0 1 0 0,1 0-1 0 0,-1-1 0 0 0,0 1 0 0 0,1-1 0 0 0,-1 0 0 0 0,1 1 0 0 0,-1-1 0 0 0,1 0 0 0 0,4 1 0 0 0,-3-1-463 0 0,0 0 1 0 0,0-1-1 0 0,0 1 0 0 0,0-1 0 0 0,1 0 1 0 0,-1 0-1 0 0,0 0 0 0 0,0 0 0 0 0,0-1 1 0 0,0 0-1 0 0,6-1 0 0 0,5-6-8355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5295 0 0,'-1'17'472'0'0,"-2"3"-376"0"0,-3 2-96 0 0,2 3 0 0 0,-5-1 1336 0 0,0 2 248 0 0,0 2 48 0 0,0-2 16 0 0,1-1-816 0 0,2 0-168 0 0,1-1-32 0 0,7-3-4336 0 0,2-2-864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4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0 538 2759 0 0,'16'-16'-23'0'0,"14"-13"1322"0"0,-1-2 1 0 0,49-67-1 0 0,-65 77-463 0 0,-1 0 0 0 0,0-1-1 0 0,-2 0 1 0 0,10-32 0 0 0,-16 39-370 0 0,0 1 0 0 0,-1-1-1 0 0,0 0 1 0 0,-2 0 0 0 0,0 0 0 0 0,0 0 0 0 0,-1-1 0 0 0,-3-17 0 0 0,2 29-316 0 0,0 0 0 0 0,0 0 0 0 0,0 0 0 0 0,-1 1 0 0 0,0-1 0 0 0,1 0 0 0 0,-1 0 1 0 0,-1 1-1 0 0,1 0 0 0 0,0-1 0 0 0,-1 1 0 0 0,0 0 0 0 0,1 0 0 0 0,-6-4 0 0 0,6 5-102 0 0,0 1-1 0 0,1 0 1 0 0,-1 0 0 0 0,0-1-1 0 0,0 1 1 0 0,0 0 0 0 0,0 1-1 0 0,0-1 1 0 0,0 0 0 0 0,0 0-1 0 0,0 1 1 0 0,0-1 0 0 0,-1 1-1 0 0,1 0 1 0 0,0 0 0 0 0,0 0-1 0 0,0 0 1 0 0,-1 0 0 0 0,1 0-1 0 0,0 0 1 0 0,0 1 0 0 0,0-1-1 0 0,0 1 1 0 0,0 0 0 0 0,0 0-1 0 0,0-1 1 0 0,0 1 0 0 0,-3 2-1 0 0,-9 7 84 0 0,-1 0 0 0 0,1 1 0 0 0,-14 16 0 0 0,23-22-80 0 0,1 0-1 0 0,-1 0 0 0 0,1 1 1 0 0,1-1-1 0 0,-1 1 0 0 0,1 0 1 0 0,0 0-1 0 0,0 1 0 0 0,0-1 1 0 0,1 0-1 0 0,-2 10 0 0 0,3-1-23 0 0,0 0-1 0 0,1 0 0 0 0,0 0 1 0 0,1 0-1 0 0,5 21 1 0 0,0 21 138 0 0,6 268 3296 0 0,-20 101 2013 0 0,6-400-5384 0 0,0 17-54 0 0,1 0 1 0 0,9 80 0 0 0,-4-108-1460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5959 0 0,'2'6'348'0'0,"-1"0"-1"0"0,0 0 0 0 0,0 0 0 0 0,0 0 1 0 0,0 1-1 0 0,-2 10 0 0 0,1-15 167 0 0,0 1 0 0 0,0 0-1 0 0,0-1 1 0 0,1 1 0 0 0,-1-1 0 0 0,1 1 0 0 0,-1 0 0 0 0,1-1-1 0 0,0 0 1 0 0,0 1 0 0 0,0-1 0 0 0,0 1 0 0 0,0-1 0 0 0,2 2-1 0 0,2 3 494 0 0,0-1 0 0 0,1 0 0 0 0,6 6 0 0 0,4 5 627 0 0,-2-3 25 0 0,0-1 0 0 0,23 16 0 0 0,-10-8-532 0 0,-15-11-710 0 0,-4-3 93 0 0,-1-1-1 0 0,2 0 1 0 0,-1 0-1 0 0,1 0 1 0 0,-1-1-1 0 0,1-1 1 0 0,12 5-1 0 0,-20-8-503 0 0,1-1 0 0 0,0 1 0 0 0,-1-1 0 0 0,1 0 0 0 0,-1 0 0 0 0,1 0 0 0 0,0 0 0 0 0,-1 0 0 0 0,1 0-1 0 0,-1 0 1 0 0,1 0 0 0 0,0-1 0 0 0,-1 1 0 0 0,1-1 0 0 0,-1 1 0 0 0,1-1 0 0 0,-1 0 0 0 0,1 1 0 0 0,1-2 0 0 0,-1 0 6 0 0,0 0 0 0 0,0 0 0 0 0,0 0 1 0 0,0 0-1 0 0,-1 0 0 0 0,1-1 1 0 0,-1 1-1 0 0,1 0 0 0 0,-1-1 0 0 0,2-4 1 0 0,-1 1 4 0 0,0-1 1 0 0,0 1-1 0 0,-1-1 1 0 0,1 0-1 0 0,-2 0 1 0 0,1 0-1 0 0,-1 1 1 0 0,-1-12-1 0 0,-5-19-808 0 0,3 29-239 0 0,1-1 0 0 0,1 0 1 0 0,0 0-1 0 0,0 0 1 0 0,0 0-1 0 0,1-1 1 0 0,2-10-1 0 0,2 5-9166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5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1 226 6559 0 0,'-1'-13'704'0'0,"2"9"-359"0"0,-1 0-1 0 0,1 1 1 0 0,0-1-1 0 0,0 0 1 0 0,1 1-1 0 0,-1-1 1 0 0,1 1-1 0 0,-1-1 1 0 0,1 1-1 0 0,0 0 1 0 0,1 0-1 0 0,-1-1 1 0 0,0 2-1 0 0,1-1 1 0 0,0 0-1 0 0,-1 0 1 0 0,1 1-1 0 0,5-3 1 0 0,6-6 2125 0 0,0 2-1 0 0,25-13 1 0 0,6 0-238 0 0,0 2-1 0 0,55-17 1 0 0,-75 30-1538 0 0,1 1 1 0 0,0 0-1 0 0,0 2 0 0 0,0 1 1 0 0,47 1-1 0 0,-68 2-680 0 0,-1 1-1 0 0,0-1 1 0 0,0 1 0 0 0,0 0 0 0 0,1 0-1 0 0,-1 1 1 0 0,0-1 0 0 0,5 4-1 0 0,8 5-8695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5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35 5695 0 0,'3'-2'76'0'0,"1"-1"-1"0"0,0 1 1 0 0,-1 0-1 0 0,1 0 0 0 0,0 1 1 0 0,0-1-1 0 0,0 1 1 0 0,0 0-1 0 0,0 0 0 0 0,5-1 1 0 0,3 1 1094 0 0,-1 0-1 0 0,0 0 1 0 0,0 2 0 0 0,0-1 0 0 0,15 3-1 0 0,-21-2-874 0 0,0 1-1 0 0,0-1 0 0 0,0 1 0 0 0,0 0 1 0 0,0 0-1 0 0,0 1 0 0 0,-1 0 1 0 0,0-1-1 0 0,1 1 0 0 0,-1 1 0 0 0,0-1 1 0 0,0 1-1 0 0,5 6 0 0 0,-2-2 30 0 0,-2 0-1 0 0,1 0 1 0 0,-1 1-1 0 0,0 0 1 0 0,-1 0-1 0 0,0 0 1 0 0,0 0-1 0 0,-1 1 1 0 0,0-1-1 0 0,-1 1 1 0 0,0 0-1 0 0,-1 0 1 0 0,0-1-1 0 0,0 17 1 0 0,-2-10-13 0 0,0-1 1 0 0,-1 1-1 0 0,-1-1 1 0 0,-1 0-1 0 0,0 0 1 0 0,0 0-1 0 0,-2 0 1 0 0,-11 22-1 0 0,9-23-199 0 0,0 0-1 0 0,-1-1 1 0 0,0 1-1 0 0,-1-2 1 0 0,-1 1-1 0 0,-19 17 1 0 0,25-26-44 0 0,0 1 0 0 0,0-2 1 0 0,0 1-1 0 0,-1 0 0 0 0,1-1 1 0 0,-1 0-1 0 0,0-1 0 0 0,0 1 0 0 0,0-1 1 0 0,0 0-1 0 0,0 0 0 0 0,0-1 1 0 0,-1 0-1 0 0,1 0 0 0 0,-1 0 1 0 0,1-1-1 0 0,-1 0 0 0 0,1 0 0 0 0,-10-2 1 0 0,9-1-27 0 0,0 1 1 0 0,0-1 0 0 0,0 0-1 0 0,0-1 1 0 0,1 1 0 0 0,-1-1-1 0 0,1-1 1 0 0,0 1 0 0 0,1-1-1 0 0,-1 0 1 0 0,1 0 0 0 0,0-1-1 0 0,0 0 1 0 0,0 1 0 0 0,1-2-1 0 0,0 1 1 0 0,0 0 0 0 0,1-1-1 0 0,-1 0 1 0 0,2 0 0 0 0,-5-13-1 0 0,6 18-31 0 0,1-1 0 0 0,-1 1 1 0 0,1 0-1 0 0,0-1 0 0 0,-1 1 0 0 0,1-1 0 0 0,0 1 0 0 0,1-1 0 0 0,-1 1 0 0 0,0 0 0 0 0,1-1 0 0 0,-1 1 0 0 0,1 0 0 0 0,0-1 0 0 0,0 1 0 0 0,0 0 0 0 0,0 0 0 0 0,0-1 0 0 0,0 1 0 0 0,0 0 0 0 0,1 0 0 0 0,-1 1 1 0 0,1-1-1 0 0,0 0 0 0 0,-1 0 0 0 0,1 1 0 0 0,0-1 0 0 0,0 1 0 0 0,0-1 0 0 0,0 1 0 0 0,0 0 0 0 0,1 0 0 0 0,-1 0 0 0 0,0 0 0 0 0,5-1 0 0 0,3-1 150 0 0,0 1 0 0 0,1 0-1 0 0,0 0 1 0 0,-1 1 0 0 0,1 1-1 0 0,20 1 1 0 0,46 7 1056 0 0,-67-6-1003 0 0,-1 0 0 0 0,0 0-1 0 0,1 1 1 0 0,-1 1-1 0 0,15 7 1 0 0,-22-10-102 0 0,15 9-1050 0 0,-8-4-2151 0 0,1-2-4045 0 0</inkml:trace>
  <inkml:trace contextRef="#ctx0" brushRef="#br0" timeOffset="1">457 0 2959 0 0,'0'0'1859'0'0,"1"3"-86"0"0,4 8-209 0 0,0 0-1 0 0,-1 0 0 0 0,-1 0 0 0 0,1 0 0 0 0,-2 0 0 0 0,0 1 0 0 0,1 15 1 0 0,-5 94 5575 0 0,-1-94-6125 0 0,-8 61 1087 0 0,7-71-1671 0 0,0-1 217 0 0,1 1 0 0 0,-2 29 0 0 0,7-19 307 0 0,0-27-874 0 0,-1-1-79 0 0,0 1 0 0 0,-1-1-1 0 0,1 1 1 0 0,0-1-1 0 0,0 1 1 0 0,0-1 0 0 0,0 0-1 0 0,-1 0 1 0 0,1 1 0 0 0,0-1-1 0 0,-1 0 1 0 0,1 0 0 0 0,0 0-1 0 0,-1 0 1 0 0,1 0-1 0 0,-1 0 1 0 0,0 0 0 0 0,1-1-1 0 0,1-2-1 0 0,10-19 1 0 0,-1 0 0 0 0,14-46 0 0 0,-7 19 0 0 0,-10 24 0 0 0,11-52 0 0 0,-13 50 0 0 0,1-2-1115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6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 2527 0 0,'2'1'187'0'0,"15"16"4457"0"0,9 8 4318 0 0,-10-5-5971 0 0,18 42 2718 0 0,-28-48-4838 0 0,0 1-1 0 0,0 0 1 0 0,-2 0 0 0 0,5 26 0 0 0,-8-32-719 0 0,-1 0 0 0 0,0-1 0 0 0,0 1 0 0 0,-1 0 0 0 0,0 0 0 0 0,0-1 0 0 0,-1 1 0 0 0,0-1 0 0 0,-1 1 1 0 0,0-1-1 0 0,0 0 0 0 0,-1 0 0 0 0,0 0 0 0 0,0-1 0 0 0,-7 10 0 0 0,-6 8-42 0 0,9-12-4 0 0,-1 0 0 0 0,-1 0 0 0 0,0-1 1 0 0,-16 17-1 0 0,23-27-92 0 0,0 1 0 0 0,-1-1-1 0 0,1 1 1 0 0,0-1 0 0 0,-1 0 0 0 0,1 0 0 0 0,-1-1 0 0 0,0 1 0 0 0,1-1 0 0 0,-1 0-1 0 0,0 0 1 0 0,0 0 0 0 0,0 0 0 0 0,0-1 0 0 0,0 1 0 0 0,0-1 0 0 0,0 0 0 0 0,0 0-1 0 0,0-1 1 0 0,0 1 0 0 0,0-1 0 0 0,-7-2 0 0 0,8 2-14 0 0,0-1 0 0 0,-1 0 0 0 0,1 0 0 0 0,0 0 0 0 0,0 0 0 0 0,0 0 0 0 0,0 0 0 0 0,1-1 0 0 0,-1 0 0 0 0,1 1 0 0 0,-1-1 0 0 0,1 0 0 0 0,0 0 0 0 0,0-1 0 0 0,0 1 0 0 0,0 0 0 0 0,0-4 0 0 0,-2-1 0 0 0,1 0 0 0 0,1 0 0 0 0,0 0 0 0 0,0 0 0 0 0,0-1 0 0 0,0-11 0 0 0,2 16 0 0 0,0 1 0 0 0,0-1 0 0 0,0 0 0 0 0,1 0 0 0 0,-1 1 0 0 0,1-1 0 0 0,0 1 0 0 0,0-1 0 0 0,0 1 0 0 0,1-1 0 0 0,-1 1 0 0 0,1-1 0 0 0,0 1 0 0 0,0 0 0 0 0,0 0 0 0 0,0 0 0 0 0,0 0 0 0 0,1 0 0 0 0,-1 1 0 0 0,1-1 0 0 0,0 1 0 0 0,0 0 0 0 0,0-1 0 0 0,0 1 0 0 0,0 0 0 0 0,0 1 0 0 0,1-1 0 0 0,-1 1 0 0 0,0-1 0 0 0,1 1 0 0 0,0 0 0 0 0,-1 0 0 0 0,1 1 0 0 0,-1-1 0 0 0,1 1 0 0 0,0-1 0 0 0,0 1 0 0 0,5 1 0 0 0,0 0 0 0 0,9 0 0 0 0,-1 1 0 0 0,25 6 0 0 0,-36-6 0 0 0,0-1 0 0 0,-1 2 0 0 0,1-1 0 0 0,-1 0 0 0 0,0 1 0 0 0,0 0 0 0 0,0 1 0 0 0,0-1 0 0 0,0 1 0 0 0,-1-1 0 0 0,6 7 0 0 0,14 13-1765 0 0,-17-21-4261 0 0,-7-2 5624 0 0,1 0 1 0 0,-1 0-1 0 0,1 0 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 4951 0 0,'13'-2'382'0'0,"-4"4"-250"0"0,2 10 6761 0 0,-3 5-3494 0 0,2 17 191 0 0,-9-21-2625 0 0,1 0 0 0 0,-2 1 0 0 0,1-1 0 0 0,-4 22 0 0 0,-12 53 2369 0 0,10-63-2450 0 0,-17 64 1348 0 0,-3 8-87 0 0,25-95-2145 0 0,-1 0 0 0 0,1 1 0 0 0,0-1 0 0 0,0 0 0 0 0,0 1 0 0 0,0-1 0 0 0,0 0 0 0 0,0 0 0 0 0,0 1 0 0 0,1-1 0 0 0,-1 0 0 0 0,1 0 0 0 0,2 5 0 0 0,-3-7 0 0 0,0 0 0 0 0,1 0 0 0 0,-1 0 0 0 0,0 0 0 0 0,0 0 0 0 0,1 0 0 0 0,-1 0 0 0 0,0 0 0 0 0,1 0 0 0 0,-1 0 0 0 0,0 0 0 0 0,1 0 0 0 0,-1 0 0 0 0,0 0 0 0 0,1 0 0 0 0,-1 0 0 0 0,0 0 0 0 0,1 0 0 0 0,-1 0 0 0 0,0-1 0 0 0,0 1 0 0 0,1 0 0 0 0,-1 0 0 0 0,0 0 0 0 0,0 0 0 0 0,1-1 0 0 0,-1 1 0 0 0,0 0 0 0 0,0 0 0 0 0,0-1 0 0 0,1 1 0 0 0,-1 0 0 0 0,0-1 0 0 0,0 1 0 0 0,0-1 0 0 0,10-10 0 0 0,-2-1 0 0 0,15-26 0 0 0,22-36 0 0 0,17-44 0 0 0,-62 118 0 0 0,0 0 0 0 0,1 1 0 0 0,-1-1 0 0 0,0 0 0 0 0,0 0 0 0 0,0 0 0 0 0,0 0 0 0 0,0 0 0 0 0,0 0 0 0 0,0 0 0 0 0,0 0 0 0 0,0 1 0 0 0,1-1 0 0 0,-1 0 0 0 0,0 0 0 0 0,0 0 0 0 0,0 0 0 0 0,0 0 0 0 0,0 0 0 0 0,0 0 0 0 0,0 0 0 0 0,1 0 0 0 0,-1 0 0 0 0,0 0 0 0 0,0 0 0 0 0,0 0 0 0 0,0 0 0 0 0,0 0 0 0 0,1 0 0 0 0,-1 0 0 0 0,0 0 0 0 0,0 0 0 0 0,0 0 0 0 0,0 0 0 0 0,0 0 0 0 0,0 0 0 0 0,1 0 0 0 0,-1 0 0 0 0,0 0 0 0 0,0 0 0 0 0,0 0 0 0 0,0 0 0 0 0,0 0 0 0 0,0-1 0 0 0,0 1 0 0 0,1 0 0 0 0,-1 0 0 0 0,0 0 0 0 0,0 0 0 0 0,0 0 0 0 0,0 0 0 0 0,0 0 0 0 0,0-1 0 0 0,0 1 0 0 0,0 0 0 0 0,0 0 0 0 0,0 0 0 0 0,0 0 0 0 0,0 0 0 0 0,0 0 0 0 0,0-1 0 0 0,0 1 0 0 0,0 0 0 0 0,2 9 0 0 0,-2-8 0 0 0,4 30 0 0 0,0-2 0 0 0,13 56 0 0 0,-14-74-47 0 0,0-1 0 0 0,1 0 0 0 0,0 0 0 0 0,10 16 0 0 0,-13-24 34 0 0,0-1 1 0 0,0 1-1 0 0,0 0 0 0 0,0-1 1 0 0,1 1-1 0 0,-1-1 1 0 0,1 1-1 0 0,-1-1 0 0 0,1 0 1 0 0,-1 1-1 0 0,1-1 1 0 0,0 0-1 0 0,-1 0 0 0 0,1 0 1 0 0,0 0-1 0 0,0-1 1 0 0,0 1-1 0 0,0 0 1 0 0,0-1-1 0 0,0 1 0 0 0,0-1 1 0 0,0 0-1 0 0,0 0 1 0 0,0 0-1 0 0,0 0 0 0 0,0 0 1 0 0,0 0-1 0 0,0 0 1 0 0,0-1-1 0 0,0 1 1 0 0,0-1-1 0 0,2 0 0 0 0,12-7-2927 0 0,-5 2-3269 0 0,8-3-3663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7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206 607 12463 0 0,'-7'5'1299'0'0,"-1"0"-126"0"0,1 1 0 0 0,-1 0 0 0 0,2 1 1 0 0,-1-1-1 0 0,1 1 0 0 0,0 1 0 0 0,0-1 0 0 0,1 1 0 0 0,0 0 1 0 0,-4 9-1 0 0,7-13-728 0 0,1-1 0 0 0,-1 1 0 0 0,1 0 0 0 0,0 0 0 0 0,0 0 0 0 0,1 0 0 0 0,-1 0 0 0 0,1 0 0 0 0,0 0 0 0 0,0 0 0 0 0,0 0-1 0 0,1 0 1 0 0,1 7 0 0 0,-1-7-457 0 0,0-1 0 0 0,1 1 0 0 0,0-1 0 0 0,-1 0 0 0 0,1 1 0 0 0,0-1 0 0 0,1 0-1 0 0,-1 0 1 0 0,0 0 0 0 0,5 3 0 0 0,4 3 13 0 0,0-1-1 0 0,1 0 1 0 0,0 0 0 0 0,0-1-1 0 0,1-1 1 0 0,19 7 0 0 0,23 12-2 0 0,-53-23 1 0 0,1-1 0 0 0,0 1 0 0 0,-1 0 0 0 0,1 0 0 0 0,-1 0 0 0 0,1 0 0 0 0,-1 0 0 0 0,0 0 0 0 0,0 1 0 0 0,0-1 0 0 0,0 1 0 0 0,-1-1 0 0 0,3 4 0 0 0,-4-4 0 0 0,1 0 0 0 0,0 0 0 0 0,-1-1 0 0 0,0 1 0 0 0,1 0 0 0 0,-1 0 0 0 0,0 0 0 0 0,0 0 0 0 0,0-1 0 0 0,0 1 0 0 0,0 0 0 0 0,0 0 0 0 0,-1 0 0 0 0,1-1 0 0 0,-1 1 0 0 0,1 0 0 0 0,-1 0 0 0 0,0-1 0 0 0,1 1 0 0 0,-1 0 0 0 0,0-1 0 0 0,0 1 0 0 0,-2 2 0 0 0,-16 20 0 0 0,-2-1 0 0 0,-38 35 0 0 0,43-44 0 0 0,-1-2 0 0 0,0 0 0 0 0,-1 0 0 0 0,-37 16 0 0 0,47-24-146 0 0,0-1 1 0 0,0 0-1 0 0,0-1 1 0 0,0 0-1 0 0,0 0 0 0 0,-1 0 1 0 0,1-1-1 0 0,-1-1 1 0 0,-13 0-1 0 0,12-4-7426 0 0</inkml:trace>
  <inkml:trace contextRef="#ctx0" brushRef="#br0" timeOffset="1">1408 0 14799 0 0,'-3'1'211'0'0,"0"0"0"0"0,1 0 0 0 0,-1 1 0 0 0,0-1 0 0 0,0 1 0 0 0,1-1 0 0 0,-1 1 0 0 0,1 0 0 0 0,-1 0 0 0 0,1 0 0 0 0,0 0 1 0 0,-3 5-1 0 0,-22 32 2791 0 0,23-34-2522 0 0,-79 145 7165 0 0,1-2-4565 0 0,-73 94-2516 0 0,-34 54-111 0 0,160-245-453 0 0,-28 68 0 0 0,44-87 0 0 0,2 1 0 0 0,1 0 0 0 0,-8 52 0 0 0,17-81 0 0 0,-2 20 0 0 0,-2 39 0 0 0,5-57 0 0 0,0 0 0 0 0,0 0 0 0 0,1 0 0 0 0,0 1 0 0 0,0-1 0 0 0,1 0 0 0 0,-1 0 0 0 0,1 0 0 0 0,1-1 0 0 0,-1 1 0 0 0,6 9 0 0 0,8 1-2111 0 0,3-7-4806 0 0,-6-7-3279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6159 0 0,'8'2'638'0'0,"318"69"11126"0"0,-133-13-7966 0 0,94 24 514 0 0,-176-54-2854 0 0,-1 5 0 0 0,183 81-1 0 0,-68 3-14 0 0,-221-114-3547 0 0,-19-2-2769 0 0,-18-7 545 0 0,-44-11-4413 0 0,0 5 3560 0 0,4 6 3534 0 0,-89 3-1 0 0,101 7 3960 0 0,22 3 5732 0 0,41-6-6447 0 0,10 4-37 0 0,22 4 1 0 0,42 3-1100 0 0,-22-5 1344 0 0,-6 2 1143 0 0,159 23 3039 0 0,-159-27-5475 0 0,1-2 1 0 0,60-4 0 0 0,-97 1-363 0 0,0-2 1 0 0,0 1 0 0 0,21-7-1 0 0,-28 6-120 0 0,-1 0 0 0 0,1 0 0 0 0,-1 0-1 0 0,0 0 1 0 0,1 0 0 0 0,-1-1 0 0 0,-1 0-1 0 0,1 0 1 0 0,0 0 0 0 0,-1-1 0 0 0,1 1-1 0 0,2-5 1 0 0,-4 6-30 0 0,-1-1 0 0 0,0 0 0 0 0,0 0 0 0 0,0 1 0 0 0,0-1 0 0 0,0 0 0 0 0,0 0 0 0 0,-1 0 0 0 0,1 0 0 0 0,-1-4 0 0 0,0 1 0 0 0,0 0 0 0 0,0-1 0 0 0,-3-11 0 0 0,1 11-21 0 0,0-1 0 0 0,-1 0 0 0 0,0 1 0 0 0,0-1 0 0 0,-1 1 0 0 0,0 0 0 0 0,-1 0 0 0 0,1 0 0 0 0,-1 1 0 0 0,-11-11 0 0 0,-4-2-247 0 0,-43-31-1 0 0,46 38 120 0 0,0 0-1 0 0,1-1 0 0 0,1-1 1 0 0,-20-23-1 0 0,23 17-2194 0 0,4 0-4625 0 0,0-2-2482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3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15551 0 0,'13'67'4938'0'0,"-5"-35"-2504"0"0,-2-1 0 0 0,2 37 1 0 0,2 10-1917 0 0,-7-59-929 0 0,2 9-534 0 0,-1-10-6210 0 0</inkml:trace>
  <inkml:trace contextRef="#ctx0" brushRef="#br0" timeOffset="1">120 171 4143 0 0,'0'-5'1172'0'0,"0"1"0"0"0,0-1 0 0 0,0 1 0 0 0,1-1 0 0 0,0 1 0 0 0,1-5 0 0 0,-1 7 9 0 0,0-1 0 0 0,0 1 1 0 0,1 0-1 0 0,-1 0 0 0 0,1 0 0 0 0,0 0 1 0 0,-1 0-1 0 0,1 1 0 0 0,3-3 0 0 0,-1 0-224 0 0,-2 2-582 0 0,-1 1 1 0 0,1 0 0 0 0,0-1 0 0 0,0 1-1 0 0,-1 0 1 0 0,1 0 0 0 0,4-2 0 0 0,1 0-215 0 0,-6 2 65 0 0,1 1 1 0 0,-1-1-1 0 0,0 1 0 0 0,1-1 0 0 0,0 1 1 0 0,-1-1-1 0 0,1 1 0 0 0,2 0 1 0 0,3 3-2614 0 0,0 6-5267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1 519 13447 0 0,'0'0'1034'0'0,"6"5"-252"0"0,-4-4-128 0 0,1 0 1 0 0,-1 0-1 0 0,0-1 0 0 0,0 0 0 0 0,1 1 0 0 0,-1-1 0 0 0,0 0 0 0 0,1 0 1 0 0,-1 0-1 0 0,0 0 0 0 0,1 0 0 0 0,3-2 0 0 0,31-9 4203 0 0,-18 5-3565 0 0,2 1-59 0 0,33-3-1 0 0,-33 6-1104 0 0,-1-2 0 0 0,22-5-1 0 0,40-10-123 0 0,-5 2-5 0 0,-67 15-96 0 0,30-10-2428 0 0,0-3-3881 0 0,-23 8-3790 0 0</inkml:trace>
  <inkml:trace contextRef="#ctx0" brushRef="#br0" timeOffset="1">533 105 15487 0 0,'0'0'1194'0'0,"8"-4"-434"0"0,31-14 3071 0 0,-1 1 1 0 0,2 2-1 0 0,76-18 1 0 0,-75 26-8453 0 0,1 0-3612 0 0,-25 3 1047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4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18 15519 0 0,'0'-1'1194'0'0,"0"-7"5362"0"0,1 8-6365 0 0,-1-1 0 0 0,1 1 0 0 0,-1-1 0 0 0,1 1 0 0 0,-1-1 1 0 0,1 1-1 0 0,0-1 0 0 0,-1 1 0 0 0,1 0 0 0 0,0-1 0 0 0,-1 1 0 0 0,1 0 0 0 0,0-1 0 0 0,0 1 0 0 0,18-3 1105 0 0,-18 4-1276 0 0,0-1 0 0 0,0 0-1 0 0,0 0 1 0 0,0 1 0 0 0,-1-1 0 0 0,1 0 0 0 0,0 1-1 0 0,0-1 1 0 0,-1 1 0 0 0,1-1 0 0 0,0 1-1 0 0,-1-1 1 0 0,1 1 0 0 0,0 0 0 0 0,-1-1-1 0 0,1 1 1 0 0,-1 0 0 0 0,1-1 0 0 0,-1 1 0 0 0,1 0-1 0 0,-1 0 1 0 0,0-1 0 0 0,1 1 0 0 0,-1 0-1 0 0,0 0 1 0 0,1 1 0 0 0,4 25 208 0 0,-5-24-214 0 0,3 22 252 0 0,-2 1-1 0 0,-1-1 1 0 0,-1 1-1 0 0,-4 26 0 0 0,-25 102 2005 0 0,3-23-1307 0 0,13-6-1048 0 0,14-108 39 0 0,0 0-1 0 0,1 0 1 0 0,0 0-1 0 0,1-1 1 0 0,7 23-1 0 0,-9-39 20 0 0,0 0 1 0 0,0 0-1 0 0,0 1 1 0 0,0-1-1 0 0,0 0 1 0 0,1 0-1 0 0,-1 0 1 0 0,0 0-1 0 0,0 1 1 0 0,0-1-1 0 0,1 0 0 0 0,-1 0 1 0 0,0 0-1 0 0,0 0 1 0 0,0 0-1 0 0,1 0 1 0 0,-1 1-1 0 0,0-1 1 0 0,0 0-1 0 0,1 0 0 0 0,-1 0 1 0 0,0 0-1 0 0,0 0 1 0 0,0 0-1 0 0,1 0 1 0 0,-1 0-1 0 0,0 0 1 0 0,0 0-1 0 0,1 0 1 0 0,-1 0-1 0 0,0 0 0 0 0,0 0 1 0 0,1 0-1 0 0,-1-1 1 0 0,0 1-1 0 0,8-3-498 0 0,-6 2 250 0 0,-1-1 0 0 0,1 1 0 0 0,-1-1 0 0 0,1 1 1 0 0,-1-1-1 0 0,0 0 0 0 0,1 0 0 0 0,-1 1 0 0 0,0-1 1 0 0,0 0-1 0 0,0 0 0 0 0,0 0 0 0 0,0-4 0 0 0,8-30-2384 0 0,-8 33 2382 0 0,18-178-3858 0 0,-12 84 5767 0 0,-6 86-1001 0 0,0 1 0 0 0,1 1 0 0 0,1-1 0 0 0,-1 0 0 0 0,1 0-1 0 0,7-13 1 0 0,-7 18-216 0 0,0-1 0 0 0,0 1 0 0 0,1 1 0 0 0,-1-1 1 0 0,1 0-1 0 0,0 1 0 0 0,0 0 0 0 0,1 0 0 0 0,-1 0 0 0 0,1 0 0 0 0,0 1 0 0 0,7-4 0 0 0,-3 2-345 0 0,0 0 57 0 0,0 0 1 0 0,0 1-1 0 0,0 0 0 0 0,1 1 0 0 0,11-3 0 0 0,-19 5-109 0 0,1 1 0 0 0,-1-1 0 0 0,1 1 0 0 0,-1 0 0 0 0,1 0 0 0 0,-1 1 0 0 0,1-1 0 0 0,-1 0 1 0 0,1 1-1 0 0,-1-1 0 0 0,0 1 0 0 0,1 0 0 0 0,-1 0 0 0 0,0 0 0 0 0,0 0 0 0 0,1 0 0 0 0,-1 0 0 0 0,0 1 0 0 0,0-1 0 0 0,0 1 0 0 0,0-1 0 0 0,-1 1 0 0 0,1 0 0 0 0,0 0 0 0 0,-1 0 0 0 0,3 3 0 0 0,3 7-18 0 0,-1 1 0 0 0,0 0 0 0 0,0 1 0 0 0,-2 0 0 0 0,1 0 0 0 0,-2 0 0 0 0,3 21 0 0 0,8 26 0 0 0,-12-53-11 0 0,3 9-415 0 0,0-1-1 0 0,9 19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0 4543 0 0,'-1'2'354'0'0,"-44"74"12794"0"0,-7-3-4670 0 0,24-35-5561 0 0,-43 76 1 0 0,72-114-3008 0 0,-1 0 0 0 0,0 0 0 0 0,0 0 0 0 0,0-1 0 0 0,0 1 0 0 0,0 0 0 0 0,0 0 0 0 0,1 0 0 0 0,-1 0 0 0 0,0 0 0 0 0,0 1 0 0 0,0-1 0 0 0,0 0 0 0 0,0 0 0 0 0,0 0 0 0 0,1 0 0 0 0,-1 0 0 0 0,0 0 0 0 0,0 0 0 0 0,0 0 0 0 0,1 2-2069 0 0,-1-2 2069 0 0,0 1 0 0 0,0-1 0 0 0,0 0 0 0 0,0 0 0 0 0,0 0 0 0 0,0 0 0 0 0,0 0 0 0 0,0 0 0 0 0,0 1 0 0 0,0-1 0 0 0,0 0 0 0 0,0 0 0 0 0,18-10-3891 0 0,-13 7 2542 0 0,0 0 0 0 0,0 0 1 0 0,0 0-1 0 0,10-3 1 0 0,-8 5 712 0 0,0 1 0 0 0,1 0 0 0 0,-1 0 1 0 0,0 0-1 0 0,0 1 0 0 0,0 0 0 0 0,9 2 0 0 0,-6 0 732 0 0,0 0-1 0 0,0 1 1 0 0,0 0-1 0 0,12 8 1 0 0,-7-2 3493 0 0,26 20 0 0 0,9 16 11607 0 0,-43-39-15021 0 0,1 0 0 0 0,-1 0-1 0 0,2-1 1 0 0,9 6 0 0 0,-14-10-80 0 0,0 0-1 0 0,0 0 0 0 0,1 0 1 0 0,-1 0-1 0 0,0-1 1 0 0,1 0-1 0 0,-1 0 0 0 0,0 0 1 0 0,1-1-1 0 0,-1 1 1 0 0,9-1-1 0 0,-5-1-4 0 0,-7 1 0 0 0,-1 0 0 0 0,0 0 0 0 0,1 0 0 0 0,-1 0 0 0 0,0 0 0 0 0,0 0 0 0 0,1 0 0 0 0,-1 0 0 0 0,0 0 0 0 0,1-1 0 0 0,-1 1 0 0 0,0 0 0 0 0,0 0 0 0 0,1 0 0 0 0,-1 0 0 0 0,0 0 0 0 0,0-1 0 0 0,1 1 0 0 0,-1 0 0 0 0,0 0 0 0 0,0 0 0 0 0,1-1 0 0 0,-1 1 0 0 0,0 0 0 0 0,0 0 0 0 0,0-1 0 0 0,0 1 0 0 0,0 0 0 0 0,1 0 0 0 0,-1-1 0 0 0,0 1 0 0 0,0 0 0 0 0,0-1 0 0 0,0 1 0 0 0,0 0 0 0 0,0 0 0 0 0,0-1 0 0 0,0 1 0 0 0,0 0 0 0 0,0-1 0 0 0,0 1 0 0 0,0 0 0 0 0,0-1 0 0 0,0 1 0 0 0,0 0 0 0 0,0 0 0 0 0,0-1 0 0 0,-1 1 0 0 0,1 0 0 0 0,0-1 0 0 0,0 1 0 0 0,0-1 0 0 0,0-1 0 0 0,-1 1 0 0 0,1 0 0 0 0,0-1 0 0 0,0 1 0 0 0,-1 0 0 0 0,1-1 0 0 0,-1 1 0 0 0,1 0 0 0 0,-1 0 0 0 0,0 0 0 0 0,1 0 0 0 0,-1-1 0 0 0,0 1 0 0 0,0 0 0 0 0,0 0 0 0 0,0 0 0 0 0,-2-1 0 0 0,-1-2 0 0 0,-4-7-2279 0 0,0 2-4470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9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5039 0 0,'2'7'187'0'0,"-1"1"-1"0"0,-1-1 0 0 0,1 1 1 0 0,-1-1-1 0 0,-1 1 0 0 0,1 0 1 0 0,-4 12-1 0 0,4-17 9 0 0,0 0-1 0 0,-1-1 0 0 0,1 1 1 0 0,0 0-1 0 0,0 0 1 0 0,1 0-1 0 0,-1 0 1 0 0,1 0-1 0 0,-1-1 1 0 0,1 1-1 0 0,0 0 1 0 0,0 0-1 0 0,0-1 1 0 0,1 1-1 0 0,2 4 1 0 0,7 18 2220 0 0,-1 15 2982 0 0,11 77 1 0 0,-7 44-1388 0 0,-7-63-1981 0 0,-3-53-1456 0 0,4 43-43 0 0,-7-86-852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3:12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307 1 4319 0 0,'-3'1'24'0'0,"1"-1"-1"0"0,0 2 0 0 0,0-1 0 0 0,0 0 1 0 0,0 0-1 0 0,0 1 0 0 0,0-1 0 0 0,0 1 1 0 0,0 0-1 0 0,0-1 0 0 0,-2 5 0 0 0,1-1 17 0 0,0 0 0 0 0,1 0 0 0 0,-4 10 0 0 0,0 0-23 0 0,-26 52 647 0 0,7-18 116 0 0,14-24-65 0 0,-1-1 0 0 0,-1 0 0 0 0,-1-2 0 0 0,-2 1 0 0 0,0-2-1 0 0,-1 0 1 0 0,-33 31 0 0 0,30-30 82 0 0,18-18-573 0 0,-1-1 0 0 0,0 1 0 0 0,0-1 0 0 0,0 0-1 0 0,-1 0 1 0 0,1 0 0 0 0,-6 3 1145 0 0,7-5-672 0 0,0 1 110 0 0,13-4-661 0 0,1 1 0 0 0,0 0 0 0 0,-1 1 1 0 0,1 0-1 0 0,-1 1 0 0 0,1 0 0 0 0,-1 1 0 0 0,12 3 0 0 0,-18-4-7 0 0,-1 1 1 0 0,1 0-1 0 0,-1 0 0 0 0,0 0 1 0 0,0 1-1 0 0,0-1 1 0 0,0 1-1 0 0,0 0 0 0 0,0 0 1 0 0,-1 1-1 0 0,1-1 1 0 0,-1 1-1 0 0,0 0 0 0 0,0 0 1 0 0,4 7-1 0 0,-5-6 118 0 0,1 1-1 0 0,-1 0 1 0 0,0 0 0 0 0,0 0-1 0 0,-1 0 1 0 0,0 0-1 0 0,0 0 1 0 0,0 0-1 0 0,-1 0 1 0 0,0 1 0 0 0,0 6-1 0 0,-1 2 265 0 0,0 2 272 0 0,-1-1 1 0 0,-6 27-1 0 0,-1-1-13 0 0,7-28-543 0 0,-1-1-1 0 0,-8 24 1 0 0,-4 5-86 0 0,10-27-112 0 0,0 0 0 0 0,-1 0-1 0 0,-1-1 1 0 0,-14 24 0 0 0,18-34-170 0 0,-1 0 0 0 0,1-1 0 0 0,0 0 0 0 0,-1 0 0 0 0,0 0-1 0 0,0 0 1 0 0,1 0 0 0 0,-9 3 0 0 0,11-5-618 0 0,0-3-297 0 0,0-2 432 0 0,0 1-1 0 0,1 0 1 0 0,-1 0-1 0 0,1-1 1 0 0,-1 1-1 0 0,1 0 1 0 0,0 0-1 0 0,0-1 1 0 0,0 1-1 0 0,1 0 1 0 0,-1-1-1 0 0,1 1 1 0 0,0 0-1 0 0,0 0 1 0 0,0 0-1 0 0,2-5 0 0 0,4-6-1627 0 0,0 0 0 0 0,13-16 0 0 0,-7 10 833 0 0,-1 3 1613 0 0,1 0 0 0 0,0 1 0 0 0,27-24 0 0 0,2-3 2839 0 0,-25 27 32 0 0,25-21 0 0 0,0 1 647 0 0,16-12 1211 0 0,5-5-1657 0 0,-52 43-3517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3:12.5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86 5007 0 0,'2'3'388'0'0,"1"2"-281"0"0,36 55 1510 0 0,-8-11 3869 0 0,-17-29-3433 0 0,-13-19-1971 0 0,-1-1 1 0 0,1 1 0 0 0,-1-1-1 0 0,1 1 1 0 0,-1 0-1 0 0,1-1 1 0 0,0 1-1 0 0,-1-1 1 0 0,1 1-1 0 0,0-1 1 0 0,-1 0 0 0 0,1 1-1 0 0,0-1 1 0 0,0 0-1 0 0,-1 1 1 0 0,1-1-1 0 0,1 0 1 0 0,0 1 136 0 0,0 0 232 0 0,11 6-212 0 0,-9-8-1085 0 0,0 1 92 0 0,17-66-10796 0 0,-18 57 11502 0 0,0 0 0 0 0,1 1 0 0 0,1-1 0 0 0,-1 1 0 0 0,1 0 0 0 0,1 0 0 0 0,-1 1 0 0 0,12-12 0 0 0,-11 13 169 0 0,1 0 0 0 0,-1 0 0 0 0,2 1-1 0 0,13-9 1 0 0,2-1 270 0 0,-16 10 137 0 0,1 0 0 0 0,0 0 0 0 0,0 1 0 0 0,0 1 0 0 0,0-1 0 0 0,1 1 0 0 0,13-3 0 0 0,-20 6-245 0 0,-1 0 0 0 0,0 0 0 0 0,0 0 0 0 0,1 0 0 0 0,-1 0 1 0 0,0 0-1 0 0,0 1 0 0 0,0-1 0 0 0,0 0 0 0 0,1 1 0 0 0,-1-1 0 0 0,0 1 0 0 0,0-1 0 0 0,0 1 0 0 0,0-1 0 0 0,0 1 0 0 0,0 0 1 0 0,0 0-1 0 0,0-1 0 0 0,0 1 0 0 0,0 0 0 0 0,1 2 0 0 0,-1-2-121 0 0,0 1-1 0 0,1 0 1 0 0,-1 0 0 0 0,0 0-1 0 0,0 0 1 0 0,0 0 0 0 0,0 1 0 0 0,0-1-1 0 0,0 3 1 0 0,0 3 126 0 0,-1 0 0 0 0,0 0 0 0 0,0 0 0 0 0,-1-1 0 0 0,0 1 0 0 0,0 0 0 0 0,-1 0 0 0 0,0-1 0 0 0,0 1 0 0 0,-1-1 0 0 0,-4 9 0 0 0,4-7 53 0 0,0-2 87 0 0,1 0 0 0 0,-1-1 0 0 0,-1 1 0 0 0,1-1 0 0 0,-9 12 0 0 0,1-3 472 0 0,-4 5 344 0 0,13-19-637 0 0,1 1-459 0 0,-1 0 0 0 0,1-1 0 0 0,-1 1 0 0 0,1 0 0 0 0,-1-1 0 0 0,0 0 0 0 0,0 1 0 0 0,0-1 0 0 0,-4 3 3330 0 0,7-6-3232 0 0,7-8-12 0 0,0 0-1 0 0,0 0 1 0 0,1 1 0 0 0,0 1 0 0 0,1-1 0 0 0,16-9-1 0 0,-13 8-225 0 0,-7 4-29 0 0,0 0 0 0 0,0 0 1 0 0,-1 0-1 0 0,7-11 1 0 0,1 0-1067 0 0,-9 11 123 0 0,0 0 0 0 0,0-1-1 0 0,5-9 1 0 0,2-10-6245 0 0,-1 0-1594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3:12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 7199 0 0,'0'0'555'0'0,"3"0"-363"0"0,21-6 2803 0 0,25-9 1 0 0,11-4 3118 0 0,-57 19-5742 0 0,1 0 0 0 0,-1 0-1 0 0,0 1 1 0 0,0-1-1 0 0,0 1 1 0 0,4 1 0 0 0,-4-1-42 0 0,-2-1-264 0 0,0 0 1 0 0,0 1-1 0 0,-1-1 0 0 0,1 1 0 0 0,0-1 1 0 0,-1 0-1 0 0,1 1 0 0 0,-1 0 0 0 0,1-1 0 0 0,0 1 1 0 0,-1-1-1 0 0,1 1 0 0 0,-1 0 0 0 0,0-1 1 0 0,1 1-1 0 0,-1 0 0 0 0,1-1 0 0 0,-1 1 1 0 0,0 1-1 0 0,2 0 153 0 0,-1 1-85 0 0,0 0 0 0 0,1 0 0 0 0,-1 0 0 0 0,0 0 0 0 0,0 0 0 0 0,-1 0 0 0 0,1 0 0 0 0,-1 0 0 0 0,1 1 0 0 0,-1-1 0 0 0,0 0 0 0 0,0 5 0 0 0,-2 5 393 0 0,-5 23 0 0 0,-1 5 357 0 0,7 5 29 0 0,2-34-718 0 0,-1 0 0 0 0,-1 0-1 0 0,0-1 1 0 0,-1 1 0 0 0,-5 21-1 0 0,3-21-92 0 0,-1 5 264 0 0,-10 19 0 0 0,14-35-372 0 0,-6-14-4681 0 0,-3-8-5469 0 0,10 21 10065 0 0,-7-15-6948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3:13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6967 0 0,'6'3'732'0'0,"0"1"-1"0"0,0-1 0 0 0,1 0 0 0 0,0 0 1 0 0,-1-1-1 0 0,14 3 0 0 0,-13-3-79 0 0,1 0-1 0 0,-1 0 1 0 0,0 0-1 0 0,-1 1 1 0 0,1 0 0 0 0,10 7-1 0 0,-3 0-78 0 0,-1 0-1 0 0,-1 2 0 0 0,0-1 1 0 0,-1 1-1 0 0,0 1 0 0 0,0 0 1 0 0,-2 0-1 0 0,0 1 0 0 0,0 1 0 0 0,-1-1 1 0 0,6 18-1 0 0,3 3 162 0 0,-11-22-289 0 0,9 25 0 0 0,-10-21-205 0 0,-1 0-1 0 0,0 0 1 0 0,-2 1 0 0 0,0-1-1 0 0,-1 1 1 0 0,-2 33-1 0 0,0-41-120 0 0,0-1-1 0 0,-1 0 0 0 0,-5 17 0 0 0,5-23-74 0 0,1 1 0 0 0,0-1-1 0 0,-1 0 1 0 0,0 1 0 0 0,1-1 0 0 0,-1 0 0 0 0,-1 0 0 0 0,1 0 0 0 0,0 0-1 0 0,-1 0 1 0 0,-4 4 0 0 0,1-4 2 0 0,0-1-1 0 0,0 1 1 0 0,0-1-1 0 0,-1 0 1 0 0,1-1 0 0 0,0 1-1 0 0,-1-1 1 0 0,1-1-1 0 0,-12 1 1 0 0,14-1-38 0 0,-1-1 1 0 0,0 0-1 0 0,1 0 1 0 0,-1 0-1 0 0,1-1 0 0 0,-1 1 1 0 0,1-1-1 0 0,-1 0 1 0 0,-7-5-1 0 0,3 1 7 0 0,0-1 0 0 0,1 1 0 0 0,-10-11 0 0 0,13 12 4 0 0,0 0-1 0 0,0 0 1 0 0,0-1-1 0 0,1 0 1 0 0,0 0-1 0 0,0 0 1 0 0,1-1-1 0 0,-5-10 1 0 0,7 13-9 0 0,0 0 0 0 0,0 0 0 0 0,1 0 0 0 0,-1 1 0 0 0,1-1 1 0 0,0 0-1 0 0,0 0 0 0 0,0 0 0 0 0,0 0 0 0 0,1 0 0 0 0,-1 0 1 0 0,1 0-1 0 0,0 0 0 0 0,0 1 0 0 0,1-1 0 0 0,-1 0 0 0 0,3-4 0 0 0,5-6 5 0 0,1 0-1 0 0,0 0 0 0 0,20-20 0 0 0,7-9 4 0 0,1-12-2651 0 0,-26 35-292 0 0,-1 0-1 0 0,11-30 1 0 0,-14 22-4618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3:13.6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238 0 3767 0 0,'1'2'291'0'0,"0"1"-206"0"0,0 0 0 0 0,0 0-1 0 0,-1 0 1 0 0,1 1 0 0 0,-1-1-1 0 0,0 0 1 0 0,0 0 0 0 0,0 0 0 0 0,-1 5-1 0 0,-6 34 5141 0 0,-15 29 1720 0 0,-18 37-1398 0 0,24-66-3658 0 0,-4 6 37 0 0,-40 66-1 0 0,19-39-1217 0 0,7-17-1094 0 0,32-56-1179 0 0</inkml:trace>
  <inkml:trace contextRef="#ctx0" brushRef="#br0" timeOffset="1">277 345 13391 0 0,'8'3'958'0'0,"0"0"-1"0"0,13 8 1 0 0,8 3 4992 0 0,-27-14-4789 0 0,0 1-296 0 0,1 1-936 0 0,8 4 2898 0 0,-7-5-5772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3:14.0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 3679 0 0,'2'0'8803'0'0,"31"-8"1302"0"0,-23 7-7990 0 0,0 1 0 0 0,19 0 0 0 0,-26 1-1144 0 0,9 1 797 0 0,26 7-672 0 0,-24-7-1096 0 0,-3 0-240 0 0,-9-2-1007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3:14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 9127 0 0,'2'1'239'0'0,"1"2"-4"0"0,2 9 233 0 0,6 23 4801 0 0,-9-23-2845 0 0,-1-9-2124 0 0,-1 0-437 0 0,0-2 213 0 0,0 0 0 0 0,0-1-1 0 0,0 1 1 0 0,0 0 0 0 0,0 0-1 0 0,0-1 1 0 0,0 1-1 0 0,0 0 1 0 0,0-1 0 0 0,0 1-1 0 0,1 0 1 0 0,-1 0 0 0 0,0-1-1 0 0,1 1 1 0 0,-1 0 0 0 0,0-1-1 0 0,1 1 1 0 0,-1-1 0 0 0,1 1-1 0 0,-1-1 1 0 0,1 1 0 0 0,-1-1-1 0 0,1 1 1 0 0,-1-1-1 0 0,1 1 1 0 0,0-1 0 0 0,-1 1-1 0 0,1-1 1 0 0,-1 0 0 0 0,1 1-1 0 0,0-1 1 0 0,0 0 0 0 0,-1 0-1 0 0,1 0 1 0 0,0 1 0 0 0,-1-1-1 0 0,1 0 1 0 0,0 0 0 0 0,0 0-1 0 0,0 0-79 0 0,0 0 0 0 0,-1-1 0 0 0,1 1-1 0 0,0 0 1 0 0,-1 0 0 0 0,1 0 0 0 0,-1-1 0 0 0,1 1 0 0 0,0 0-1 0 0,-1-1 1 0 0,1 1 0 0 0,-1 0 0 0 0,1-1 0 0 0,-1 1-1 0 0,1-1 1 0 0,-1 1 0 0 0,1-1 0 0 0,2-1-17 0 0,9-5-213 0 0,-10 6-684 0 0,1-1-296 0 0,19-15-1313 0 0,-20 15 1387 0 0,1 1 55 0 0,12-4 405 0 0,1 1 0 0 0,0 1 1 0 0,29-3-1 0 0,50 3 2511 0 0,-61 1 2505 0 0,-35 4-3866 0 0,0 4-185 0 0,-1 1 0 0 0,1-1 0 0 0,-1 1 1 0 0,-1-1-1 0 0,0 0 0 0 0,1 0 0 0 0,-2 0 0 0 0,-5 9 0 0 0,-4 3 358 0 0,-20 20-1 0 0,9-11-54 0 0,1-3 99 0 0,0-1 0 0 0,-1-1-1 0 0,-1-1 1 0 0,-2-1 0 0 0,-36 22 0 0 0,49-35-315 0 0,0 0-1 0 0,-1 0 1 0 0,-18 4 0 0 0,30-10 2580 0 0,8-1-2455 0 0,143-31 1076 0 0,-18 0-1538 0 0,40-12-27 0 0,-65 14-8 0 0,33-10 0 0 0,-104 27 0 0 0,63-30 0 0 0,-80 32-704 0 0,0 0 1 0 0,21-18-1 0 0,-25 17-1025 0 0,-1 0 0 0 0,-1 0-1 0 0,13-17 1 0 0,-6 3-8467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43:14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0 10511 0 0,'-6'0'928'0'0,"5"0"-128"0"0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5:58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4287 0 0,'0'0'332'0'0,"1"2"-220"0"0,27 31 7268 0 0,-26-31-5578 0 0,2 0-61 0 0,14 6-252 0 0,0-1 0 0 0,1-1 0 0 0,0 0 0 0 0,0-1 0 0 0,23 2 0 0 0,105 6 2343 0 0,-120-12-3340 0 0,69-3 1214 0 0,550-7 443 0 0,-602 7-2149 0 0,-19 1 0 0 0,28-5 0 0 0,-6 0 0 0 0,28-7 0 0 0,-59 8 0 0 0,-5-2 0 0 0,-8 6 203 0 0,2-7-1862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5:59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1 206 6679 0 0,'0'0'514'0'0,"2"1"-336"0"0,22 4 3114 0 0,0-2-1 0 0,43 2 1 0 0,4-9 38 0 0,-1-3-1 0 0,81-18 1 0 0,-129 21-2903 0 0,50-12 766 0 0,-33 7-217 0 0,45-4 0 0 0,-17 5 13 0 0,75-4-330 0 0,-13 4-508 0 0,62 0 10 0 0,-158 8-161 0 0,-18 0 0 0 0,22 2 0 0 0,-13 0 0 0 0,0-2 0 0 0,0 0 0 0 0,43-8 0 0 0,29 0 0 0 0,-78 8 0 0 0,32-5 0 0 0,39-5 0 0 0,140-4 0 0 0,-104 5 0 0 0,-111 7 0 0 0,-1 0 0 0 0,18-4 0 0 0,14-4 0 0 0,-9 9 0 0 0,1 1 0 0 0,-14 1 0 0 0,1 0 0 0 0,-1 2 0 0 0,27 6 0 0 0,-31-6 0 0 0,234 1 0 0 0,-205-3 0 0 0,-33 0 0 0 0,0-1 0 0 0,27-3 0 0 0,-22 0 0 0 0,-12 3 0 0 0,0-1 0 0 0,0-1 0 0 0,0 0 0 0 0,11-3 0 0 0,7-2 0 0 0,-26 7 0 0 0,0 0 0 0 0,-1 0 0 0 0,1-1 0 0 0,0 1 0 0 0,0 0 0 0 0,0 0 0 0 0,-1 0 0 0 0,1 0 0 0 0,0 0 0 0 0,0-1 0 0 0,0 1 0 0 0,-1 0 0 0 0,1 0 0 0 0,0 0 0 0 0,0-1 0 0 0,0 1 0 0 0,0 0 0 0 0,-1 0 0 0 0,1 0 0 0 0,0-1 0 0 0,0 1 0 0 0,0 0 0 0 0,0 0 0 0 0,0-1 0 0 0,0 1 0 0 0,0 0 0 0 0,0 0 0 0 0,0-1 0 0 0,0 1 0 0 0,0 0 0 0 0,0 0 0 0 0,0-1 0 0 0,0 1 0 0 0,0 0 0 0 0,0 0 0 0 0,0-1 0 0 0,0 1 0 0 0,0 0 0 0 0,0 0 0 0 0,0-1 0 0 0,0 1 0 0 0,1 0 0 0 0,-1 0 0 0 0,0-1 0 0 0,0 1 0 0 0,0 0 0 0 0,0 0 0 0 0,1 0 0 0 0,-1 0 0 0 0,0-1 0 0 0,0 1 0 0 0,0 0 0 0 0,1 0 0 0 0,-1 0 0 0 0,0 0 0 0 0,0 0 0 0 0,0-1 0 0 0,1 1 0 0 0,-1 0 0 0 0,0 0 0 0 0,0 0 0 0 0,1 0 0 0 0,-1 0 0 0 0,-4-3-882 0 0,0 1-1 0 0,-1 0 1 0 0,0 0 0 0 0,-6-2 0 0 0,-1-1-3735 0 0,-1 0-5579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64 6735 0 0,'1'-3'666'0'0,"0"0"0"0"0,1 0 0 0 0,0 0-1 0 0,-1 0 1 0 0,1 0 0 0 0,0 0 0 0 0,1 1-1 0 0,-1-1 1 0 0,0 1 0 0 0,1 0-1 0 0,-1 0 1 0 0,1 0 0 0 0,0 0 0 0 0,0 0-1 0 0,0 0 1 0 0,0 1 0 0 0,0-1 0 0 0,0 1-1 0 0,0 0 1 0 0,4-1 0 0 0,8-2 698 0 0,0 1 0 0 0,1 1 0 0 0,16-1 0 0 0,-20 1-1058 0 0,2 1 182 0 0,1 0 0 0 0,-1 1 0 0 0,1 0 0 0 0,-1 1 0 0 0,18 4 0 0 0,-27-4-312 0 0,0 0-1 0 0,1 1 1 0 0,-1 0-1 0 0,0 0 1 0 0,0 0 0 0 0,0 0-1 0 0,-1 1 1 0 0,1 0-1 0 0,0 0 1 0 0,-1 0 0 0 0,0 1-1 0 0,0-1 1 0 0,0 1-1 0 0,0 0 1 0 0,-1 0-1 0 0,5 7 1 0 0,-4-5-155 0 0,-1 1 1 0 0,1-1-1 0 0,-1 1 1 0 0,-1 0-1 0 0,1 0 1 0 0,-1 0-1 0 0,0 1 1 0 0,-1-1-1 0 0,0 0 1 0 0,0 14-1 0 0,-1-8 2 0 0,-1 0 1 0 0,0 0-1 0 0,-1 0 0 0 0,0-1 1 0 0,-6 18-1 0 0,-1-1-23 0 0,1-1 0 0 0,-17 38 0 0 0,3-18 0 0 0,-3-2 0 0 0,-1-1 0 0 0,-3-1 0 0 0,-1-1 0 0 0,-2-1 0 0 0,-2-2 0 0 0,-2-2 0 0 0,-48 41 0 0 0,66-63-53 0 0,16-15-223 0 0,13-8-1828 0 0,2-3-5316 0 0,3-2-2431 0 0</inkml:trace>
  <inkml:trace contextRef="#ctx0" brushRef="#br0" timeOffset="1">609 137 13247 0 0,'8'3'1370'0'0,"2"2"32"0"0,-1 0 1 0 0,-1 1 0 0 0,1 0-1 0 0,-1 0 1 0 0,0 1 0 0 0,0 0-1 0 0,10 12 1 0 0,43 63 4645 0 0,-45-59-5290 0 0,-9-12-718 0 0,7 9 1 0 0,33 37 1 0 0,-37-50 88 0 0,-4-4-2973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2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15 3655 0 0,'0'0'278'0'0,"3"0"-182"0"0,25 2 1006 0 0,-25-2-498 0 0,0 0-48 0 0,23-6 256 0 0,-24 5-140 0 0,6 0-33 0 0,-13-1-267 0 0,-14-2-916 0 0,11 2 180 0 0,6 2-11 0 0,0 0-5 0 0,-1 0 234 0 0,-1 0 35 0 0,1-1 0 0 0,0 1 0 0 0,0 0 0 0 0,0 0 1 0 0,0 1-1 0 0,0-1 0 0 0,0 1 0 0 0,-1-1 0 0 0,1 1 1 0 0,0 0-1 0 0,0 0 0 0 0,1 0 0 0 0,-1 1 1 0 0,0-1-1 0 0,0 1 0 0 0,1-1 0 0 0,-1 1 0 0 0,0 0 1 0 0,-3 4-1 0 0,-5 6 33 0 0,4-5 45 0 0,0 0 0 0 0,1 1 0 0 0,-7 11 0 0 0,8-13 49 0 0,1 1-1 0 0,0 0 0 0 0,0 0 0 0 0,1 0 0 0 0,0 1 0 0 0,0-1 0 0 0,0 1 1 0 0,1 0-1 0 0,1 0 0 0 0,-2 12 0 0 0,-2 8 10 0 0,-4 57 263 0 0,5-57-91 0 0,1 0 0 0 0,2 0-1 0 0,0 0 1 0 0,2 0-1 0 0,2 0 1 0 0,5 33-1 0 0,-2-34-22 0 0,-4-13-53 0 0,2 1 0 0 0,0-1 1 0 0,5 14-1 0 0,8 15 290 0 0,-11-25-224 0 0,1-1 1 0 0,1 0-1 0 0,0 0 1 0 0,19 26-1 0 0,-14-22-50 0 0,-11-17-65 0 0,0 0 0 0 0,1 0 0 0 0,0 0 0 0 0,0 0 0 0 0,0-1 0 0 0,0 1 0 0 0,4 3 0 0 0,5 3 192 0 0,9 8 421 0 0,22 15 0 0 0,-39-30-576 0 0,1-1 1 0 0,-1 1 0 0 0,0-1 0 0 0,1 0-1 0 0,-1 0 1 0 0,1-1 0 0 0,0 0 0 0 0,0 1-1 0 0,-1-1 1 0 0,1-1 0 0 0,0 1 0 0 0,0-1-1 0 0,0 0 1 0 0,0 0 0 0 0,0 0 0 0 0,0-1-1 0 0,0 0 1 0 0,6-1 0 0 0,8-4 65 0 0,0 1-1 0 0,18-10 1 0 0,1 0-3860 0 0,-12 5-481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3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114 0 2039 0 0,'-4'32'184'0'0,"-5"-1"-184"0"0,-6 1 0 0 0,-3-4 0 0 0,1-7 800 0 0,4-4 128 0 0,8 1 32 0 0,-2-4 0 0 0,-5-4-672 0 0,5 1 136 0 0,0-4-536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3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0 9759 0 0,'7'33'864'0'0,"-4"4"-688"0"0,4 0-176 0 0,-2-2 0 0 0,-1-4 1848 0 0,-2-1 328 0 0,-1-2 72 0 0,-1 0 16 0 0,-5-2-1072 0 0,0-1-208 0 0,0-3-48 0 0,-2 3-8 0 0,0-2-544 0 0,-2-1-120 0 0,4-1-16 0 0,-4 2-6688 0 0,-2 0-1336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4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0 552 4487 0 0,'25'30'691'0'0,"0"-1"0"0"0,49 43 0 0 0,66 42 5467 0 0,-73-63-3713 0 0,-34-25-1502 0 0,1-2 0 0 0,1-1 0 0 0,1-2-1 0 0,1-1 1 0 0,1-3 0 0 0,0 0 0 0 0,1-3-1 0 0,1-1 1 0 0,0-2 0 0 0,69 10 0 0 0,-76-17-633 0 0,1-1 1 0 0,-1-2 0 0 0,1-1-1 0 0,-1-1 1 0 0,65-12 0 0 0,-86 10-244 0 0,1-2 1 0 0,0 1 0 0 0,-1-2-1 0 0,0 0 1 0 0,0 0-1 0 0,20-15 1 0 0,-24 15-15 0 0,0-1 1 0 0,-1 0-1 0 0,0-1 1 0 0,-1 1-1 0 0,1-1 1 0 0,-1-1-1 0 0,-1 1 0 0 0,9-18 1 0 0,0-5 191 0 0,12-42 1 0 0,-21 57-179 0 0,36-157 501 0 0,-25 97-367 0 0,19-109 295 0 0,-10 29-112 0 0,-18 87-383 0 0,-2 18-13 0 0,-5 44-72 0 0,1 0-1 0 0,-1 0 1 0 0,-2-12-1 0 0,0-6-8069 0 0,4 9-1335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6.4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0 852 2015 0 0,'7'-15'43'0'0,"1"1"0"0"0,0 0 0 0 0,12-16 0 0 0,5-8 52 0 0,63-105 1678 0 0,94-166 4806 0 0,-171 289-5744 0 0,-2 0-1 0 0,0-1 1 0 0,-1 0 0 0 0,-2 0-1 0 0,0-1 1 0 0,-1 1 0 0 0,-1-1-1 0 0,2-38 1 0 0,-6 55-635 0 0,-1 0 1 0 0,1 0 0 0 0,-1 0-1 0 0,0 0 1 0 0,0 0-1 0 0,-4-9 1 0 0,4 12-106 0 0,1 1 0 0 0,-1 0 0 0 0,0 0 0 0 0,0 0 0 0 0,0 0 0 0 0,1 0 0 0 0,-1 0 0 0 0,0 1 0 0 0,0-1 0 0 0,0 0 0 0 0,-1 0 0 0 0,1 1 1 0 0,0-1-1 0 0,0 0 0 0 0,0 1 0 0 0,0-1 0 0 0,-1 1 0 0 0,1 0 0 0 0,0-1 0 0 0,0 1 0 0 0,-1 0 0 0 0,1 0 0 0 0,-2 0 0 0 0,-3-1 263 0 0,0 1 1 0 0,0 1-1 0 0,-9 1 0 0 0,8-1-344 0 0,5 0 44 0 0,-1-1 0 0 0,1 1 0 0 0,0 0 0 0 0,-1 0 0 0 0,1 1-1 0 0,0-1 1 0 0,-1 0 0 0 0,1 1 0 0 0,0 0 0 0 0,0-1 0 0 0,-2 4 0 0 0,0-2 55 0 0,1-1-50 0 0,0 1 1 0 0,1 0 0 0 0,-1 0-1 0 0,1 0 1 0 0,-1 0 0 0 0,1 0-1 0 0,-2 4 1 0 0,-2 3 43 0 0,-1 2 11 0 0,1 0 1 0 0,0 1 0 0 0,0 0-1 0 0,1 0 1 0 0,-3 17 0 0 0,-7 42 181 0 0,8-32-70 0 0,-19 123 476 0 0,23-126-397 0 0,1 0-1 0 0,5 54 0 0 0,-1-77-169 0 0,1 0-1 0 0,0 0 1 0 0,0 0 0 0 0,7 14-1 0 0,-4-15-119 0 0,-6-13-19 0 0,1 1 0 0 0,-1-1 0 0 0,1 1 0 0 0,-1-1 0 0 0,1 1 0 0 0,-1-1 0 0 0,1 1 0 0 0,-1-1 0 0 0,1 0 0 0 0,0 1 0 0 0,-1-1 0 0 0,1 0 0 0 0,0 1 0 0 0,-1-1 0 0 0,2 0 0 0 0,8-1-61 0 0,-8 0-271 0 0,0 0 0 0 0,1-1 0 0 0,-1 1 0 0 0,0-1-1 0 0,0 0 1 0 0,0 0 0 0 0,0 1 0 0 0,-1-1 0 0 0,1 0 0 0 0,-1 0 0 0 0,1-1 0 0 0,-1 1 0 0 0,3-5 0 0 0,-1 2-3758 0 0,5-8-4294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7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0 483 3567 0 0,'3'-1'278'0'0,"5"-1"-109"0"0,0-1 1 0 0,0 0-1 0 0,0 0 0 0 0,0 0 1 0 0,-1-1-1 0 0,0-1 0 0 0,1 1 1 0 0,10-10-1 0 0,-5 3 805 0 0,0-1 1 0 0,-1 0-1 0 0,15-20 0 0 0,-15 15-52 0 0,0-2 1 0 0,-1 1-1 0 0,-1-2 0 0 0,-1 1 0 0 0,-1-1 1 0 0,8-27-1 0 0,6-34 633 0 0,-21 75-1405 0 0,0 0 0 0 0,0 1 0 0 0,0-12 1 0 0,2-6 321 0 0,-3 22-456 0 0,0 1 0 0 0,0-1 1 0 0,0 1-1 0 0,0 0 0 0 0,0-1 0 0 0,0 1 1 0 0,1-1-1 0 0,-1 1 0 0 0,0-1 0 0 0,-1 1 1 0 0,1-1-1 0 0,0 1 0 0 0,0-1 0 0 0,0 1 0 0 0,0 0 1 0 0,0-1-1 0 0,0 1 0 0 0,0-1 0 0 0,-1 1 1 0 0,1-1-1 0 0,0 1 0 0 0,-1-1 0 0 0,-3-7 335 0 0,4 7-273 0 0,-1-1 0 0 0,0 0 0 0 0,0 1 0 0 0,1-1 1 0 0,-1 1-1 0 0,-1-1 0 0 0,1 1 0 0 0,0-1 0 0 0,-2-1 0 0 0,1 1 176 0 0,-12 5 147 0 0,8-2-333 0 0,1 1-1 0 0,-1 0 1 0 0,0 0 0 0 0,1 1 0 0 0,-1-1 0 0 0,1 1-1 0 0,0 1 1 0 0,0-1 0 0 0,-7 7 0 0 0,0 0-42 0 0,2 1 0 0 0,-16 19 0 0 0,21-22-10 0 0,1 0 1 0 0,0 0-1 0 0,0 1 1 0 0,-4 15 0 0 0,5-16 13 0 0,-4 15 57 0 0,2 1-1 0 0,0 0 1 0 0,-1 39-1 0 0,4-45-43 0 0,2-8 42 0 0,0 0 0 0 0,1-1 0 0 0,3 19 0 0 0,-2-15 30 0 0,0-7-13 0 0,-1-1 0 0 0,1 1-1 0 0,0-1 1 0 0,0 0 0 0 0,0 0-1 0 0,1 0 1 0 0,0 0 0 0 0,0 0-1 0 0,0 0 1 0 0,0-1 0 0 0,1 0-1 0 0,0 1 1 0 0,0-1 0 0 0,0-1-1 0 0,0 1 1 0 0,1-1 0 0 0,-1 1-1 0 0,8 3 1 0 0,-10-6-2 0 0,2 0-4 0 0,5 0-38 0 0,-1 0 0 0 0,0 0 0 0 0,0 0 0 0 0,0-1 0 0 0,0 0-1 0 0,1-1 1 0 0,-1 0 0 0 0,0 0 0 0 0,0-1 0 0 0,0 0 0 0 0,0 0 0 0 0,-1-1 0 0 0,1 0-1 0 0,0 0 1 0 0,-1-1 0 0 0,12-7 0 0 0,-12 6 40 0 0,0 0 0 0 0,-1-1 0 0 0,1 0 0 0 0,-1 0 0 0 0,0 0 0 0 0,-1-1 0 0 0,9-12 0 0 0,37-64 527 0 0,-25 43-344 0 0,26-55 1 0 0,-44 78-247 0 0,16-38 245 0 0,-22 49-256 0 0,0 0 1 0 0,0-1-1 0 0,-1 1 0 0 0,0 0 0 0 0,0-1 0 0 0,-1 1 0 0 0,1-8 0 0 0,-4 2-24 0 0,-2 1 21 0 0,-9-5 190 0 0,13 15-107 0 0,-1 0-17 0 0,-27-19-57 0 0,27 19-20 0 0,0 0 0 0 0,1 1 0 0 0,-1-1-1 0 0,0 1 1 0 0,0-1 0 0 0,1 1-1 0 0,-1 0 1 0 0,0 0 0 0 0,0 0-1 0 0,0 0 1 0 0,1 0 0 0 0,-1 0-1 0 0,0 0 1 0 0,0 0 0 0 0,-2 1 0 0 0,-23 8 148 0 0,25-8-93 0 0,0 1-12 0 0,-2 0-45 0 0,-1 0-5 0 0,-13 16-3 0 0,14-14 0 0 0,0 1 0 0 0,0 0 0 0 0,1 0 0 0 0,0 0 0 0 0,0 1 0 0 0,0-1 0 0 0,0 1 0 0 0,-2 8 0 0 0,-1 6 0 0 0,-3 23 0 0 0,8-37 0 0 0,1 1 0 0 0,0-1 0 0 0,0 0 0 0 0,2 12 0 0 0,0 11 0 0 0,-1-23 0 0 0,0 0 0 0 0,0-1 0 0 0,0 1 0 0 0,1 0 0 0 0,2 6 0 0 0,2 9 0 0 0,-5-19 12 0 0,0 1 0 0 0,0-1 0 0 0,0 0-1 0 0,0 0 1 0 0,0 0 0 0 0,0 0 0 0 0,1 0 0 0 0,1 2 0 0 0,5 7 153 0 0,-8-9-37 0 0,3-1-7 0 0,17 8 118 0 0,-17-9-220 0 0,0-1-1 0 0,-1 0 1 0 0,1 1 0 0 0,0-1-1 0 0,-1-1 1 0 0,1 1-1 0 0,-1 0 1 0 0,1 0 0 0 0,-1-1-1 0 0,0 0 1 0 0,1 1-1 0 0,-1-1 1 0 0,0 0 0 0 0,0 0-1 0 0,0 0 1 0 0,0 0-1 0 0,-1-1 1 0 0,4-3 0 0 0,2-6 34 0 0,0 0 1 0 0,8-17 0 0 0,5-13 18 0 0,17-41-63 0 0,-34 73 51 0 0,-2 8 16 0 0,-4 15 107 0 0,7 18-61 0 0,0-13-111 0 0,-2-15-8 0 0,-1-2-4 0 0,0 0 1 0 0,0 1 0 0 0,0-1 0 0 0,0 0 0 0 0,0 1-1 0 0,0-1 1 0 0,0 0 0 0 0,-1 1 0 0 0,1-1 0 0 0,0 1-1 0 0,-1-1 1 0 0,2 4 0 0 0,5 10 0 0 0,5-4 0 0 0,-2-4-137 0 0,-8-5-586 0 0,5-4-466 0 0,-3 0-1080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7.6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49 4255 0 0,'-14'96'2663'0'0,"-3"-9"4402"0"0,8-67 350 0 0,17-29-7212 0 0,-1-1 0 0 0,0 0 0 0 0,8-14 0 0 0,-6 9 132 0 0,13-17 0 0 0,63-66 1624 0 0,-57 65-1024 0 0,-17 14-858 0 0,-9 17-770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8.1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42 7199 0 0,'1'7'221'0'0,"-1"1"-1"0"0,0-1 1 0 0,-1 1-1 0 0,0-1 1 0 0,0 0 0 0 0,-3 13-1 0 0,-18 44 4000 0 0,9-31-1440 0 0,2-4-860 0 0,-5 17 3431 0 0,32-74-5166 0 0,-11 18-168 0 0,1 1 0 0 0,4-12 0 0 0,0-6 51 0 0,1 1 0 0 0,1 1 1 0 0,1 0-1 0 0,29-40 0 0 0,-36 55-68 0 0,-6 8 1 0 0,1-1 0 0 0,0 1 0 0 0,0 0 0 0 0,1 0 0 0 0,-1 0 1 0 0,0 0-1 0 0,1 1 0 0 0,-1-1 0 0 0,1 0 0 0 0,2-2 0 0 0,-1 2 47 0 0,6-2-25 0 0,-8 4 19 0 0,0 0 0 0 0,0-1 1 0 0,0 1-1 0 0,0 0 0 0 0,0 0 0 0 0,0 0 0 0 0,0-1 1 0 0,0 1-1 0 0,0 0 0 0 0,1 1 0 0 0,-1-1 1 0 0,0 0-1 0 0,0 0 0 0 0,0 0 0 0 0,0 1 1 0 0,0-1-1 0 0,0 0 0 0 0,0 1 0 0 0,0-1 1 0 0,0 1-1 0 0,0-1 0 0 0,0 1 0 0 0,0 0 1 0 0,0-1-1 0 0,0 1 0 0 0,-1 0 0 0 0,1 0 1 0 0,1 1-1 0 0,-1 0 72 0 0,1 0 1 0 0,0 0-1 0 0,-1 0 1 0 0,1 1-1 0 0,-1-1 1 0 0,0 1-1 0 0,0-1 0 0 0,0 1 1 0 0,0-1-1 0 0,0 4 1 0 0,2 11 513 0 0,1 34 1 0 0,-4-49-558 0 0,1 0 0 0 0,-1 1 1 0 0,0-1-1 0 0,1 0 0 0 0,-1 0 0 0 0,1 0 0 0 0,0 1 1 0 0,0-1-1 0 0,1 2 0 0 0,-2 1 281 0 0,-1 0-131 0 0,1 1 1 0 0,-1-1-1 0 0,0 11 1 0 0,0 5 236 0 0,1-19-278 0 0,0 10-64 0 0,-2-5 750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8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3247 0 0,'0'12'288'0'0,"-3"0"-224"0"0,-1 4-64 0 0,-3-1 928 0 0,0-1 184 0 0,2-3 2992 0 0,-2-2-2360 0 0,0-2-1456 0 0,2-2 16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9.1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1 2471 0 0,'0'2'187'0'0,"3"6"311"0"0,-1-1 0 0 0,-1 1 0 0 0,0-1 0 0 0,0 1 0 0 0,0-1-1 0 0,-1 1 1 0 0,0 0 0 0 0,0-1 0 0 0,-3 13 0 0 0,0-4 1097 0 0,-1-1-1 0 0,0 0 1 0 0,-12 27-1 0 0,11-31-928 0 0,2-2-123 0 0,-1-1 0 0 0,0-1 1 0 0,-8 12-1 0 0,7-12-76 0 0,1 1 0 0 0,-6 12 0 0 0,-6 10 763 0 0,12-21 2448 0 0,13-15-3037 0 0,14-18-918 0 0,37-47 247 0 0,20-22-468 0 0,-78 91 472 0 0,-1 0 9 0 0,0 1 0 0 0,0 0-1 0 0,0 0 1 0 0,0-1 0 0 0,1 1-1 0 0,-1 0 1 0 0,0 0 0 0 0,1 1-1 0 0,-1-1 1 0 0,3-1 0 0 0,32-4-10 0 0,-36 6 29 0 0,1 0 0 0 0,-1 0-1 0 0,0 0 1 0 0,0 0-1 0 0,0 0 1 0 0,0 0-1 0 0,1 0 1 0 0,-1 0 0 0 0,0 0-1 0 0,0 0 1 0 0,0 0-1 0 0,0 0 1 0 0,1 0-1 0 0,-1 0 1 0 0,0 0 0 0 0,0 0-1 0 0,0 0 1 0 0,0 0-1 0 0,1 0 1 0 0,-1 1-1 0 0,0-1 1 0 0,0 0 0 0 0,0 0-1 0 0,0 0 1 0 0,0 0-1 0 0,0 0 1 0 0,1 0-1 0 0,-1 0 1 0 0,0 1 0 0 0,0-1-1 0 0,0 0 1 0 0,0 0-1 0 0,0 0 1 0 0,15 23 387 0 0,22 45-1 0 0,-34-62-287 0 0,-2-4 75 0 0,-1-1-149 0 0,1 0-1 0 0,0 0 0 0 0,-1 0 0 0 0,1 0 0 0 0,0 0 0 0 0,-1 0 0 0 0,1 0 0 0 0,0 0 0 0 0,0-1 0 0 0,0 1 0 0 0,0 0 0 0 0,1 0 1 0 0,-1 0 24 0 0,11 8 142 0 0,-10-8-26 0 0,1 0-8 0 0,0-1-137 0 0,0 1 0 0 0,1-1-1 0 0,-1 1 1 0 0,1-1 0 0 0,-1 0 0 0 0,0 0 0 0 0,1-1 0 0 0,-1 1 0 0 0,1-1 0 0 0,-1 0-1 0 0,0 1 1 0 0,0-1 0 0 0,1-1 0 0 0,-1 1 0 0 0,0 0 0 0 0,0-1 0 0 0,0 0 0 0 0,0 0-1 0 0,0 0 1 0 0,-1 0 0 0 0,1 0 0 0 0,-1 0 0 0 0,1-1 0 0 0,-1 1 0 0 0,0-1 0 0 0,3-4-1 0 0,-1 0 7 0 0,1-1-53 0 0,0 0-1 0 0,-1 0 1 0 0,-1 0 0 0 0,1 0 0 0 0,3-17-1 0 0,-3 9-90 0 0,-1-10-817 0 0,-3 24 598 0 0,0 0 6 0 0,-1-7 1 0 0,0 7 0 0 0,0 2 44 0 0,-6-4 187 0 0,-1 3 74 0 0,7 1 10 0 0,0 1 0 0 0,-1 0-1 0 0,1-1 1 0 0,0 1 0 0 0,0 0 0 0 0,0 0-1 0 0,0 0 1 0 0,0 0 0 0 0,0 0-1 0 0,0 0 1 0 0,0 0 0 0 0,0 0 0 0 0,0 0-1 0 0,1 0 1 0 0,-2 2 0 0 0,-7 21-120 0 0,5-13 42 0 0,3-7 75 0 0,-1 0 0 0 0,1 0 0 0 0,1 1-1 0 0,-1-1 1 0 0,1 1 0 0 0,0-1 0 0 0,0 1 0 0 0,0 4-1 0 0,1 3 3 0 0,14 191 411 0 0,-4-96-202 0 0,9 25 238 0 0,-3-34 70 0 0,11 84 355 0 0,-15-105-419 0 0,-7-39-172 0 0,-2-1-1 0 0,-2 1 1 0 0,-2 0-1 0 0,-7 69 0 0 0,6-100-217 0 0,-1 0 0 0 0,0 0 0 0 0,0-1 0 0 0,0 1 0 0 0,-1-1-1 0 0,0 0 1 0 0,0 0 0 0 0,-1 0 0 0 0,1 0 0 0 0,-2 0-1 0 0,1-1 1 0 0,-7 7 0 0 0,7-9 1 0 0,1-1-1 0 0,-1 0 1 0 0,0 0-1 0 0,0 0 1 0 0,0 0 0 0 0,0-1-1 0 0,0 0 1 0 0,-1 0-1 0 0,1 0 1 0 0,0 0 0 0 0,-1-1-1 0 0,1 1 1 0 0,0-1-1 0 0,-1 0 1 0 0,1-1-1 0 0,0 1 1 0 0,-1-1 0 0 0,1 0-1 0 0,-6-1 1 0 0,-4-3-11 0 0,1 0 1 0 0,-1 0-1 0 0,1-1 1 0 0,-19-13-1 0 0,0 0 3 0 0,1-2-1 0 0,0-1 0 0 0,2-1 0 0 0,1-1 0 0 0,1-2 0 0 0,-27-33 0 0 0,49 54-37 0 0,2-1-1 0 0,-1 1 1 0 0,0 0-1 0 0,1-1 0 0 0,0 0 1 0 0,0 0-1 0 0,1 0 1 0 0,0 0-1 0 0,0 0 0 0 0,0 0 1 0 0,1-1-1 0 0,0 1 1 0 0,0 0-1 0 0,1-1 0 0 0,-1 1 1 0 0,1-1-1 0 0,1 1 1 0 0,-1-1-1 0 0,1 1 0 0 0,0-1 1 0 0,4-9-1 0 0,2-1 96 0 0,0 1 0 0 0,2 1-1 0 0,0 0 1 0 0,0 0 0 0 0,23-26 0 0 0,68-58 1141 0 0,-29 30-169 0 0,28-37-664 0 0,-35 31-4573 0 0,-47 53-2693 0 0,2-2-1979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0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11375 0 0,'-5'7'758'0'0,"-1"1"-1"0"0,-13 11 1 0 0,13-13 245 0 0,0 0 1 0 0,1 0 0 0 0,0 0-1 0 0,-6 10 1 0 0,-13 15 2013 0 0,19-25-2566 0 0,0 0 1 0 0,0 1 0 0 0,-4 7 0 0 0,-2 7 587 0 0,-19 31 800 0 0,27-46-1708 0 0,0 0 0 0 0,0-1 0 0 0,1 1 0 0 0,-1 0 0 0 0,-2 11 0 0 0,1 14-178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09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2303 0 0,'11'24'-381'0'0,"24"60"4119"0"0,-30-70-1771 0 0,0 0 1 0 0,-2 1-1 0 0,5 28 1 0 0,-4-15-35 0 0,-3-21-1298 0 0,0 0-1 0 0,0 0 1 0 0,0 1 0 0 0,-2 12 0 0 0,3-1 591 0 0,-2 0-535 0 0,3-28-1018 0 0,-1-1-1 0 0,0 0 1 0 0,-1 0 0 0 0,0-1 0 0 0,0 1-1 0 0,-1 0 1 0 0,0 0 0 0 0,-3-13 0 0 0,3 17 280 0 0,0-1 1 0 0,0 1-1 0 0,1 0 1 0 0,0-1-1 0 0,0 1 1 0 0,1 0-1 0 0,0 0 1 0 0,0 0-1 0 0,0 0 1 0 0,0 0-1 0 0,1 0 1 0 0,0 1-1 0 0,1-1 1 0 0,6-8-1 0 0,7-2-22 0 0,-11 13 29 0 0,-1 1 29 0 0,5-2 175 0 0,0 1 1 0 0,0 0-1 0 0,0 0 0 0 0,0 1 0 0 0,0 0 0 0 0,0 1 1 0 0,21 0-1 0 0,11-2 346 0 0,-29 2 237 0 0,23 1-1 0 0,8 0 1097 0 0,-43 0-1734 0 0,1 0-1 0 0,0 0 0 0 0,0 0 1 0 0,-1 0-1 0 0,1 1 0 0 0,0-1 1 0 0,-1 0-1 0 0,1 1 1 0 0,0-1-1 0 0,-1 1 0 0 0,1 0 1 0 0,-1-1-1 0 0,3 2 0 0 0,-3-1 431 0 0,-2 2-275 0 0,-5 13 60 0 0,0 0-1 0 0,-1 0 1 0 0,-1 0-1 0 0,-17 25 0 0 0,19-34-170 0 0,1-1 0 0 0,-1 0-1 0 0,0 0 1 0 0,-13 9 0 0 0,-8 8 150 0 0,10-7-51 0 0,-27 18 0 0 0,8-6 688 0 0,13-7-92 0 0,22-20-201 0 0,3 0-566 0 0,1 1-1 0 0,1-1 0 0 0,-1 1 1 0 0,1-1-1 0 0,0 0 0 0 0,-1 0 0 0 0,1-1 0 0 0,0 1 0 0 0,0-1 1 0 0,-1 0-1 0 0,1 1 0 0 0,0-2 0 0 0,0 1 0 0 0,-1 0 0 0 0,6-2 1 0 0,6-2 165 0 0,-1 0 1 0 0,18-8-1 0 0,-19 8-185 0 0,-8 2 90 0 0,0-2-70 0 0,6-7 92 0 0,4-5-266 0 0,-14 14-523 0 0,5-11-2344 0 0,0 0-4179 0 0,-1 1-2157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0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10103 0 0,'24'40'1017'0'0,"-5"-9"-212"0"0,24 52 0 0 0,-27-45 1244 0 0,-2 0 0 0 0,-1 1 0 0 0,-2 0 0 0 0,8 59 0 0 0,-15-59-431 0 0,-2 0-1 0 0,-7 76 0 0 0,-26 76 1514 0 0,19-144-2572 0 0,-1 0 1 0 0,-36 81-1 0 0,36-100-534 0 0,-14 28-232 0 0,26-54 32 0 0,0-1-890 0 0,-2 0 1155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0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8207 0 0,'0'0'631'0'0,"2"1"-414"0"0,6 6 94 0 0,-6-5 11 0 0,-1 0-1 0 0,0 1 1 0 0,0-1-1 0 0,0 0 1 0 0,-1 1-1 0 0,1-1 1 0 0,-1 1-1 0 0,1-1 1 0 0,-1 1-1 0 0,0-1 1 0 0,0 1-1 0 0,0-1 1 0 0,0 1-1 0 0,0-1 1 0 0,-1 3-1 0 0,0 3 641 0 0,-1-1-1 0 0,1 1 1 0 0,-6 12 0 0 0,-68 144 5590 0 0,54-124-4999 0 0,-2-1-1 0 0,-28 36 1 0 0,45-67-1049 0 0,1 0 1 0 0,-6 14-1 0 0,8-16 315 0 0,9-12-720 0 0,-4 5-99 0 0,0 0-1 0 0,0-1 0 0 0,0 1 1 0 0,-1-1-1 0 0,1 1 0 0 0,0-1 1 0 0,-1 0-1 0 0,1 1 0 0 0,-1-1 1 0 0,3-4-1 0 0,1 0 1 0 0,-1 0 0 0 0,2 0 0 0 0,-1 0 0 0 0,1 1 0 0 0,0 0 0 0 0,0 0 0 0 0,13-8 0 0 0,-14 10 0 0 0,-2 2 0 0 0,-1 0 0 0 0,0-1 0 0 0,0 0 0 0 0,1 1 0 0 0,-1-1 0 0 0,0 0 0 0 0,2-3 0 0 0,13-12 0 0 0,24-21 21 0 0,-39 36 81 0 0,2-1-2 0 0,1-2-74 0 0,-1 2-1 0 0,-1-1 0 0 0,1 1 0 0 0,0 1 0 0 0,0-1 0 0 0,0 0 0 0 0,0 1 0 0 0,0 0 0 0 0,0 0 0 0 0,0 0 0 0 0,1 1 0 0 0,-1-1 0 0 0,1 1 0 0 0,-1 0 0 0 0,6 0 0 0 0,11 1 96 0 0,-13 12-90 0 0,-7-10-31 0 0,1 0 0 0 0,-1 1 0 0 0,0 0 0 0 0,0-1 0 0 0,0 1 0 0 0,-1 0 0 0 0,1-1 0 0 0,-1 1 0 0 0,1 0 0 0 0,-1 0 0 0 0,0-1 0 0 0,0 1 0 0 0,0 0 0 0 0,0 0 0 0 0,-1 0 0 0 0,1-1 0 0 0,-1 1 0 0 0,-1 4 0 0 0,-2 6 0 0 0,-2 0 0 0 0,-9 20 0 0 0,2-7 0 0 0,-46 92 0 0 0,57-115 0 0 0,0 1 0 0 0,0-1 0 0 0,0 0 0 0 0,0 1 0 0 0,1-1 0 0 0,0 1 0 0 0,-2 5 0 0 0,-1 0 0 0 0,0-4 0 0 0,11-11 0 0 0,27-35 0 0 0,-21 25 0 0 0,1 0 0 0 0,20-19 0 0 0,-20 23 0 0 0,-3 2 0 0 0,1 0 0 0 0,14-8 0 0 0,-22 15 0 0 0,1 1 0 0 0,0-1 0 0 0,0 1 0 0 0,1 0 0 0 0,-1 1 0 0 0,0-1 0 0 0,1 1 0 0 0,-1 0 0 0 0,8 0 0 0 0,11 1 0 0 0,-20 1 0 0 0,8 2 0 0 0,11 16 0 0 0,-19-14 0 0 0,-2-3 0 0 0,-1-1 0 0 0,0 0 0 0 0,1 1 0 0 0,-1-1 0 0 0,1 0 0 0 0,0 0 0 0 0,-1 0 0 0 0,1 0 0 0 0,0 0 0 0 0,-1-1 0 0 0,1 1 0 0 0,0 0 0 0 0,3 0 0 0 0,9 2 0 0 0,1-2 0 0 0,-2-2 0 0 0,-1-2 0 0 0,0 1 0 0 0,0-2 0 0 0,0 1 0 0 0,18-9 0 0 0,-20 7 0 0 0,1 0 0 0 0,0 2 0 0 0,0-1 0 0 0,0 1 0 0 0,0 1 0 0 0,21-2 0 0 0,-10 4 0 0 0,-11 3 0 0 0,-8-2 0 0 0,2 1 0 0 0,8 13 0 0 0,-7-5 0 0 0,-5 3 0 0 0,-1-9 0 0 0,0 1 0 0 0,-12 15 0 0 0,3-8 0 0 0,0-1 0 0 0,-1 0 0 0 0,0 0 0 0 0,-1-1 0 0 0,0-1 0 0 0,-1 0 0 0 0,0 0 0 0 0,0-1 0 0 0,-26 12 0 0 0,25-14-290 0 0,0 0 0 0 0,-27 7-1 0 0,36-12 173 0 0,-1 0 0 0 0,0 0 0 0 0,1 0 0 0 0,-1-1 0 0 0,0 0 0 0 0,0 0 0 0 0,1 0 0 0 0,-1 0 0 0 0,0-1 0 0 0,1 0 0 0 0,-1 0 0 0 0,-8-3 0 0 0,-2-5-2406 0 0,14 7 1892 0 0,0 1 0 0 0,0 0 0 0 0,0 0 0 0 0,0-1-1 0 0,0 1 1 0 0,0-1 0 0 0,0 1 0 0 0,1-1 0 0 0,-1 1 0 0 0,0-3 0 0 0,-3-22-8382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5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366 0 3679 0 0,'-45'112'368'0'0,"32"-75"10"0"0,-1-2-1 0 0,-2 0 0 0 0,-27 43 1 0 0,-83 90 5170 0 0,25-37-910 0 0,97-127-4343 0 0,1 0-760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6.0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2759 0 0,'2'-1'398'0'0,"0"0"-285"0"0,-1 1 67 0 0,0-1 0 0 0,1 1 1 0 0,-1-1-1 0 0,0 1 1 0 0,0 0-1 0 0,0-1 1 0 0,1 1-1 0 0,-1 0 1 0 0,0 0-1 0 0,0 0 1 0 0,1 0-1 0 0,-1 0 0 0 0,0 0 1 0 0,0 0-1 0 0,0 0 1 0 0,1 1-1 0 0,-1-1 1 0 0,0 0-1 0 0,0 1 1 0 0,0-1-1 0 0,0 1 1 0 0,1 0-1 0 0,-1-1 1 0 0,0 1-1 0 0,0 0 0 0 0,0-1 1 0 0,0 1-1 0 0,-1 0 1 0 0,1 0-1 0 0,0 0 1 0 0,0 0-1 0 0,0 0 1 0 0,-1 0-1 0 0,1 0 1 0 0,0 1-1 0 0,5 11 1041 0 0,0 0 0 0 0,-1 1 0 0 0,4 17 0 0 0,-2-10-489 0 0,-3-5-85 0 0,4 28 1 0 0,-2-3 57 0 0,-2-19-320 0 0,0 0 1 0 0,-2 0-1 0 0,-1 0 1 0 0,0 0-1 0 0,-2 0 1 0 0,-6 41 0 0 0,6-48-42 0 0,1 1 0 0 0,0-1 0 0 0,1 1 0 0 0,1-1 0 0 0,5 24 0 0 0,-2-8 254 0 0,-3-20-198 0 0,0 0 1 0 0,1-1-1 0 0,0 1 0 0 0,1-1 0 0 0,7 13 0 0 0,-10-21 91 0 0,1-2 42 0 0,1-1-405 0 0,1 0 0 0 0,-1 0 0 0 0,1 0 0 0 0,-1 0 0 0 0,0 0 0 0 0,1-1-1 0 0,-1 1 1 0 0,0-1 0 0 0,0 0 0 0 0,0 0 0 0 0,0 0 0 0 0,0-1 0 0 0,-1 1-1 0 0,1-1 1 0 0,4-5 0 0 0,1-2 0 0 0,0 0 1 0 0,0-1-1 0 0,8-16 0 0 0,4-17 195 0 0,-1-2 0 0 0,22-84 0 0 0,-18 52-76 0 0,3-16-6 0 0,-25 77-224 0 0,-2-1-35 0 0,1 16-179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6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81 3679 0 0,'-29'39'513'0'0,"23"-32"-78"0"0,0 0 0 0 0,0 1-1 0 0,1 0 1 0 0,0 0 0 0 0,-6 15 0 0 0,7-12 438 0 0,0 1 1 0 0,1-1-1 0 0,0 1 1 0 0,1 0-1 0 0,1 0 1 0 0,-1 0-1 0 0,2 0 0 0 0,1 17 1 0 0,-1-27-619 0 0,1 1 0 0 0,0-1 0 0 0,0 0 0 0 0,0 0-1 0 0,0 0 1 0 0,0 0 0 0 0,0 0 0 0 0,0 0 0 0 0,1 0 0 0 0,-1 0 0 0 0,1-1 0 0 0,0 1 0 0 0,2 2 0 0 0,-2-2 124 0 0,0 0 520 0 0,1-2-163 0 0,3 1-560 0 0,-1-1 1 0 0,1 0-1 0 0,0 0 1 0 0,-1 0-1 0 0,1-1 1 0 0,0 0-1 0 0,-1 0 1 0 0,1 0 0 0 0,-1-1-1 0 0,0 1 1 0 0,1-2-1 0 0,-1 1 1 0 0,0 0-1 0 0,0-1 1 0 0,0 0-1 0 0,7-6 1 0 0,2-2 154 0 0,-1 0-1 0 0,0-1 1 0 0,-1-1 0 0 0,13-17-1 0 0,-20 24-273 0 0,-1 0 1 0 0,0 0-1 0 0,0 0 0 0 0,-1 0 0 0 0,0 0 0 0 0,0-1 1 0 0,0 0-1 0 0,-1 0 0 0 0,0 0 0 0 0,0 0 1 0 0,1-12-1 0 0,-4 15-43 0 0,0 1 0 0 0,1 0 0 0 0,-1-1 0 0 0,-1 1 0 0 0,1 0 0 0 0,0 0 0 0 0,-1 0 0 0 0,0 0 0 0 0,0 0 0 0 0,1 0 0 0 0,-2 1 0 0 0,1-1 0 0 0,-5-4 0 0 0,-4-6-132 0 0,3 2-164 0 0,-10-15-1281 0 0,18 24 903 0 0,0-1-826 0 0,1 1 714 0 0,0-1 0 0 0,0 0 0 0 0,0 1 0 0 0,0-1 0 0 0,3-3 0 0 0,1 3 651 0 0,0 0 1 0 0,0 0-1 0 0,1 1 1 0 0,-1 0-1 0 0,1 0 1 0 0,-1 0-1 0 0,1 1 1 0 0,0 0-1 0 0,0 0 1 0 0,0 0-1 0 0,0 1 1 0 0,0 0-1 0 0,10 1 1 0 0,-10 0 211 0 0,-1 0 0 0 0,1 1 0 0 0,0 0 0 0 0,-1 0 1 0 0,1 0-1 0 0,-1 1 0 0 0,0-1 0 0 0,0 1 0 0 0,0 1 0 0 0,0-1 0 0 0,0 1 1 0 0,-1-1-1 0 0,1 1 0 0 0,-1 1 0 0 0,0-1 0 0 0,6 9 0 0 0,-5-5 112 0 0,-2-3-53 0 0,0-1 1 0 0,0 1 0 0 0,-1 0-1 0 0,0 0 1 0 0,0 1 0 0 0,0-1 0 0 0,2 10-1 0 0,-2-2 137 0 0,0-7 37 0 0,-1 1-1 0 0,0-1 1 0 0,-1 1-1 0 0,0-1 1 0 0,0 1 0 0 0,-1 7-1 0 0,1 15 1082 0 0,0-27-779 0 0,-1 1-9 0 0,-2 2 2241 0 0,7-21-2631 0 0,3-12-232 0 0,-4 17 74 0 0,0 0 0 0 0,1 0 0 0 0,0 0 0 0 0,0 1 0 0 0,1 0 0 0 0,0 0 0 0 0,10-12 0 0 0,-3-3 187 0 0,-11 23 8 0 0,0 1-151 0 0,26-28-2151 0 0,-13 15-5702 0 0,-5 2-27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7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 39 5727 0 0,'-4'6'86'0'0,"-1"0"-1"0"0,1 1 0 0 0,1-1 0 0 0,-1 1 0 0 0,1-1 0 0 0,-4 14 0 0 0,-8 16 1925 0 0,3-10 2368 0 0,-11 37 0 0 0,0-3 5305 0 0,31-73-9532 0 0,13-23-131 0 0,1 1 0 0 0,51-62 0 0 0,-58 78-6 0 0,-9 12 6 0 0,0-1 0 0 0,0 1 0 0 0,0 0 0 0 0,1 1 0 0 0,0-1 1 0 0,1 1-1 0 0,10-6 0 0 0,-17 11 55 0 0,1 0 0 0 0,-1 0 0 0 0,1 1 0 0 0,-1-1 0 0 0,1 0 1 0 0,-1 1-1 0 0,1-1 0 0 0,0 1 0 0 0,1-1 0 0 0,-2 2-42 0 0,-1-1 1 0 0,1 0-1 0 0,-1 0 0 0 0,1 0 0 0 0,-1 0 1 0 0,1 0-1 0 0,-1 1 0 0 0,1-1 0 0 0,-1 0 1 0 0,0 0-1 0 0,1 1 0 0 0,-1-1 1 0 0,1 0-1 0 0,-1 1 0 0 0,0-1 0 0 0,1 0 1 0 0,-1 1-1 0 0,0-1 0 0 0,1 0 0 0 0,-1 1 1 0 0,0-1-1 0 0,0 1 0 0 0,1-1 1 0 0,-1 1-1 0 0,0-1 0 0 0,0 1 0 0 0,0-1 1 0 0,0 1-1 0 0,0-1 0 0 0,0 1 0 0 0,1-1 1 0 0,-1 1-1 0 0,0 3 52 0 0,0 0-1 0 0,0 1 1 0 0,-1-1 0 0 0,1 0-1 0 0,-1 0 1 0 0,0 0-1 0 0,0 0 1 0 0,0 0 0 0 0,-3 5-1 0 0,-1 10 262 0 0,-6 6 124 0 0,1 2 148 0 0,5-15 858 0 0,12-17-1476 0 0,1 0 1 0 0,-1 0-1 0 0,0-1 0 0 0,0 0 1 0 0,0-1-1 0 0,-1 0 1 0 0,0 0-1 0 0,-1 0 0 0 0,1 0 1 0 0,3-9-1 0 0,46-54-919 0 0,-50 64 889 0 0,-4 5-20 0 0,0 4 257 0 0,4 12 24 0 0,-2-7-166 0 0,-1 0 0 0 0,1 0 1 0 0,-2 0-1 0 0,1 0 0 0 0,-1 0 1 0 0,0 11-1 0 0,0 44 39 0 0,1-49-104 0 0,3 0 0 0 0,0 0 0 0 0,3-2 0 0 0,-7-9-135 0 0,0-1 1 0 0,1 1-1 0 0,-1-1 0 0 0,1 1 0 0 0,-1-1 1 0 0,1 0-1 0 0,0 0 0 0 0,0 0 1 0 0,0 0-1 0 0,0 0 0 0 0,1-1 1 0 0,-1 1-1 0 0,0-1 0 0 0,1 1 0 0 0,3 1 1 0 0,-3-2-464 0 0,0-1 1 0 0,0 0-1 0 0,0 1 1 0 0,0-1 0 0 0,0 0-1 0 0,0-1 1 0 0,0 1-1 0 0,0 0 1 0 0,4-2-1 0 0,1 1-1228 0 0,9-3-7986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7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256 1 4519 0 0,'-2'0'107'0'0,"-2"1"14"0"0,-6 10 118 0 0,-66 79 9065 0 0,45-54-6564 0 0,-80 99 5436 0 0,91-111-5951 0 0,19-22-1042 0 0,2-2-1107 0 0,2-2-29 0 0,11-8-49 0 0,36-32 2 0 0,-31 26 0 0 0,-12 8 0 0 0,22-14 0 0 0,-13 12 1 0 0,-13 9 7 0 0,-1 2 6 0 0,1-1 899 0 0,-3 2-512 0 0,1 2-287 0 0,-1 0 1 0 0,0-1-1 0 0,0 1 0 0 0,0 0 0 0 0,0-1 0 0 0,-1 1 0 0 0,1 0 0 0 0,-1-1 0 0 0,0 1 0 0 0,-1 4 0 0 0,-19 37 850 0 0,12-25-775 0 0,-7 9-41 0 0,12-22-121 0 0,0 0 0 0 0,0 0 0 0 0,1 1 0 0 0,-4 11 0 0 0,-14 33-23 0 0,15-39-4 0 0,6-12 0 0 0,-1-1 0 0 0,1 0 0 0 0,0 1 0 0 0,0-1 0 0 0,0 0 0 0 0,-1 1 0 0 0,1-1 0 0 0,0 0 0 0 0,0 1 0 0 0,0-1 0 0 0,0 1 0 0 0,0-1 0 0 0,0 0 0 0 0,0 1 0 0 0,0-1 0 0 0,0 1 0 0 0,0-1 0 0 0,0 0 0 0 0,0 1 0 0 0,0-1 0 0 0,0 1 0 0 0,0 0 0 0 0,7 0 0 0 0,8-5 0 0 0,13-9 0 0 0,-16 7 0 0 0,-1 1 0 0 0,17-5 0 0 0,-11 7 0 0 0,4 3 0 0 0,-3 6 0 0 0,17 14 0 0 0,-17-10 0 0 0,2-4 0 0 0,-14-5 0 0 0,1-1 0 0 0,-1 0 0 0 0,1 0 0 0 0,0 0 0 0 0,-1-1 0 0 0,1 0 0 0 0,-1 0 0 0 0,1-1 0 0 0,-1 0 0 0 0,12-5 0 0 0,4-3 0 0 0,34-23 0 0 0,-5 3 0 0 0,-42 25 0 0 0,0 0 0 0 0,1 0 0 0 0,0 1 0 0 0,19-7 0 0 0,-18 11 0 0 0,-11 1 0 0 0,0-1 0 0 0,1 0 0 0 0,-1 1 0 0 0,1-1 0 0 0,-1 0 0 0 0,1 1 0 0 0,-1-1 0 0 0,0 1 0 0 0,1-1 0 0 0,-1 1 0 0 0,0-1 0 0 0,0 1 0 0 0,1-1 0 0 0,-1 1 0 0 0,0-1 0 0 0,0 1 0 0 0,0-1 0 0 0,1 2 0 0 0,-1 1 0 0 0,0 1 0 0 0,0 0 0 0 0,0 0 0 0 0,0-1 0 0 0,0 1 0 0 0,-1 0 0 0 0,0-1 0 0 0,1 1 0 0 0,-2-1 0 0 0,1 1 0 0 0,0-1 0 0 0,-1 1 0 0 0,1-1 0 0 0,-1 0 0 0 0,0 1 0 0 0,0-1 0 0 0,0 0 0 0 0,-1 0 0 0 0,1-1 0 0 0,-4 4 0 0 0,-2 2 0 0 0,0-1 0 0 0,-1 0 0 0 0,0 0 0 0 0,0-1 0 0 0,-16 8 0 0 0,10-3 0 0 0,13-10 0 0 0,0 1 0 0 0,0-1 0 0 0,0 0 0 0 0,0 1 0 0 0,0-1 0 0 0,0 0 0 0 0,-1 0 0 0 0,1 0 0 0 0,-4 1 0 0 0,-8-2 0 0 0,13 0 0 0 0,0 0 0 0 0,0 0 0 0 0,0 0 0 0 0,0-1 0 0 0,0 1 0 0 0,0 0 0 0 0,0 0 0 0 0,0-1 0 0 0,0 1 0 0 0,0-1 0 0 0,0 1 0 0 0,0-1 0 0 0,-1-1 0 0 0,1 2-12 0 0,1-1 0 0 0,-1 1 0 0 0,1 0 0 0 0,-1-1 0 0 0,1 1 0 0 0,-1-1 0 0 0,1 0 0 0 0,-1 1 0 0 0,1-1 0 0 0,0 1 0 0 0,-1-1 0 0 0,1 0 0 0 0,0 1 0 0 0,-1-2 0 0 0,1-2-335 0 0,0-1-1 0 0,1 1 1 0 0,-1 0-1 0 0,1 0 1 0 0,-1 0 0 0 0,1 0-1 0 0,0-1 1 0 0,3-4-1 0 0,8-19-8197 0 0,1 8-483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8.1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313 0 12583 0 0,'-10'17'1032'0'0,"2"-2"-538"0"0,0 0 0 0 0,-2-1-1 0 0,-10 13 1 0 0,6-11 754 0 0,-5 5 730 0 0,0 0 0 0 0,-23 18 0 0 0,23-22-638 0 0,1 1 0 0 0,-23 27 0 0 0,25-26-756 0 0,0-1 0 0 0,-29 24-1 0 0,43-40-1224 0 0,-4 2 1450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8.5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11719 0 0,'0'0'4632'0'0,"5"1"-1215"0"0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4111 0 0,'-13'13'13876'0'0,"13"-12"-13757"0"0,0 0 0 0 0,-1 0 1 0 0,1 0-1 0 0,0 0 0 0 0,0 0 0 0 0,0 0 0 0 0,0 0 0 0 0,0 0 0 0 0,0 0 0 0 0,1 0 0 0 0,-1 0 0 0 0,0 0 0 0 0,0 0 1 0 0,1 0-1 0 0,-1-1 0 0 0,0 1 0 0 0,2 2 0 0 0,-1-2-774 0 0,0 1 0 0 0,0-1 0 0 0,0 0 0 0 0,1 0 0 0 0,-1 0 0 0 0,0 0 0 0 0,1 0 1 0 0,1 1-1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0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16759 0 0,'0'0'1746'0'0,"9"-3"1646"0"0,7 1 183 0 0,-15 2-2293 0 0,2 0-201 0 0,45-3 2413 0 0,25-3-3523 0 0,-72 6-70 0 0,0 0-1 0 0,0-1 0 0 0,0 1 1 0 0,0 0-1 0 0,0 0 0 0 0,0 0 1 0 0,0 0-1 0 0,0 0 0 0 0,0 0 1 0 0,0 0-1 0 0,0 0 0 0 0,0 0 1 0 0,-1 0-1 0 0,1 0 0 0 0,0 1 0 0 0,0-1 1 0 0,0 0-1 0 0,0 1 0 0 0,0-1 1 0 0,0 1-1 0 0,0-1 0 0 0,-1 1 1 0 0,1-1-1 0 0,0 1 0 0 0,0 0 1 0 0,-1-1-1 0 0,1 1 0 0 0,0 0 1 0 0,-1-1-1 0 0,1 1 0 0 0,-1 0 1 0 0,1 0-1 0 0,-1 0 0 0 0,1 0 1 0 0,-1-1-1 0 0,1 1 0 0 0,-1 0 0 0 0,0 0 1 0 0,0 0-1 0 0,1 0 0 0 0,-1 1 1 0 0,4 21-454 0 0,2 24 1 0 0,-6-33 591 0 0,2 0 1 0 0,0 0 0 0 0,0-1 0 0 0,2 1 0 0 0,-1-1-1 0 0,7 15 1 0 0,49 106 592 0 0,-50-107-594 0 0,-1 1-1 0 0,-1-1 1 0 0,-2 1-1 0 0,3 34 1 0 0,-2 114 150 0 0,-6-164-144 0 0,0 9 648 0 0,-4 37 0 0 0,3-53-589 0 0,0 1 0 0 0,0-1 0 0 0,-1 0 0 0 0,1 0 0 0 0,-1 0 1 0 0,0 0-1 0 0,-1 0 0 0 0,1 0 0 0 0,-1 0 0 0 0,0-1 0 0 0,0 1 0 0 0,-5 4 0 0 0,8-9-91 0 0,0 0 0 0 0,1 0 1 0 0,-1 0-1 0 0,0 0 0 0 0,0 0 0 0 0,0 0 0 0 0,0 0 1 0 0,0 0-1 0 0,0 0 0 0 0,0 0 0 0 0,0 0 0 0 0,0 0 1 0 0,0 0-1 0 0,0 1 0 0 0,0-1 0 0 0,0 0 0 0 0,0 0 0 0 0,0 0 1 0 0,0 0-1 0 0,0 0 0 0 0,0 0 0 0 0,0 0 0 0 0,0 0 1 0 0,0 0-1 0 0,0 0 0 0 0,0 0 0 0 0,0 0 0 0 0,1 0 1 0 0,-1 0-1 0 0,0 0 0 0 0,0 0 0 0 0,0 1 0 0 0,0-1 0 0 0,-1 0 1 0 0,1 0-1 0 0,0 0 0 0 0,0 0 0 0 0,0 0 0 0 0,0 0 1 0 0,0 0-1 0 0,0 0 0 0 0,0 0 0 0 0,0 0 0 0 0,0 0 1 0 0,12-4 902 0 0,15-10 325 0 0,-4-1-1240 0 0,-18 11 0 0 0,1 0 0 0 0,1 0 0 0 0,-1 0 0 0 0,0 1 0 0 0,1 0 0 0 0,-1 0 0 0 0,1 1 0 0 0,10-2 0 0 0,-16 3 0 0 0,-1 1 0 0 0,0 0 0 0 0,1 0 0 0 0,-1 0 0 0 0,0-1 0 0 0,1 1 0 0 0,-1 0 0 0 0,0 0 0 0 0,1 0 0 0 0,-1 0 0 0 0,1 0 0 0 0,-1 0 0 0 0,0 0 0 0 0,1 0 0 0 0,-1 0 0 0 0,1 0 0 0 0,-1 0 0 0 0,0 0 0 0 0,1 0 0 0 0,-1 1 0 0 0,0-1 0 0 0,1 0 0 0 0,-1 0 0 0 0,0 0 0 0 0,1 1 0 0 0,-1-1 0 0 0,0 0 0 0 0,1 0 0 0 0,-1 0 0 0 0,0 1 0 0 0,5 3 0 0 0,-4-3 0 0 0,-1 0 0 0 0,1 0 0 0 0,-1 0 0 0 0,1 0 0 0 0,-1 0 0 0 0,1 0 0 0 0,-1 0 0 0 0,1 0 0 0 0,-1 0 0 0 0,0 0 0 0 0,0 0 0 0 0,1 0 0 0 0,-1 0 0 0 0,0 0 0 0 0,0 0 0 0 0,0 0 0 0 0,0 0 0 0 0,0 0 0 0 0,0 0 0 0 0,-1 1 0 0 0,1-1 0 0 0,0 0 0 0 0,0 0 0 0 0,-1 0 0 0 0,0 1 0 0 0,0 2 0 0 0,-9 19-157 0 0,2-16-348 0 0,4-5 151 0 0,4-2 321 0 0,0 0-1 0 0,0 1 1 0 0,0-1 0 0 0,-1 0-1 0 0,1 0 1 0 0,0 0 0 0 0,0 0 0 0 0,0 0-1 0 0,0 0 1 0 0,0 0 0 0 0,0 0-1 0 0,0 0 1 0 0,-1 1 0 0 0,1-1-1 0 0,0 0 1 0 0,0 0 0 0 0,0 0-1 0 0,0 0 1 0 0,0 0 0 0 0,0 0-1 0 0,-1 0 1 0 0,1 0 0 0 0,0 0 0 0 0,0 0-1 0 0,0 0 1 0 0,0 0 0 0 0,0 0-1 0 0,-1 0 1 0 0,1 0 0 0 0,0 0-1 0 0,0 0 1 0 0,0 0 0 0 0,0 0-1 0 0,0 0 1 0 0,-1 0 0 0 0,1 0-1 0 0,0 0 1 0 0,0-1 0 0 0,0 1 0 0 0,0 0-1 0 0,0 0 1 0 0,0 0 0 0 0,0 0-1 0 0,-1 0 1 0 0,1 0 0 0 0,0 0-1 0 0,0 0 1 0 0,0-1 0 0 0,0 1-1 0 0,0 0 1 0 0,0 0 0 0 0,0 0 0 0 0,0 0-1 0 0,0 0 1 0 0,0 0 0 0 0,0-1-1 0 0,0-9-4679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9.1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206 44 2359 0 0,'0'2'174'0'0,"-1"0"705"0"0,1-1-1 0 0,-1 1 1 0 0,1 0 0 0 0,0-1-1 0 0,0 1 1 0 0,0-1 0 0 0,0 1 0 0 0,0 0-1 0 0,0-1 1 0 0,0 1 0 0 0,0-1 0 0 0,0 1-1 0 0,1 0 1 0 0,0 1 0 0 0,-1-2-667 0 0,1-1 0 0 0,-1 1 1 0 0,0-1-1 0 0,1 1 0 0 0,-1-1 1 0 0,1 1-1 0 0,-1-1 0 0 0,1 1 0 0 0,-1-1 1 0 0,1 0-1 0 0,-1 1 0 0 0,1-1 1 0 0,-1 0-1 0 0,1 1 0 0 0,-1-1 0 0 0,1 0 1 0 0,1 1-1 0 0,-1-1-170 0 0,1 0 0 0 0,0 0 0 0 0,0 0 0 0 0,-1 0-1 0 0,1 0 1 0 0,0 0 0 0 0,-1 0 0 0 0,1 0 0 0 0,3-2 0 0 0,8-1-6 0 0,-1-1 1 0 0,19-9-1 0 0,-6-1-70 0 0,-20 9 13 0 0,0 0 3 0 0,35-27-909 0 0,-38 30 659 0 0,-3 4 169 0 0,1 0 153 0 0,-1-1 1 0 0,0 1-1 0 0,0-1 0 0 0,1 1 1 0 0,-1-1-1 0 0,0 1 0 0 0,-1-1 0 0 0,1 0 1 0 0,0 0-1 0 0,0 1 0 0 0,-1-1 0 0 0,0 1 1 0 0,-1 0-46 0 0,-12 12 198 0 0,-1 0 0 0 0,0-2 0 0 0,-27 17 0 0 0,41-28-103 0 0,-10 5 196 0 0,10-5 560 0 0,4-1-764 0 0,45-9 138 0 0,-46 9-230 0 0,-1 0 1 0 0,0 0 0 0 0,0 0 0 0 0,0 0 0 0 0,1-1-1 0 0,-1 1 1 0 0,0 0 0 0 0,0 0 0 0 0,1 0 0 0 0,-1 0-1 0 0,0 0 1 0 0,0 0 0 0 0,0 0 0 0 0,1 0 0 0 0,-1 0-1 0 0,0 0 1 0 0,0 0 0 0 0,1 0 0 0 0,-1 0 0 0 0,0 0 0 0 0,0 0-1 0 0,1 1 1 0 0,-1-1 0 0 0,0 0 0 0 0,0 0 0 0 0,0 0-1 0 0,1 0 1 0 0,-1 0 0 0 0,0 0 0 0 0,0 1 0 0 0,0-1-1 0 0,0 0 1 0 0,1 0 0 0 0,-1 0 0 0 0,0 0 0 0 0,0 1-1 0 0,0-1 1 0 0,0 0 0 0 0,0 0 0 0 0,0 1 0 0 0,1-1 0 0 0,-1 0-1 0 0,0 0 1 0 0,0 0 0 0 0,0 1 0 0 0,0-1 0 0 0,0 0-1 0 0,0 0 1 0 0,0 1 0 0 0,0-1 0 0 0,0 0 0 0 0,0 0-1 0 0,0 1 1 0 0,0-1 0 0 0,0 0 0 0 0,0 0 0 0 0,-1 1-1 0 0,-8 17 207 0 0,8-17-227 0 0,-1 1 29 0 0,0 0 1 0 0,1 0 0 0 0,-1 0-1 0 0,0 0 1 0 0,0-1-1 0 0,0 1 1 0 0,0-1 0 0 0,-1 1-1 0 0,-1 0 1 0 0,-7 5 63 0 0,9-5-5 0 0,0 0-12 0 0,-8 6-37 0 0,-2 0 30 0 0,13-8 4 0 0,-1 1-57 0 0,1 0 0 0 0,-1-1 0 0 0,1 1 1 0 0,-1 0-1 0 0,1-1 0 0 0,-1 1 1 0 0,1-1-1 0 0,0 1 0 0 0,-1-1 0 0 0,1 0 1 0 0,0 1-1 0 0,-1-1 0 0 0,1 1 1 0 0,0-1-1 0 0,-1 0 0 0 0,1 0 0 0 0,0 1 1 0 0,0-1-1 0 0,-1 0 0 0 0,1 0 0 0 0,0 0 1 0 0,0 0-1 0 0,-1 0 0 0 0,1 0 1 0 0,0 0-1 0 0,1 0 0 0 0,8-1 11 0 0,-7 1 197 0 0,-5 1-136 0 0,-3 1 5 0 0,-1 1-61 0 0,0 0 1 0 0,1 0-1 0 0,0 0 0 0 0,0 1 0 0 0,-7 6 0 0 0,7-6-6 0 0,0 1-1 0 0,-1-2 0 0 0,1 1 1 0 0,-7 3-1 0 0,3-3-4 0 0,2-1 16 0 0,-1 1 1 0 0,0 0-1 0 0,1 0 0 0 0,0 1 1 0 0,0 0-1 0 0,-8 7 1 0 0,8-5 47 0 0,5-6 75 0 0,13 3 72 0 0,-8-4-187 0 0,0 0 0 0 0,-1 1 1 0 0,1-1-1 0 0,0 0 0 0 0,0-1 0 0 0,0 1 0 0 0,0 0 0 0 0,0-1 1 0 0,-1 0-1 0 0,5-1 0 0 0,29-14 247 0 0,-8 3-81 0 0,-26 12-161 0 0,0 0 0 0 0,0 0-1 0 0,0 0 1 0 0,0 0 0 0 0,-1-1-1 0 0,1 1 1 0 0,0-1 0 0 0,1-1-1 0 0,-1 1-8 0 0,-1 1 59 0 0,10-5 473 0 0,-80 54 162 0 0,-14 8-303 0 0,-3 16 111 0 0,84-71-349 0 0,-8 7 229 0 0,8-7-115 0 0,16-7-129 0 0,38-19 79 0 0,52-23 261 0 0,-60 28-238 0 0,25-9 198 0 0,-9 8-196 0 0,-35 12-101 0 0,0 0-1 0 0,1 1 1 0 0,48-7-1 0 0,-69 14-81 0 0,0 1 0 0 0,-1 0 0 0 0,1 0 0 0 0,0 0 0 0 0,-1 1 0 0 0,1 0 0 0 0,-1-1 0 0 0,6 3 0 0 0,-8-2 138 0 0,-1-1-187 0 0,-1 1 1 0 0,1 0 0 0 0,-1-1 0 0 0,1 1-1 0 0,0 0 1 0 0,-1-1 0 0 0,0 1 0 0 0,1 0 0 0 0,-1-1-1 0 0,1 1 1 0 0,-1 0 0 0 0,0 0 0 0 0,0 0-1 0 0,1-1 1 0 0,-1 1 0 0 0,0 0 0 0 0,0 0-1 0 0,0 0 1 0 0,0 0 0 0 0,0 1 0 0 0,-1 16 97 0 0,-1-7-122 0 0,-1 0 1 0 0,0 0 0 0 0,-1-1 0 0 0,0 1-1 0 0,-1-1 1 0 0,0 0 0 0 0,-12 19-1 0 0,-2-4 19 0 0,-34 37 0 0 0,50-58-30 0 0,-15 7 0 0 0,14-8 0 0 0,2-2-135 0 0,1 0 0 0 0,-1 0 0 0 0,0 0 0 0 0,0-1 0 0 0,1 1 1 0 0,-1 0-1 0 0,0-1 0 0 0,0 1 0 0 0,0-1 0 0 0,0 1 0 0 0,0-1 0 0 0,0 0 0 0 0,0 0 0 0 0,1 0 0 0 0,-1 0 0 0 0,0 0 1 0 0,0-1-1 0 0,0 1 0 0 0,0-1 0 0 0,0 1 0 0 0,-3-2 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9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0 7367 0 0,'1'15'375'0'0,"4"27"-1"0"0,-2-28 638 0 0,0 28-1 0 0,-5 20 4318 0 0,1 24 1625 0 0,-2-53-4567 0 0,3-26-1809 0 0,-1 0-1 0 0,1 0 1 0 0,0 8-1 0 0,0-14-533 0 0,0-1 0 0 0,0 0 0 0 0,0 1 0 0 0,0-1 0 0 0,1 1 0 0 0,-1-1 0 0 0,0 1 0 0 0,0-1 0 0 0,-1 0 0 0 0,1 1 0 0 0,0-1 0 0 0,0 1 0 0 0,0-1 0 0 0,0 0 0 0 0,0 1 0 0 0,0-1 0 0 0,0 1 0 0 0,-1-1 0 0 0,1 0 0 0 0,0 1 0 0 0,0-1 0 0 0,-1 0 0 0 0,1 1 0 0 0,0-1 0 0 0,-3 7 544 0 0,3-7-643 0 0,0-1 0 0 0,0 1-1 0 0,0 0 1 0 0,1 0 0 0 0,-1 0 0 0 0,0 0-1 0 0,0 0 1 0 0,0 0 0 0 0,0 0-1 0 0,0 0 1 0 0,0 0 0 0 0,0 0 0 0 0,1 0-1 0 0,-1 0 1 0 0,0 0 0 0 0,0 0 0 0 0,0-1-1 0 0,0 1 1 0 0,0 0 0 0 0,1 0 0 0 0,-1 0-1 0 0,0 0 1 0 0,0 1 0 0 0,0-1 0 0 0,0 0-1 0 0,0 0 1 0 0,0 0 0 0 0,1 0 0 0 0,-1 0-1 0 0,0 0 1 0 0,0 0 0 0 0,0 0 0 0 0,0 0-1 0 0,0 0 1 0 0,0 0 0 0 0,0 0 0 0 0,1 0-1 0 0,-1 0 1 0 0,0 1 0 0 0,0-1-1 0 0,0 0 1 0 0,0 0 0 0 0,0 0 0 0 0,0 0-1 0 0,0 0 1 0 0,0 0 0 0 0,0 0 0 0 0,0 1-1 0 0,0-1 1 0 0,0 0 0 0 0,0 0 0 0 0,0 0-1 0 0,0 0 1 0 0,1 0 0 0 0,-1 1 0 0 0,0-1-1 0 0,0 0 1 0 0,-1 0 0 0 0,1 0 0 0 0,7-9-2090 0 0,-5 3 781 0 0,0 1 1 0 0,-1-1-1 0 0,1 0 0 0 0,-1 0 1 0 0,0 1-1 0 0,0-1 0 0 0,-1 0 1 0 0,0-8-1 0 0,-4-3-3487 0 0</inkml:trace>
  <inkml:trace contextRef="#ctx0" brushRef="#br0" timeOffset="1">241 133 2159 0 0,'-3'1'160'0'0,"-16"10"1819"0"0,1 0 0 0 0,1 1 0 0 0,0 1 0 0 0,0 1 0 0 0,-14 16 0 0 0,8-6 768 0 0,15-16-1935 0 0,0 1 0 0 0,-13 9-1 0 0,0 1 305 0 0,15-14-836 0 0,1 1 1 0 0,-1-2-1 0 0,-10 8 1 0 0,12-9-281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19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6191 0 0,'3'7'263'0'0,"-1"1"-1"0"0,-1 0 1 0 0,0 1-1 0 0,0-1 1 0 0,0 0-1 0 0,-1 0 1 0 0,0 0 0 0 0,-2 10-1 0 0,-44 190 15022 0 0,45-205-14632 0 0,1-1-721 0 0,0 0 0 0 0,0-1 0 0 0,0 1 1 0 0,0-1-1 0 0,0 1 0 0 0,1 0 0 0 0,-1-1 1 0 0,0 1-1 0 0,1-1 0 0 0,-1 1 0 0 0,1-1 0 0 0,0 1 1 0 0,0-1-1 0 0,-1 0 0 0 0,1 1 0 0 0,1 0 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20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1 7199 0 0,'-14'55'400'0'0,"3"-15"1238"0"0,6-10 4672 0 0,4-30-6079 0 0,1 1 0 0 0,0 0 0 0 0,0 0-1 0 0,0 0 1 0 0,0 0 0 0 0,0 0 0 0 0,0 0 0 0 0,0 0-1 0 0,0 0 1 0 0,1-1 0 0 0,-1 1 0 0 0,0 0 0 0 0,0 0-1 0 0,1 0 1 0 0,-1 0 0 0 0,1 0 0 0 0,-1-1 0 0 0,1 1-1 0 0,-1 0 1 0 0,1 0 0 0 0,-1-1 0 0 0,1 1 0 0 0,-1 0-1 0 0,1-1 1 0 0,0 1 0 0 0,-1-1 0 0 0,1 1 0 0 0,0-1-1 0 0,0 1 1 0 0,0-1 0 0 0,-1 1 0 0 0,1-1 0 0 0,0 0-1 0 0,0 1 1 0 0,0-1 0 0 0,0 0 0 0 0,0 0 0 0 0,1 0-1 0 0,5 1 29 0 0,-1-1 0 0 0,1 0 0 0 0,0-1 0 0 0,0 0 0 0 0,-1 0-1 0 0,1 0 1 0 0,12-5 0 0 0,44-23 913 0 0,-54 25-1025 0 0,-2 0-23 0 0,-1 0 0 0 0,12-10 0 0 0,5-2 81 0 0,-21 14-188 0 0,-1 1-1 0 0,1 0 1 0 0,0-1-1 0 0,-1 1 1 0 0,1-1-1 0 0,-1 0 1 0 0,3-3-1 0 0,-3 3-7 0 0,1 1-230 0 0,3-6-788 0 0,0-2-6342 0 0</inkml:trace>
  <inkml:trace contextRef="#ctx0" brushRef="#br0" timeOffset="1">148 225 11287 0 0,'0'3'867'0'0,"4"23"-16"0"0,-1 27 0 0 0,-7 70 9629 0 0,2-68-8137 0 0,2-31-1030 0 0,0-14-723 0 0,0-1 0 0 0,-1 1 0 0 0,0-1 0 0 0,-3 17 0 0 0,-1-5-49 0 0,4-20-266 0 0,5-1-3347 0 0,-4 0 2868 0 0,1 0 0 0 0,-1-1 0 0 0,0 1-1 0 0,1 0 1 0 0,-1 0 0 0 0,1 0 0 0 0,-1-1-1 0 0,0 1 1 0 0,0 0 0 0 0,1-1 0 0 0,-1 1 0 0 0,0 0-1 0 0,1-1 1 0 0,6-10-6336 0 0,4-3-1796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20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261 1 6679 0 0,'-39'62'7854'0'0,"34"-52"-6837"0"0,5-10-918 0 0,0 0-1 0 0,0 0 1 0 0,-1 0-1 0 0,1 0 0 0 0,0 0 1 0 0,0 1-1 0 0,0-1 1 0 0,0 0-1 0 0,0 0 0 0 0,0 0 1 0 0,0 0-1 0 0,0 0 0 0 0,-1 1 1 0 0,1-1-1 0 0,0 0 1 0 0,0 0-1 0 0,0 0 0 0 0,0 0 1 0 0,0 1-1 0 0,0-1 1 0 0,0 0-1 0 0,0 0 0 0 0,0 0 1 0 0,0 0-1 0 0,0 1 1 0 0,0-1-1 0 0,0 0 0 0 0,0 0 1 0 0,0 0-1 0 0,0 0 0 0 0,0 1 1 0 0,0-1-1 0 0,1 0 1 0 0,-1 0-1 0 0,0 0 0 0 0,0 0 1 0 0,0 0-1 0 0,0 1 1 0 0,0-1-1 0 0,24-6 789 0 0,-22 6-687 0 0,1-2-96 0 0,31-9 61 0 0,4 1 22 0 0,-36 10 775 0 0,-2 2-885 0 0,-1 0-1 0 0,1 1 1 0 0,-1-1 0 0 0,1 0-1 0 0,-1 0 1 0 0,0 1-1 0 0,0-1 1 0 0,0 0-1 0 0,0 0 1 0 0,0 0 0 0 0,-1 0-1 0 0,1 0 1 0 0,-1 0-1 0 0,1-1 1 0 0,-1 1 0 0 0,0 0-1 0 0,1-1 1 0 0,-4 2-1 0 0,-4 4 141 0 0,0-1 0 0 0,-15 8 0 0 0,20-12-128 0 0,-34 16 34 0 0,24-11-64 0 0,0 0-1 0 0,0 0 1 0 0,-17 13-1 0 0,-1 3-58 0 0,27-19 0 0 0,-16 15 0 0 0,13-10 11 0 0,7-8 970 0 0,0 0-961 0 0,1 0 0 0 0,0 0-1 0 0,-1 0 1 0 0,1 0 0 0 0,0 0 0 0 0,-1 0-1 0 0,1 0 1 0 0,-1 0 0 0 0,0 0-1 0 0,1 0 1 0 0,-1-1 0 0 0,0 1 0 0 0,1 0-1 0 0,-1 0 1 0 0,0-1 0 0 0,-1 2 0 0 0,-17 11 137 0 0,14-10-149 0 0,-21 16 351 0 0,17-10 2230 0 0,20-9-1918 0 0,16-4-279 0 0,0 0 1 0 0,28-9-1 0 0,-6 1 375 0 0,82-25 393 0 0,-73 19-1152 0 0,-14 5-115 0 0,-42 12-447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21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451 1 4831 0 0,'-2'6'261'0'0,"-1"1"-1"0"0,0-1 0 0 0,-1 0 0 0 0,1 0 1 0 0,-1 0-1 0 0,0-1 0 0 0,-6 7 0 0 0,-1 2 2013 0 0,0 0-356 0 0,0-1-1 0 0,-1 0 1 0 0,-23 18-1 0 0,-44 27 3134 0 0,42-31-3025 0 0,-6-1-344 0 0,32-20-1357 0 0,-1 1 0 0 0,1 0-1 0 0,-14 13 1 0 0,12-9 23 0 0,-20 12-1 0 0,1 0-199 0 0,26-19-318 0 0,0 0 0 0 0,0 0 0 0 0,-8 3 0 0 0,6-3-494 0 0,6-4-139 0 0,9-1-3660 0 0,-3 0 3559 0 0,0 0 1 0 0,-1 0 0 0 0,1 0 0 0 0,-1-1 0 0 0,0 0 0 0 0,1 1-1 0 0,4-5 1 0 0,6-2-1625 0 0,20-12-2938 0 0,-25 14 4734 0 0,1 0 0 0 0,18-8 0 0 0,18-3 644 0 0,92-31 5255 0 0,-23 27 5719 0 0,-77 15-8615 0 0,-12 4 1081 0 0,38 0 0 0 0,-52 2-2851 0 0,-9 0 57 0 0,9 1 434 0 0,2 2 338 0 0,-14-3-1314 0 0,1 0-1 0 0,-1 0 1 0 0,0 0-1 0 0,0 0 1 0 0,0 0-1 0 0,0 0 1 0 0,0 0-1 0 0,0 0 1 0 0,0 0-1 0 0,0 1 1 0 0,0-1-1 0 0,0 0 1 0 0,0 0-1 0 0,0 0 1 0 0,0 0-1 0 0,0 0 1 0 0,0 0-1 0 0,0 0 1 0 0,1 0-1 0 0,-1 0 1 0 0,0 1-1 0 0,0-1 1 0 0,0 0-1 0 0,0 0 1 0 0,0 0-1 0 0,0 0 1 0 0,0 0-1 0 0,0 0 1 0 0,-1 0-1 0 0,1 0 0 0 0,0 0 1 0 0,0 1-1 0 0,0-1 1 0 0,0 0-1 0 0,0 0 1 0 0,0 0-1 0 0,0 0 1 0 0,0 0-1 0 0,0 0 1 0 0,0 0-1 0 0,0 0 1 0 0,0 0-1 0 0,0 0 1 0 0,0 0-1 0 0,0 1 1 0 0,0-1-1 0 0,-1 0 1 0 0,1 0-1 0 0,0 0 1 0 0,0 0-1 0 0,0 0 1 0 0,0 0-1 0 0,0 0 1 0 0,0 0-1 0 0,-17 6-91 0 0,-40 3-2663 0 0,54-9 1830 0 0,1 1-54 0 0,-12 4-1896 0 0,0 0-1 0 0,-18 11 1 0 0,7 0 1661 0 0,-17 18 715 0 0,40-32 641 0 0,0-1 10 0 0,1 0-179 0 0,-13 9 869 0 0,13-10-840 0 0,1 1 0 0 0,0-1 0 0 0,0 0 0 0 0,0 0 0 0 0,-1 1 0 0 0,1-1 0 0 0,0 1 0 0 0,0-1 0 0 0,0 0 0 0 0,0 1 1 0 0,0-1-1 0 0,0 0 0 0 0,0 1 0 0 0,0-1 0 0 0,0 0 0 0 0,0 1 0 0 0,0-1 0 0 0,0 0 0 0 0,0 1 0 0 0,0-1 0 0 0,0 1 0 0 0,0-1 0 0 0,0 0 0 0 0,1 1 0 0 0,-1-1 0 0 0,0 0 0 0 0,0 1 0 0 0,0-1 0 0 0,0 0 0 0 0,1 0 0 0 0,-1 1 0 0 0,0-1 0 0 0,0 0 0 0 0,1 0 0 0 0,-1 1 0 0 0,0-1 0 0 0,1 0 0 0 0,-1 0 0 0 0,0 0 0 0 0,1 1 0 0 0,-1-1 0 0 0,0 0 0 0 0,1 0 0 0 0,-1 0 0 0 0,0 0 1 0 0,1 0-1 0 0,0 0 0 0 0,0 1 135 0 0,1-1-22 0 0,56 12 649 0 0,-55-12-598 0 0,-1 2 13 0 0,23 11 228 0 0,-23-12-98 0 0,-1 0-282 0 0,-1-1 1 0 0,0 1-1 0 0,1 0 0 0 0,-1-1 0 0 0,0 1 0 0 0,1 0 0 0 0,-1-1 1 0 0,1 1-1 0 0,-1 0 0 0 0,1-1 0 0 0,-1 1 0 0 0,1-1 1 0 0,-1 1-1 0 0,1-1 0 0 0,0 1 0 0 0,0 0 0 0 0,0-1 30 0 0,-1 0 0 0 0,1 1 0 0 0,0-1 0 0 0,-1 1 0 0 0,1-1 0 0 0,0 1 0 0 0,-1 0 0 0 0,1-1 0 0 0,-1 1 0 0 0,1 0 0 0 0,-1-1 0 0 0,1 1 0 0 0,-1 0 0 0 0,1 1 0 0 0,-1 1 317 0 0,-1 1-1 0 0,0-1 0 0 0,1 1 0 0 0,-1-1 0 0 0,-1 1 0 0 0,1-1 0 0 0,0 0 1 0 0,-3 5-1 0 0,3-6 245 0 0,-2-1-41 0 0,-75 47 1167 0 0,64-41-1936 0 0,-2-1 1 0 0,-23 8-1 0 0,21-7-8404 0 0,2-3-539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21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0 123 11375 0 0,'9'-1'246'0'0,"-1"-1"0"0"0,0 0-1 0 0,11-4 1 0 0,44-22 5803 0 0,-15 5-56 0 0,49-22-355 0 0,-83 37-5156 0 0,-12 8-186 0 0,7-8 233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22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1 13303 0 0,'0'2'1026'0'0,"-15"97"2662"0"0,12-70-1099 0 0,-2 0-1 0 0,0 0 1 0 0,-13 37-1 0 0,16-60-3100 0 0,-7 20 3321 0 0,7-18-6285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22.6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1 5815 0 0,'4'12'320'0'0,"0"0"-1"0"0,0 1 0 0 0,-1 0 0 0 0,2 23 0 0 0,-4-23 1222 0 0,-1 0-1 0 0,-2 20 1 0 0,-2 92 8249 0 0,4-91-8049 0 0,0-4 19 0 0,1 0 0 0 0,2 0-1 0 0,10 51 1 0 0,-7-56-997 0 0,-4-15-595 0 0,0-1-1 0 0,1 1 1 0 0,0-1 0 0 0,0 0-1 0 0,1 0 1 0 0,0 0-1 0 0,7 11 1 0 0,-1-9-117 0 0,-1-2-62 0 0,-8-8-92 0 0,-4-9-2385 0 0,0 2 2330 0 0,0 0-1 0 0,0 0 0 0 0,-1 1 1 0 0,1 0-1 0 0,-1-1 0 0 0,-1 1 1 0 0,-4-4-1 0 0,-2-2-94 0 0,0 1-1 0 0,-20-13 1 0 0,17 13-6 0 0,-18-18-1 0 0,-7-5-173 0 0,32 29 341 0 0,1-1 0 0 0,0 0 0 0 0,0 0 0 0 0,0-1 0 0 0,1 0 0 0 0,0 0 0 0 0,0 0 0 0 0,1 0 0 0 0,-1-1 0 0 0,-5-12 0 0 0,10 18 84 0 0,0 0 1 0 0,0 1-1 0 0,0-1 0 0 0,0 0 0 0 0,0 0 1 0 0,0 1-1 0 0,0-1 0 0 0,0 0 0 0 0,0 0 0 0 0,1 1 1 0 0,-1-1-1 0 0,0 0 0 0 0,0 1 0 0 0,1-1 1 0 0,-1 0-1 0 0,1 1 0 0 0,-1-1 0 0 0,0 1 1 0 0,1-1-1 0 0,-1 1 0 0 0,2-2 0 0 0,11-9-22 0 0,-12 10 35 0 0,5-3 8 0 0,1 0 1 0 0,0 0-1 0 0,-1 0 0 0 0,1 1 1 0 0,15-5-1 0 0,39-7 437 0 0,-44 12-277 0 0,15-4 601 0 0,0 1 1 0 0,0 2 0 0 0,1 1-1 0 0,35 2 1 0 0,-64 1-571 0 0,0 0 1 0 0,-1 1-1 0 0,1 0 1 0 0,-1 0-1 0 0,1 0 1 0 0,-1 0-1 0 0,0 1 1 0 0,5 1-1 0 0,-7-1 60 0 0,-7 12-147 0 0,2-6-116 0 0,-1 0-1 0 0,1 0 1 0 0,-1 0-1 0 0,0-1 1 0 0,-1 1-1 0 0,-10 10 1 0 0,-45 36-2 0 0,32-30 1 0 0,19-16 0 0 0,1 0 0 0 0,-2-1 0 0 0,1 0 0 0 0,-18 8 0 0 0,16-12-80 0 0,11-3 37 0 0,0 0-1 0 0,0-1 1 0 0,0 1 0 0 0,0-1-1 0 0,0 0 1 0 0,0 1 0 0 0,0-1 0 0 0,0 1-1 0 0,0-1 1 0 0,1 0 0 0 0,-1 0-1 0 0,0 0 1 0 0,0 1 0 0 0,1-1-1 0 0,-1 0 1 0 0,1 0 0 0 0,-1 0-1 0 0,1 0 1 0 0,-1 0 0 0 0,1 0 0 0 0,0 0-1 0 0,-1 0 1 0 0,1 0 0 0 0,0-2-1 0 0,-1 0-122 0 0,0-1 0 0 0,1 1 0 0 0,0-1 0 0 0,-1 1-1 0 0,1-1 1 0 0,1 1 0 0 0,-1-4 0 0 0,17-52-4884 0 0,-3 21-3144 0 0,-4 13 802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7:56:23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176 1 4055 0 0,'-33'54'2105'0'0,"-1"0"12137"0"0,36-54-13583 0 0,4 0-564 0 0,-1-1 0 0 0,0 0 0 0 0,0 0 0 0 0,0 0 0 0 0,0 0 0 0 0,0-1 0 0 0,7-3 0 0 0,35-20 846 0 0,-5 3-528 0 0,-26 14-350 0 0,0 2-1 0 0,0 0 1 0 0,1 1 0 0 0,0 0-1 0 0,0 2 1 0 0,0 0 0 0 0,0 0-1 0 0,24 1 1 0 0,-37 4 74 0 0,0-1-1 0 0,0 1 1 0 0,-1-1 0 0 0,1 1-1 0 0,0 0 1 0 0,-1 0-1 0 0,0 1 1 0 0,1-1 0 0 0,-1 1-1 0 0,5 5 1 0 0,-7-6 60 0 0,1 1 1 0 0,-1-1-1 0 0,0 0 1 0 0,0 1 0 0 0,0-1-1 0 0,0 1 1 0 0,0-1-1 0 0,-1 1 1 0 0,1-1-1 0 0,-1 1 1 0 0,0 0-1 0 0,0-1 1 0 0,0 1 0 0 0,0 0-1 0 0,0-1 1 0 0,0 1-1 0 0,-1 3 1 0 0,-1 2-79 0 0,0 0 1 0 0,-1 0-1 0 0,1-1 1 0 0,-2 1-1 0 0,1-1 0 0 0,-1 0 1 0 0,0 1-1 0 0,0-2 1 0 0,-1 1-1 0 0,0 0 1 0 0,0-1-1 0 0,0 0 1 0 0,-10 8-1 0 0,-9 6 538 0 0,-1-2-1 0 0,-33 21 1 0 0,9-7-330 0 0,26-17-327 0 0,0-1 0 0 0,0-1 0 0 0,-1 0 0 0 0,-50 17 0 0 0,65-27-205 0 0,-1 0 0 0 0,0-1 1 0 0,0 1-1 0 0,-15 0 0 0 0,24-3-173 0 0,0 0-1 0 0,0-1 1 0 0,0 1 0 0 0,0 0 0 0 0,0-1-1 0 0,0 1 1 0 0,0-1 0 0 0,0 1 0 0 0,0-1-1 0 0,0 0 1 0 0,0 1 0 0 0,0-1-1 0 0,0 0 1 0 0,0 1 0 0 0,1-1 0 0 0,-1 0-1 0 0,0 0 1 0 0,1 0 0 0 0,-1 0-1 0 0,1 0 1 0 0,-1 0 0 0 0,1 0 0 0 0,-1 0-1 0 0,1 0 1 0 0,-1 0 0 0 0,1 0-1 0 0,0-2 1 0 0,-3-14-8742 0 0</inkml:trace>
  <inkml:trace contextRef="#ctx0" brushRef="#br0" timeOffset="1">207 256 7423 0 0,'19'0'-561'0'0,"93"-1"4538"0"0,54-5 12647 0 0,-130 4-14864 0 0,0-2 0 0 0,45-11 0 0 0,-56 8-1749 0 0,41-12 1 0 0,-57 16-12 0 0,0 0 0 0 0,-1-1 1 0 0,0-1-1 0 0,0 1 0 0 0,11-9 0 0 0,-4 2-2111 0 0,0 2-4806 0 0</inkml:trace>
  <inkml:trace contextRef="#ctx0" brushRef="#br0" timeOffset="2">931 200 10191 0 0,'0'0'1088'0'0,"44"-14"1584"0"0,-27 9-1184 0 0,-4-4 8 0 0,-5-3-264 0 0,1-2-48 0 0,-2 3-16 0 0,4-1-6480 0 0,-1 1-1304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1222 1 4319 0 0,'-3'0'1591'0'0,"-1"0"-1"0"0,1 1 0 0 0,0-1 0 0 0,0 1 1 0 0,-1 0-1 0 0,-5 2 0 0 0,-18 12 2429 0 0,19-8-3409 0 0,0 0 0 0 0,0 1 0 0 0,-11 12 0 0 0,-13 22 530 0 0,-23 25-926 0 0,-19 20 1651 0 0,-12 11-414 0 0,63-76-1215 0 0,-1-1 0 0 0,-52 35 0 0 0,-62 26 104 0 0,54-34 415 0 0,-207 139 549 0 0,130-73-732 0 0,101-79 1269 0 0,59-34-1702 0 0,0-1-106 0 0,0 0 0 0 0,0 1 0 0 0,0-1 0 0 0,0 0 0 0 0,0 1 0 0 0,0-1 0 0 0,-1 1 0 0 0,1-1 0 0 0,0 1 0 0 0,0-1 0 0 0,1 1 0 0 0,-3 1 0 0 0,1-1 49 0 0,2 0-158 0 0,11-13-1779 0 0,2-2-1418 0 0,-2 3-4222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7:54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1 394 11375 0 0,'0'0'874'0'0,"12"1"-2494"0"0,-1-3 2215 0 0,-1 0 0 0 0,0-1-1 0 0,0 0 1 0 0,19-10 0 0 0,-12 6 948 0 0,-1 0 0 0 0,2 1-1 0 0,21-5 1 0 0,24 0 1471 0 0,-38 8-2302 0 0,0 2 0 0 0,0 1-1 0 0,0 1 1 0 0,0 1 0 0 0,-1 1-1 0 0,1 2 1 0 0,44 13 0 0 0,3 7 986 0 0,85 43 0 0 0,-136-58-1599 0 0,1-1-1 0 0,1-1 1 0 0,-1-1 0 0 0,1-1 0 0 0,0-1 0 0 0,1-1-1 0 0,-1-1 1 0 0,37 0 0 0 0,108-18-99 0 0,-146 11 0 0 0,-1 0 0 0 0,0-2 0 0 0,0-1 0 0 0,0 0 0 0 0,33-18 0 0 0,38-29 0 0 0,-20 3 0 0 0,-48 33 0 0 0,30-17 0 0 0,-35 24 0 0 0,-1 2 0 0 0,1 0 0 0 0,1 1 0 0 0,0 1 0 0 0,0 1 0 0 0,40-7 0 0 0,-49 11 0 0 0,0 1 0 0 0,0 1 0 0 0,0 0 0 0 0,0 0 0 0 0,0 1 0 0 0,-1 0 0 0 0,19 5 0 0 0,-23-4 0 0 0,1 1 0 0 0,-1-1 0 0 0,0 1 0 0 0,0 0 0 0 0,0 1 0 0 0,-1-1 0 0 0,1 1 0 0 0,-1 0 0 0 0,0 0 0 0 0,0 1 0 0 0,0 0 0 0 0,0 0 0 0 0,6 9 0 0 0,15 22 0 0 0,21 32 0 0 0,-24-31 0 0 0,21 38 0 0 0,-39-67 0 0 0,0 0 0 0 0,1 0 0 0 0,-1 0 0 0 0,2-1 0 0 0,-1 0 0 0 0,12 10 0 0 0,-4-5 0 0 0,1-1 0 0 0,23 14 0 0 0,-30-20 0 0 0,1-1 0 0 0,0 0 0 0 0,-1-1 0 0 0,1 0 0 0 0,1 0 0 0 0,-1 0 0 0 0,0-2 0 0 0,1 1 0 0 0,-1-1 0 0 0,1 0 0 0 0,-1-1 0 0 0,11-1 0 0 0,0-1 0 0 0,-1-1 0 0 0,0-1 0 0 0,0-1 0 0 0,36-14 0 0 0,25-15 0 0 0,-49 19 0 0 0,1 2 0 0 0,0 1 0 0 0,60-14 0 0 0,7 13 0 0 0,131 0 0 0 0,49-5 0 0 0,-32-24 0 0 0,-193 31 0 0 0,-2 2 0 0 0,60-17 0 0 0,-15 3 0 0 0,-79 20 0 0 0,-1 1 0 0 0,1 0 0 0 0,29 2 0 0 0,-19 3 0 0 0,0 1 0 0 0,-1 1 0 0 0,0 2 0 0 0,47 17 0 0 0,101 55 0 0 0,-56-22 0 0 0,-56-31 0 0 0,93 26 0 0 0,-116-42 0 0 0,-1-2 0 0 0,2-2 0 0 0,68 3 0 0 0,-67-8 0 0 0,0-2 0 0 0,0-2 0 0 0,46-9 0 0 0,-68 8 0 0 0,170-43 0 0 0,-52 4 0 0 0,267-45 0 0 0,-54 25 0 0 0,-303 57 0 0 0,60-16 0 0 0,-53 8 0 0 0,78-20 0 0 0,189-41 0 0 0,-303 71 0 0 0,1 2 0 0 0,-1 0 0 0 0,1 1 0 0 0,0 1 0 0 0,-1 1 0 0 0,1 0 0 0 0,-1 2 0 0 0,0 0 0 0 0,1 1 0 0 0,-1 1 0 0 0,29 12 0 0 0,12 12 0 0 0,81 52 0 0 0,34 18 0 0 0,-155-91 0 0 0,1 0 0 0 0,-1-2 0 0 0,2 0 0 0 0,-1-1 0 0 0,0-1 0 0 0,1-1 0 0 0,0-1 0 0 0,24-1 0 0 0,-7-3 0 0 0,-1-1 0 0 0,0-2 0 0 0,64-17 0 0 0,-72 14 0 0 0,-1-2 0 0 0,0-2 0 0 0,52-28 0 0 0,-32 11 0 0 0,54-44 0 0 0,-62 42 0 0 0,1 2 0 0 0,1 2 0 0 0,2 2 0 0 0,0 2 0 0 0,65-23 0 0 0,-62 30 0 0 0,58-12 0 0 0,-89 25 0 0 0,0 1 0 0 0,-1 0 0 0 0,1 1 0 0 0,0 1 0 0 0,0 0 0 0 0,0 2 0 0 0,24 4 0 0 0,-36-5 0 0 0,184 35 0 0 0,-163-33 0 0 0,0-1 0 0 0,-1-1 0 0 0,1-1 0 0 0,0-2 0 0 0,36-6 0 0 0,88-36 0 0 0,-107 29 0 0 0,0 2 0 0 0,51-8 0 0 0,-65 17 0 0 0,0 2 0 0 0,0 1 0 0 0,0 0 0 0 0,50 8 0 0 0,-58-4 0 0 0,0 2 0 0 0,0 0 0 0 0,-1 1 0 0 0,1 1 0 0 0,-2 1 0 0 0,1 0 0 0 0,20 14 0 0 0,68 50 0 0 0,-72-46 0 0 0,2-1 0 0 0,0-2 0 0 0,58 26 0 0 0,-12-20 0 0 0,-72-26 0 0 0,0 0 0 0 0,1-1 0 0 0,-1-1 0 0 0,1 0 0 0 0,12 0 0 0 0,157-21 0 0 0,-160 17 0 0 0,0 2 0 0 0,0 0 0 0 0,0 1 0 0 0,0 1 0 0 0,0 1 0 0 0,-1 1 0 0 0,1 1 0 0 0,-1 0 0 0 0,1 2 0 0 0,-1 1 0 0 0,-1 1 0 0 0,25 12 0 0 0,-4 0 0 0 0,54 38 0 0 0,35 35 0 0 0,37 24 0 0 0,-157-111 46 0 0,1 0-1 0 0,0 0 0 0 0,1-1 1 0 0,-1-1-1 0 0,1 0 1 0 0,0 0-1 0 0,15 2 1 0 0,-23-6-74 0 0,-1 0 0 0 0,1 1 0 0 0,-1-1 0 0 0,1-1 0 0 0,-1 1 0 0 0,1 0 0 0 0,-1-1 0 0 0,1 0 0 0 0,-1 1 0 0 0,1-2 0 0 0,-1 1 0 0 0,6-3 0 0 0,-6 3-53 0 0,-1-1 0 0 0,0 0 0 0 0,0 0 0 0 0,0 0 1 0 0,0 0-1 0 0,0 0 0 0 0,0-1 0 0 0,0 1 0 0 0,-1 0 0 0 0,1-1 0 0 0,-1 0 0 0 0,1 1 0 0 0,-1-1 1 0 0,0 0-1 0 0,0 1 0 0 0,-1-1 0 0 0,2-5 0 0 0,0-3-2443 0 0,-1 1 0 0 0,0-19 0 0 0,-5-36-7672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7:59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5383 0 0,'35'-17'2026'0'0,"-7"2"486"0"0,-9 8-772 0 0,1 1-1 0 0,-1 1 1 0 0,1 1 0 0 0,29-3 0 0 0,-25 4-110 0 0,0-1 0 0 0,32-10 0 0 0,-55 14-1229 0 0,17-13-1996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8:00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4255 0 0,'6'22'1421'0'0,"-1"1"0"0"0,-1 0-1 0 0,1 28 1 0 0,-4 70 7075 0 0,-9-3-3108 0 0,6-104-4839 0 0,0 0 1 0 0,-2 0-1 0 0,1 0 1 0 0,-2-1-1 0 0,1 1 1 0 0,-9 15-1 0 0,9-23-547 0 0,3-4-452 0 0,2-4-208 0 0,1-7-49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8:0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49 124 12695 0 0,'7'-1'803'0'0,"0"1"-1"0"0,0-1 0 0 0,0-1 0 0 0,0 1 1 0 0,0-1-1 0 0,-1-1 0 0 0,1 1 1 0 0,6-4-1 0 0,50-31 1968 0 0,-48 28-2297 0 0,38-27 507 0 0,-52 36-921 0 0,-1-2-130 0 0,0 1 0 0 0,0-1 1 0 0,0 1-1 0 0,1-1 0 0 0,-1 1 1 0 0,0-1-1 0 0,1 1 0 0 0,-1-1 1 0 0,1 1-1 0 0,0 0 0 0 0,-1-1 1 0 0,1 1-1 0 0,0 0 0 0 0,1-2 1 0 0,-1 2 131 0 0,-15 16 195 0 0,9-9-108 0 0,0 1 0 0 0,1 0 0 0 0,0 0 0 0 0,1 1 1 0 0,0-1-1 0 0,0 1 0 0 0,0-1 0 0 0,1 1 0 0 0,-2 10 0 0 0,0 10 834 0 0,0 37 1 0 0,1-16-257 0 0,-3 37 541 0 0,2-25-656 0 0,-2 1 0 0 0,-16 64 0 0 0,19-114-576 0 0,0-1-1 0 0,-2 1 1 0 0,1-1-1 0 0,-1 0 1 0 0,-7 10-1 0 0,9-17-14 0 0,1 0 0 0 0,-1 0-1 0 0,0 0 1 0 0,0 0 0 0 0,0-1 0 0 0,-1 1-1 0 0,1-1 1 0 0,-1 0 0 0 0,0 0-1 0 0,0 0 1 0 0,0 0 0 0 0,0-1 0 0 0,0 0-1 0 0,-1 0 1 0 0,-5 2 0 0 0,8-3-7 0 0,1-1 0 0 0,0 0 0 0 0,-1 1 0 0 0,1-1 1 0 0,-1 0-1 0 0,1 0 0 0 0,-1 0 0 0 0,1 0 0 0 0,-1-1 1 0 0,1 1-1 0 0,-1 0 0 0 0,1-1 0 0 0,0 1 0 0 0,-1-1 1 0 0,1 1-1 0 0,0-1 0 0 0,-1 1 0 0 0,-1-3 0 0 0,1 2-3 0 0,0-1-1 0 0,0 0 1 0 0,0 0-1 0 0,0 0 0 0 0,1 0 1 0 0,-1 0-1 0 0,1-1 1 0 0,-1 1-1 0 0,-1-4 0 0 0,0-2 23 0 0,0 0-1 0 0,1 0 1 0 0,0 0-1 0 0,0 0 1 0 0,-1-15-1 0 0,3 10-24 0 0,0-1 0 0 0,1 1 0 0 0,0 0 0 0 0,1-1-1 0 0,0 1 1 0 0,2 0 0 0 0,-1 1 0 0 0,1-1 0 0 0,1 0 0 0 0,8-15 0 0 0,9-11 22 0 0,46-62 0 0 0,-48 72-27 0 0,-7 13-2 0 0,0 0 0 0 0,0 0 0 0 0,2 2 0 0 0,20-18 0 0 0,-24 23 0 0 0,1 1 0 0 0,0 0 0 0 0,0 1 0 0 0,1 0 0 0 0,-1 0 0 0 0,2 2 0 0 0,13-5 0 0 0,-20 8 2 0 0,1 0 0 0 0,0 1-1 0 0,-1 0 1 0 0,1 0 0 0 0,15 1 0 0 0,-22 1 16 0 0,0-1 1 0 0,1 0 0 0 0,-1 1-1 0 0,0-1 1 0 0,0 1-1 0 0,0-1 1 0 0,0 1 0 0 0,1-1-1 0 0,-1 1 1 0 0,0 0-1 0 0,0 0 1 0 0,0-1 0 0 0,-1 1-1 0 0,1 0 1 0 0,0 0 0 0 0,0 0-1 0 0,0 0 1 0 0,-1 0-1 0 0,1 0 1 0 0,0 0 0 0 0,-1 1-1 0 0,1-1 1 0 0,0 2-1 0 0,0 0 10 0 0,-1-1 0 0 0,1 1 0 0 0,0-1 0 0 0,-1 1 0 0 0,0-1 0 0 0,0 1-1 0 0,0-1 1 0 0,0 1 0 0 0,-1 4 0 0 0,-1 2-21 0 0,0-1 0 0 0,-1 1 0 0 0,-1-1 0 0 0,1 0 0 0 0,-1 0 1 0 0,-1 0-1 0 0,1 0 0 0 0,-1-1 0 0 0,-1 0 0 0 0,-7 8 0 0 0,0-1 1 0 0,0-2 1 0 0,-1 0-1 0 0,-30 20 1 0 0,37-27-9 0 0,0-1 0 0 0,-1 0 0 0 0,0 0 0 0 0,1-1 0 0 0,-1 0 0 0 0,-1 0 0 0 0,1-1 0 0 0,0 0 0 0 0,-1 0 0 0 0,-10 0 0 0 0,18-2-14 0 0,0 0 0 0 0,1 0 0 0 0,-1 0 1 0 0,0 0-1 0 0,1 0 0 0 0,-1 0 0 0 0,1 0 0 0 0,-1 0 0 0 0,0-1 1 0 0,1 1-1 0 0,-1 0 0 0 0,1 0 0 0 0,-1-1 0 0 0,0 1 0 0 0,1 0 0 0 0,-1-1 1 0 0,1 1-1 0 0,-1 0 0 0 0,1-1 0 0 0,-1 1 0 0 0,1-1 0 0 0,-1 1 1 0 0,1-1-1 0 0,0 1 0 0 0,-1-1 0 0 0,1 1 0 0 0,0-1 0 0 0,-1 0 0 0 0,1-1-69 0 0,-1 1-1 0 0,1-1 0 0 0,0 0 0 0 0,0 1 0 0 0,0-1 0 0 0,0 0 1 0 0,0 1-1 0 0,0-1 0 0 0,0 0 0 0 0,1-2 0 0 0,1-3-258 0 0,1 0 1 0 0,0 0-1 0 0,0 0 0 0 0,3-6 0 0 0,-1 3-197 0 0,-5 9 524 0 0,1-1 0 0 0,0 1 1 0 0,-1-1-1 0 0,1 1 0 0 0,0-1 0 0 0,0 1 1 0 0,0 0-1 0 0,0 0 0 0 0,0-1 0 0 0,0 1 0 0 0,0 0 1 0 0,0 0-1 0 0,0 0 0 0 0,1 0 0 0 0,-1 0 1 0 0,0 0-1 0 0,1 1 0 0 0,-1-1 0 0 0,1 0 1 0 0,-1 1-1 0 0,1-1 0 0 0,-1 1 0 0 0,1-1 1 0 0,1 1-1 0 0,-2 0 28 0 0,-1 0 0 0 0,1 0 0 0 0,0 0 0 0 0,0 0 0 0 0,-1 0 0 0 0,1 0 0 0 0,0 0 0 0 0,0 0 0 0 0,-1 0 0 0 0,1 0 0 0 0,0 1 0 0 0,0-1 0 0 0,-1 0 0 0 0,1 1 0 0 0,0-1 0 0 0,-1 1 0 0 0,2 0 0 0 0,0 0 29 0 0,14 8 633 0 0,0 0 0 0 0,-1 1 0 0 0,-1 1 0 0 0,26 24 0 0 0,-16-15-396 0 0,-13-8-268 0 0,-8-10-11 0 0,-1 1 0 0 0,0-1 0 0 0,1 0 0 0 0,-1 1 0 0 0,1-1 0 0 0,0 0 0 0 0,0-1 0 0 0,0 1 0 0 0,0 0 0 0 0,0-1 0 0 0,0 0 0 0 0,0 0 0 0 0,0 0 0 0 0,6 1 0 0 0,-8-1-7 0 0,0-1-1 0 0,-1 0 1 0 0,1 0 0 0 0,0 0 0 0 0,-1 0-1 0 0,1 0 1 0 0,0 0 0 0 0,0 0 0 0 0,-1-1-1 0 0,1 1 1 0 0,0 0 0 0 0,-1 0 0 0 0,1 0-1 0 0,0-1 1 0 0,-1 1 0 0 0,1 0-1 0 0,0-1 1 0 0,-1 1 0 0 0,1-1 0 0 0,-1 1-1 0 0,1 0 1 0 0,0-1 0 0 0,-1 1 0 0 0,1-1-1 0 0,-1 0 1 0 0,1 0 0 0 0,7-18-396 0 0,-6 13 223 0 0,2-4-257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8:01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0 377 6159 0 0,'3'-4'997'0'0,"0"0"0"0"0,0 0 0 0 0,1 0-1 0 0,-1 1 1 0 0,1-1 0 0 0,-1 1 0 0 0,1 0-1 0 0,0 0 1 0 0,0 1 0 0 0,1-1-1 0 0,-1 1 1 0 0,0 0 0 0 0,1 0 0 0 0,5-2-1 0 0,8-1 1311 0 0,0 0-1 0 0,28-2 0 0 0,-14 2-1364 0 0,-23 4-857 0 0,0-1 0 0 0,1 0 0 0 0,-1-1 1 0 0,0 0-1 0 0,-1 0 0 0 0,10-5 0 0 0,-14 5-488 0 0,1 0 0 0 0,-1 0 1 0 0,0-1-1 0 0,7-5 0 0 0,5-9-3987 0 0,-6 7-1399 0 0,1 0-1738 0 0</inkml:trace>
  <inkml:trace contextRef="#ctx0" brushRef="#br0" timeOffset="1">477 1 6911 0 0,'-3'6'603'0'0,"0"0"-1"0"0,0 0 0 0 0,0-1 0 0 0,-7 10 0 0 0,5-9 1193 0 0,1 0 0 0 0,0 1-1 0 0,-3 7 1 0 0,1 2 905 0 0,0 0 0 0 0,2 0 1 0 0,-4 26-1 0 0,-2 51 1264 0 0,8-64-3624 0 0,-2 156 221 0 0,7-157-2672 0 0,-3-26 1482 0 0,1 0 0 0 0,-1 0 1 0 0,1 0-1 0 0,-1 0 0 0 0,1 0 0 0 0,0 0 0 0 0,0-1 1 0 0,0 1-1 0 0,0 0 0 0 0,2 2 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38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65 111 3223 0 0,'-20'-8'240'0'0,"18"9"-225"0"0,-1-1-1 0 0,0 1 1 0 0,0 0-1 0 0,0-1 0 0 0,0 1 1 0 0,0 1-1 0 0,1-1 0 0 0,-6 3 1 0 0,2-1 77 0 0,-1 2 69 0 0,6-4-8 0 0,1-1-133 0 0,-1 0-1 0 0,1 1 0 0 0,0-1 0 0 0,0 0 0 0 0,0 1 0 0 0,0-1 0 0 0,0 0 1 0 0,0 0-1 0 0,0 1 0 0 0,0-1 0 0 0,0 0 0 0 0,0 1 0 0 0,0-1 0 0 0,0 0 1 0 0,1 1-1 0 0,-1-1 0 0 0,0 0 0 0 0,0 0 0 0 0,0 1 0 0 0,0-1 0 0 0,0 0 1 0 0,1 1-1 0 0,-1-1 0 0 0,0 0 0 0 0,0 0 0 0 0,0 0 0 0 0,1 1 0 0 0,-1-1 0 0 0,0 0 1 0 0,1 1-1 0 0,20 5 454 0 0,-19-5-185 0 0,2-1 21 0 0,49 9 2947 0 0,0 2 0 0 0,0 3 0 0 0,52 21 0 0 0,-85-29-2332 0 0,-1 0 0 0 0,1-2-1 0 0,1 0 1 0 0,-1-1 0 0 0,1-1-1 0 0,36-2 1 0 0,126-19 2804 0 0,-160 16-3354 0 0,27-6 167 0 0,77-23 1 0 0,43-27 1058 0 0,3-1-771 0 0,-118 46-829 0 0,0 2 0 0 0,111-9 0 0 0,-138 19 0 0 0,-1 1 0 0 0,1 1 0 0 0,0 1 0 0 0,-1 2 0 0 0,1 0 0 0 0,-1 2 0 0 0,0 1 0 0 0,32 12 0 0 0,-28-6 0 0 0,0 2 0 0 0,-1 0 0 0 0,-1 2 0 0 0,48 35 0 0 0,-50-29 0 0 0,68 55 0 0 0,-84-68 0 0 0,0-1 0 0 0,0-1 0 0 0,0 0 0 0 0,1 0 0 0 0,20 7 0 0 0,1 1 0 0 0,-9-5 0 0 0,1-1 0 0 0,0-2 0 0 0,0 0 0 0 0,47 5 0 0 0,-65-11 0 0 0,51 6 0 0 0,0-3 0 0 0,96-6 0 0 0,51-19 0 0 0,39-2 0 0 0,-196 24 0 0 0,0 2 0 0 0,0 1 0 0 0,55 14 0 0 0,138 46 0 0 0,-193-52 0 0 0,-1-2 0 0 0,2-2 0 0 0,91 3 0 0 0,150-18 0 0 0,-64-1 0 0 0,-109 8 0 0 0,228-1 0 0 0,-82 5 0 0 0,-205 1 0 0 0,1 2 0 0 0,83 22 0 0 0,-103-18 0 0 0,2-1 0 0 0,-1 1 0 0 0,76 34 0 0 0,-73-23 0 0 0,1-3 0 0 0,0-2 0 0 0,2-1 0 0 0,0-3 0 0 0,0-2 0 0 0,1-1 0 0 0,0-3 0 0 0,1-2 0 0 0,48-1 0 0 0,1-6 0 0 0,1-6 0 0 0,-2-3 0 0 0,116-29 0 0 0,249-82 0 0 0,-405 109 0 0 0,1 1 0 0 0,0 3 0 0 0,1 3 0 0 0,-1 2 0 0 0,102 7 0 0 0,93 7 0 0 0,-163-5 0 0 0,195 2 0 0 0,-234-9 0 0 0,0-2 0 0 0,0-2 0 0 0,80-21 0 0 0,203-71 0 0 0,-102 30 0 0 0,-180 54 0 0 0,0 3 0 0 0,0 3 0 0 0,101-5 0 0 0,-76 13 0 0 0,-1 4 0 0 0,82 14 0 0 0,236 49 0 0 0,-284-51 0 0 0,114 0 0 0 0,-164-15 0 0 0,1-4 0 0 0,0-1 0 0 0,91-20 0 0 0,74-37 0 0 0,-154 38 0 0 0,80-15 0 0 0,-113 30 0 0 0,1 3 0 0 0,0 1 0 0 0,75 3 0 0 0,-90 3 0 0 0,0 1 0 0 0,0 2 0 0 0,0 0 0 0 0,27 11 0 0 0,91 43 0 0 0,-93-37 0 0 0,96 30 0 0 0,-74-34 0 0 0,1-3 0 0 0,0-4 0 0 0,0-3 0 0 0,92-1 0 0 0,87-22 0 0 0,-193 8 0 0 0,-1-4 0 0 0,74-22 0 0 0,-20-6 0 0 0,69-18 0 0 0,-144 48 0 0 0,69-5 0 0 0,-90 13 0 0 0,0 1 0 0 0,0 1 0 0 0,1 0 0 0 0,-1 1 0 0 0,0 1 0 0 0,-1 0 0 0 0,21 7 0 0 0,-10-1 0 0 0,107 35 0 0 0,-112-39 0 0 0,1-1 0 0 0,-1-1 0 0 0,1 0 0 0 0,36-2 0 0 0,-31-2 0 0 0,1-3 0 0 0,-1 0 0 0 0,40-12 0 0 0,73-33 0 0 0,-46 15 0 0 0,-47 21 0 0 0,55-9 0 0 0,-54 13 0 0 0,53-18 0 0 0,46-28 0 0 0,-36 12 0 0 0,-100 39 0 0 0,0 1 0 0 0,-1 0 0 0 0,1 1 0 0 0,0 0 0 0 0,0 1 0 0 0,0 0 0 0 0,1 0 0 0 0,-1 1 0 0 0,0 0 0 0 0,0 1 0 0 0,0 0 0 0 0,0 1 0 0 0,0 0 0 0 0,0 0 0 0 0,0 1 0 0 0,-1 1 0 0 0,1 0 0 0 0,-1 0 0 0 0,0 0 0 0 0,10 8 0 0 0,36 28 0 0 0,-28-19 0 0 0,45 25 0 0 0,-62-40 0 0 0,0-1 0 0 0,0 0 0 0 0,1-1 0 0 0,0-1 0 0 0,0 1 0 0 0,0-2 0 0 0,0 0 0 0 0,18 2 0 0 0,-14-4 0 0 0,0-1 0 0 0,1 0 0 0 0,-1-1 0 0 0,28-6 0 0 0,58-25 0 0 0,-66 20 0 0 0,61-14 0 0 0,-51 21 0 0 0,0 2 0 0 0,0 2 0 0 0,0 2 0 0 0,0 2 0 0 0,86 14 0 0 0,-123-14 0 0 0,1 0 0 0 0,-1 0 0 0 0,0 1 0 0 0,0 0 0 0 0,0 1 0 0 0,15 8 0 0 0,-3 1 0 0 0,21 20 0 0 0,-39-31 0 0 0,9 7 0 0 0,1-1 0 0 0,-1-1 0 0 0,1 0 0 0 0,0 0 0 0 0,1-1 0 0 0,0 0 0 0 0,0-2 0 0 0,19 6 0 0 0,-1 1 0 0 0,-26-8 0 0 0,1-1 0 0 0,0 0 0 0 0,-1 0 0 0 0,1 0 0 0 0,0-1 0 0 0,0 0 0 0 0,0 0 0 0 0,0-1 0 0 0,7 1 0 0 0,5-4 0 0 0,-1-1 0 0 0,0-1 0 0 0,20-8 0 0 0,0 1 0 0 0,50-22 0 0 0,-60 22 0 0 0,55-16 0 0 0,-75 26 0 0 0,0 0 0 0 0,0 1 0 0 0,1 0 0 0 0,-1 1 0 0 0,0-1 0 0 0,1 1 0 0 0,-1 0 0 0 0,1 1 0 0 0,-1 0 0 0 0,0 0 0 0 0,0 1 0 0 0,1 0 0 0 0,-1 0 0 0 0,0 1 0 0 0,-1-1 0 0 0,11 7 0 0 0,-1 1 0 0 0,-1 0 0 0 0,24 19 0 0 0,-17-10 0 0 0,-16-15 0 0 0,0 1 0 0 0,0 0 0 0 0,-1 0 0 0 0,0 1 0 0 0,0-1 0 0 0,6 9 0 0 0,-9-12 0 0 0,0 1 0 0 0,0-1 0 0 0,0 0 0 0 0,1 0 0 0 0,-1 0 0 0 0,1 0 0 0 0,0 0 0 0 0,-1-1 0 0 0,1 1 0 0 0,0-1 0 0 0,0 0 0 0 0,0 0 0 0 0,0 0 0 0 0,0 0 0 0 0,0 0 0 0 0,0 0 0 0 0,5-1 0 0 0,14 5 0 0 0,0 1 0 0 0,0-1 0 0 0,30 2 0 0 0,-34-8 0 0 0,11-1 0 0 0,-22 0 0 0 0,1-1 0 0 0,-2 0 20 0 0,0 1 1 0 0,0-1-1 0 0,-1 0 0 0 0,1-1 0 0 0,-1 1 1 0 0,1-1-1 0 0,-1 0 0 0 0,0 0 1 0 0,-1-1-1 0 0,1 0 0 0 0,-1 1 0 0 0,0-1 1 0 0,0-1-1 0 0,0 1 0 0 0,-1-1 1 0 0,4-7-1 0 0,3-9-295 0 0,0-1 1 0 0,11-47-1 0 0,-11 34-702 0 0,7-17-6595 0 0,1 1-2624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7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5695 0 0,'0'0'443'0'0,"2"8"-247"0"0,-1 6 31 0 0,0-1 0 0 0,-3 28 0 0 0,0-3-163 0 0,4 60 2751 0 0,12 52 5874 0 0,-8-111-4456 0 0,21 68 0 0 0,-18-80-3023 0 0,19 37-1 0 0,-23-53-797 0 0,2 0 0 0 0,-1-1 0 0 0,1 0 0 0 0,1 0-1 0 0,0-1 1 0 0,14 13 0 0 0,-19-18-529 0 0,1-1 0 0 0,0 0 0 0 0,0 0 0 0 0,-1 0 0 0 0,2-1 0 0 0,-1 1 0 0 0,0-1 1 0 0,0 0-1 0 0,1 0 0 0 0,0-1 0 0 0,-1 1 0 0 0,1-1 0 0 0,0 0 0 0 0,-1-1 0 0 0,1 1 0 0 0,0-1 0 0 0,0 1 0 0 0,0-1 0 0 0,5-1 0 0 0,-6-8-6112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7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2 485 6559 0 0,'-1'-1'59'0'0,"1"0"-1"0"0,0 0 1 0 0,0 0-1 0 0,-1 0 0 0 0,1 0 1 0 0,0 0-1 0 0,0 0 0 0 0,0 0 1 0 0,0-1-1 0 0,1 1 0 0 0,-1 0 1 0 0,0 0-1 0 0,0 0 1 0 0,1 0-1 0 0,-1 0 0 0 0,0 0 1 0 0,1 0-1 0 0,0-2 0 0 0,13-18 2226 0 0,-9 15-1049 0 0,20-30 4495 0 0,51-52-1 0 0,-61 72-5092 0 0,2 0 1 0 0,0 2-1 0 0,1 0 0 0 0,0 1 0 0 0,23-13 1 0 0,-37 25-728 0 0,-1 0 1 0 0,0-1 0 0 0,1 1-1 0 0,-1 0 1 0 0,6 0 0 0 0,5-2-270 0 0</inkml:trace>
  <inkml:trace contextRef="#ctx0" brushRef="#br0" timeOffset="1">366 0 5815 0 0,'-8'16'587'0'0,"6"-13"-538"0"0,0 0 0 0 0,0 0 0 0 0,1 1-1 0 0,-1-1 1 0 0,1 0 0 0 0,-2 7-1 0 0,-3 18 1394 0 0,3-18-36 0 0,1 1-1 0 0,-1 13 1 0 0,-30 237 7412 0 0,19-174-7095 0 0,10-60-1388 0 0,-2 1 1 0 0,0-1-1 0 0,-2-1 0 0 0,-1 1 0 0 0,-1-2 1 0 0,-13 26-1 0 0,15-40-654 0 0,1-5-29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10911 0 0,'9'14'733'0'0,"0"1"-764"0"0,0-1 1 0 0,-1 1 0 0 0,-1 1 0 0 0,7 19 0 0 0,-8-12 1415 0 0,-3-7-121 0 0,1-1 1 0 0,7 17-1 0 0,-8-24-706 0 0,-2-7-621 0 0</inkml:trace>
  <inkml:trace contextRef="#ctx0" brushRef="#br0" timeOffset="1">65 303 1951 0 0,'11'-22'989'0'0,"-6"18"-228"0"0,-1 2-105 0 0,-2 0-62 0 0,0 0 1 0 0,-1 1-1 0 0,1-1 0 0 0,0 1 1 0 0,0-1-1 0 0,0 1 0 0 0,0 0 1 0 0,0 0-1 0 0,0 0 1 0 0,1 0-1 0 0,-1 0 0 0 0,0 0 1 0 0,1 0-1 0 0,-1 1 0 0 0,0-1 1 0 0,1 1-1 0 0,-1 0 1 0 0,5 0-1 0 0,-6 0-467 0 0,0 1-1 0 0,0 0 1 0 0,1 0-1 0 0,-1 0 1 0 0,0 0 0 0 0,0 0-1 0 0,0 0 1 0 0,0 1 0 0 0,0-1-1 0 0,-1 0 1 0 0,1 0-1 0 0,0 1 1 0 0,-1-1 0 0 0,1 1-1 0 0,0-1 1 0 0,-1 0 0 0 0,0 1-1 0 0,1 1 1 0 0,0 1 84 0 0,3 8 23 0 0,-1 0-1 0 0,0 0 1 0 0,-1 0 0 0 0,0 0-1 0 0,-1 1 1 0 0,0-1-1 0 0,-2 16 1 0 0,-13 86 1894 0 0,12-80 1461 0 0,2-32-2950 0 0,9-4 69 0 0,-7 0-682 0 0,0 1 0 0 0,1-1-1 0 0,-1 1 1 0 0,0-1-1 0 0,0 0 1 0 0,0 0-1 0 0,0 0 1 0 0,-1 0-1 0 0,1 0 1 0 0,0-1 0 0 0,-1 1-1 0 0,0 0 1 0 0,1-1-1 0 0,0-3 1 0 0,14-37 221 0 0,-16 42-247 0 0,10-43-2256 0 0,-7 28 992 0 0</inkml:trace>
  <inkml:trace contextRef="#ctx0" brushRef="#br0" timeOffset="2">212 0 10967 0 0,'8'6'348'0'0,"0"0"-1"0"0,0 0 1 0 0,0 1-1 0 0,-1 0 0 0 0,0 0 1 0 0,7 11-1 0 0,32 53 5408 0 0,1 0-125 0 0,-42-64-5384 0 0,1 1-56 0 0,0 0 0 0 0,0 0 0 0 0,1-1 0 0 0,0 0 0 0 0,13 10 0 0 0,-18-16-1122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9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94 112 7111 0 0,'-85'-38'548'0'0,"77"32"-355"0"0,11 2-163 0 0,14 2 50 0 0,-15 1 80 0 0,26-5 3016 0 0,-17 4-1468 0 0,0-1 1 0 0,12-4-1 0 0,2-1 820 0 0,-21 7-2158 0 0,1 0 0 0 0,-1 0 0 0 0,0 0-1 0 0,0-1 1 0 0,0 0 0 0 0,0 0 0 0 0,5-3 0 0 0,-6 3-145 0 0,0 0 1 0 0,0 1 0 0 0,0-1-1 0 0,1 1 1 0 0,-1 0-1 0 0,0 0 1 0 0,1 0-1 0 0,4 0 1 0 0,15-5 832 0 0,-22 6-987 0 0,0-1-1 0 0,1 1 1 0 0,-1 0 0 0 0,0-1-1 0 0,1 1 1 0 0,-1 0 0 0 0,1 0 0 0 0,-1 0-1 0 0,0 0 1 0 0,1 0 0 0 0,-1 0-1 0 0,3 1 1 0 0,9 0 691 0 0,-7 9-418 0 0,-5-6-313 0 0,-1 1 0 0 0,1-1 0 0 0,-1 1 0 0 0,1-1 0 0 0,-1 1 0 0 0,-1-1 0 0 0,1 1 0 0 0,-2 7 0 0 0,0 3-31 0 0,1-4-259 0 0,-1 0 1 0 0,0 0-1 0 0,0 0 1 0 0,-1 0-1 0 0,-5 11 1 0 0,5-15-449 0 0,0 0 0 0 0,-1-1 0 0 0,0 0 1 0 0,0 1-1 0 0,0-2 0 0 0,-1 1 0 0 0,0 0 1 0 0,-9 8-1 0 0,-16 10-4545 0 0,29-23 4267 0 0,-3-5-2080 0 0,3 4 3075 0 0,1 0 1 0 0,0 0-1 0 0,0 0 1 0 0,0-1-1 0 0,-1 1 0 0 0,1 0 1 0 0,0 0-1 0 0,0-1 0 0 0,0 1 1 0 0,-1 0-1 0 0,1 0 0 0 0,0-1 1 0 0,0 1-1 0 0,0 0 0 0 0,0 0 1 0 0,0-1-1 0 0,0 1 0 0 0,0 0 1 0 0,0-1-1 0 0,-1 1 0 0 0,1 0 1 0 0,0-1-1 0 0,0 1 0 0 0,0 0 1 0 0,0-1-1 0 0,1 1 0 0 0,-1-3 90 0 0,1 1-1 0 0,0 0 0 0 0,0 0 1 0 0,0 0-1 0 0,1 0 0 0 0,-1 0 1 0 0,0 0-1 0 0,1 0 0 0 0,-1 1 1 0 0,1-1-1 0 0,0 0 0 0 0,-1 1 1 0 0,1-1-1 0 0,0 1 0 0 0,0 0 1 0 0,0-1-1 0 0,0 1 0 0 0,0 0 1 0 0,0 0-1 0 0,1 1 0 0 0,1-2 1 0 0,1 1 209 0 0,-1-1 1 0 0,1 1 0 0 0,0 0 0 0 0,0 1-1 0 0,0-1 1 0 0,0 1 0 0 0,-1 0 0 0 0,10 1 0 0 0,-13-1-41 0 0,5 10 184 0 0,-4-6-360 0 0,-1-1 0 0 0,1 1 0 0 0,-1 0 0 0 0,0 0 0 0 0,0 0 0 0 0,0 0 0 0 0,-1 0 0 0 0,0 0 0 0 0,1 0 0 0 0,-1 0 1 0 0,-1 0-1 0 0,0 5 0 0 0,-1 6 586 0 0,-2 0 1 0 0,-4 14 0 0 0,1-7 457 0 0,2-8-408 0 0,0 0 1 0 0,-1 0-1 0 0,0-1 1 0 0,-8 13-1 0 0,-36 48 2385 0 0,19-30-1549 0 0,25-35-837 0 0,0-1 0 0 0,-12 12 1292 0 0,19-21-1977 0 0,1 1-1 0 0,-1-1 1 0 0,0 0-1 0 0,0 1 1 0 0,1-1 0 0 0,-1 0-1 0 0,0 0 1 0 0,0 0-1 0 0,0 0 1 0 0,1-1-1 0 0,2-2-5 0 0,97-67-26 0 0,55-34-158 0 0,-139 96-1647 0 0,-9 5 711 0 0</inkml:trace>
  <inkml:trace contextRef="#ctx0" brushRef="#br0" timeOffset="1">150 113 9527 0 0,'0'0'735'0'0,"1"2"-482"0"0,16 58 5168 0 0,4-1-1 0 0,29 58 0 0 0,27 54-523 0 0,-9-20-4538 0 0,-56-128-375 0 0,1 1-1 0 0,2-1 0 0 0,0-1 1 0 0,1-1-1 0 0,30 32 0 0 0,-27-39-6622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6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3223 0 0,'1'-2'5155'0'0,"3"-4"-4537"0"0,1 1 1 0 0,-1 0-1 0 0,10-7 1 0 0,-7 7 634 0 0,-1 0 1 0 0,2 1-1 0 0,-1 0 1 0 0,0 0-1 0 0,1 1 0 0 0,0 0 1 0 0,0 0-1 0 0,15-3 1 0 0,-14 4-1141 0 0,0 1 1 0 0,0 0 0 0 0,0 1 0 0 0,12 0 0 0 0,-15 1-42 0 0,-4 0-18 0 0,-2-1-140 0 0,0 0 59 0 0,1 0-1 0 0,-1 0 0 0 0,0 0 1 0 0,0 1-1 0 0,1-1 1 0 0,-1 0-1 0 0,0 0 0 0 0,0 0 1 0 0,1 1-1 0 0,-1-1 1 0 0,0 0-1 0 0,0 0 0 0 0,0 1 1 0 0,1-1-1 0 0,-1 0 1 0 0,0 1-1 0 0,0-1 0 0 0,0 0 1 0 0,0 1-1 0 0,0-1 1 0 0,0 0-1 0 0,0 1 0 0 0,0-1 1 0 0,0 0-1 0 0,0 1 0 0 0,0-1 1 0 0,0 0-1 0 0,0 1 1 0 0,0-1-1 0 0,0 0 0 0 0,0 0 1 0 0,0 1-1 0 0,0-1 1 0 0,0 0-1 0 0,0 1 0 0 0,-1-1 1 0 0,-2 13-927 0 0,-7 8-1121 0 0,-14 23 0 0 0,22-41 2011 0 0,2-2 54 0 0,-1 0 0 0 0,1 0 0 0 0,-1 1-1 0 0,1-1 1 0 0,-1 0 0 0 0,1 1-1 0 0,0-1 1 0 0,0 1 0 0 0,0-1 0 0 0,0 0-1 0 0,0 1 1 0 0,0-1 0 0 0,0 1 0 0 0,0 1-1 0 0,0 3 11 0 0,1 22 0 0 0,-1-25 11 0 0,0 0-1 0 0,1 0 1 0 0,-1 0-1 0 0,1 0 0 0 0,0 0 1 0 0,-1 0-1 0 0,2 0 1 0 0,-1 0-1 0 0,0-1 1 0 0,1 1-1 0 0,-1 0 1 0 0,3 3-1 0 0,2 4 78 0 0,7 12-82 0 0,0-1-1 0 0,23 26 0 0 0,-12-10 51 0 0,-18-27-48 0 0,-3-3-3 0 0,1 0 0 0 0,-1 1 0 0 0,-1-1 0 0 0,1 1-1 0 0,-1-1 1 0 0,-1 1 0 0 0,1 0 0 0 0,-1 0 0 0 0,-1 0 0 0 0,0 14 0 0 0,-1-13-2 0 0,-1-1 0 0 0,1 0 1 0 0,-2 0-1 0 0,1 0 1 0 0,-1 0-1 0 0,0 0 1 0 0,-1-1-1 0 0,-7 12 0 0 0,1-3 138 0 0,-1 0 0 0 0,-22 23 0 0 0,27-33 236 0 0,0-1 0 0 0,0 1-1 0 0,-1-2 1 0 0,0 1 0 0 0,0-1 0 0 0,0 0 0 0 0,-17 7 2941 0 0,26-14-2995 0 0,0 1 1 0 0,-1 0-1 0 0,2-1 1 0 0,-1 1-1 0 0,0 0 0 0 0,4-2 1 0 0,-5 3-76 0 0,12-8 384 0 0,-1 1 0 0 0,1 1 0 0 0,1 0 0 0 0,-1 1 0 0 0,1 1 0 0 0,0 0 0 0 0,18-4 0 0 0,-18 6-578 0 0,1 1 0 0 0,-1 0 0 0 0,1 1 0 0 0,-1 0 0 0 0,1 1 0 0 0,0 1 0 0 0,20 4 0 0 0,3-4-3160 0 0,-12-4-6407 0 0,-14 2 1485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9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20 353 14743 0 0,'-2'0'263'0'0,"0"0"-1"0"0,1-1 1 0 0,-1 1-1 0 0,0-1 1 0 0,1 1-1 0 0,-1-1 1 0 0,1 1 0 0 0,-1-1-1 0 0,-1-1 1 0 0,3 1-61 0 0,-1 0 0 0 0,1 0 1 0 0,0-1-1 0 0,0 1 1 0 0,0 0-1 0 0,0 0 1 0 0,0 0-1 0 0,0-1 1 0 0,0 1-1 0 0,0 0 1 0 0,0 0-1 0 0,0 0 1 0 0,1-1-1 0 0,-1 1 0 0 0,0 0 1 0 0,1 0-1 0 0,-1 0 1 0 0,1 0-1 0 0,1-2 1 0 0,15-24 3039 0 0,-11 19-2094 0 0,4-6-371 0 0,1 0 0 0 0,1 1 0 0 0,0 0 0 0 0,1 1 0 0 0,0 1 0 0 0,0 0 0 0 0,30-18 0 0 0,-1 6-1389 0 0,72-30 0 0 0,-93 45-485 0 0</inkml:trace>
  <inkml:trace contextRef="#ctx0" brushRef="#br0" timeOffset="1">527 0 3711 0 0,'-51'68'2603'0'0,"20"-25"1372"0"0,-2-2 0 0 0,-39 37 0 0 0,41-47-2502 0 0,19-17-999 0 0,-1-2 0 0 0,-1 1-1 0 0,0-2 1 0 0,-26 17 0 0 0,39-27-507 0 0,0 0 0 0 0,0-1 0 0 0,0 1 0 0 0,0-1 0 0 0,0 1 0 0 0,0-1 0 0 0,0 0 0 0 0,0 1 0 0 0,0-1 1 0 0,0 0-1 0 0,0 0 0 0 0,0 0 0 0 0,0 0 0 0 0,0 0 0 0 0,-1 0 0 0 0,1 0 0 0 0,0 0 0 0 0,0 0 0 0 0,-2-1 1 0 0,3 1-55 0 0,-1-1 0 0 0,1 1 0 0 0,0-1 0 0 0,-1 1 1 0 0,1-1-1 0 0,0 1 0 0 0,-1-1 0 0 0,1 1 1 0 0,0-1-1 0 0,0 0 0 0 0,0 1 0 0 0,0-1 1 0 0,-1 1-1 0 0,1-1 0 0 0,0 0 0 0 0,0 1 0 0 0,0-1 1 0 0,0 0-1 0 0,0 1 0 0 0,0-1 0 0 0,0 0 1 0 0,1 1-1 0 0,-1-1 0 0 0,0 1 0 0 0,0-1 1 0 0,0 0-1 0 0,1 1 0 0 0,-1-1 0 0 0,0 1 1 0 0,1-1-1 0 0,-1 1 0 0 0,1-2 0 0 0,4-6-753 0 0,0 0-1 0 0,1 0 1 0 0,-1 1 0 0 0,2-1-1 0 0,-1 1 1 0 0,1 1-1 0 0,0-1 1 0 0,0 1 0 0 0,1 0-1 0 0,0 1 1 0 0,9-5-1 0 0,1-1 257 0 0,1 2-1 0 0,1 1 0 0 0,38-12 0 0 0,-26 12 1068 0 0,55-6-1 0 0,33 5 4339 0 0,-60 6 1258 0 0,72-14 0 0 0,-43-4-72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1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5815 0 0,'0'0'444'0'0,"0"-1"-289"0"0,51-71 331 0 0,-15 23 1280 0 0,-30 41-1134 0 0,1 0-1 0 0,0 0 1 0 0,9-7-1 0 0,-1 1 7 0 0,-14 13-302 0 0,0 1-172 0 0,0 0-158 0 0,-1 0 1 0 0,1 0 0 0 0,0 0 0 0 0,-1 0 0 0 0,1 0-1 0 0,-1 0 1 0 0,1 0 0 0 0,0 0 0 0 0,-1 1 0 0 0,1-1-1 0 0,-1 0 1 0 0,1 0 0 0 0,-1 0 0 0 0,1 1-1 0 0,0-1 1 0 0,-1 0 0 0 0,1 1 0 0 0,-1-1 0 0 0,0 0-1 0 0,1 1 1 0 0,-1-1 0 0 0,1 1 0 0 0,0 0 0 0 0,4 6 59 0 0,1 0 1 0 0,-1 0 0 0 0,0 0 0 0 0,-1 1 0 0 0,1 0 0 0 0,-2-1 0 0 0,1 2-1 0 0,2 9 1 0 0,1-1-44 0 0,8 23 51 0 0,-8-22-10 0 0,0 0 0 0 0,1 0 0 0 0,15 25 0 0 0,-3-15-59 0 0,-8-10 7 0 0,0 0 0 0 0,-1 0 0 0 0,12 28 1 0 0,-17-32 6 0 0,2 6 35 0 0,14 27 1 0 0,21 44 218 0 0,-39-84-185 0 0,-1 1 0 0 0,0 0 0 0 0,0 0 0 0 0,-1 1 0 0 0,0-1 0 0 0,0 0 0 0 0,-1 1 0 0 0,0-1 0 0 0,-1 1 0 0 0,0 0 0 0 0,0-1 0 0 0,-2 10 0 0 0,0-4 32 0 0,0 0 0 0 0,-1 0 1 0 0,-1 0-1 0 0,-1-1 1 0 0,0 0-1 0 0,-10 19 1 0 0,13-29 33 0 0,0 0 0 0 0,0 0 0 0 0,0 0 0 0 0,0 0 0 0 0,0-1 0 0 0,-1 1 0 0 0,1-1 0 0 0,-1 0 0 0 0,0 0 0 0 0,-4 3 0 0 0,6-4 809 0 0,-1-1-807 0 0,-6 0 4676 0 0,10-15-3504 0 0,-2 13-1251 0 0,-1 0-1 0 0,2 0 1 0 0,-1 1-1 0 0,0-1 1 0 0,0 0-1 0 0,0 1 1 0 0,1-1 0 0 0,0-2-1 0 0,5-8 514 0 0,1 1 0 0 0,1 0 0 0 0,13-17 0 0 0,-7 11 645 0 0,31-27 1 0 0,-43 42-1156 0 0,0 1 0 0 0,0-1 0 0 0,0 1 0 0 0,1 0 0 0 0,-1 0 1 0 0,0 0-1 0 0,0 0 0 0 0,4-1 0 0 0,-5 2 104 0 0,21 3 475 0 0,-21-3-647 0 0,1 1 1 0 0,0-1 0 0 0,-1 0 0 0 0,1 1-1 0 0,-1-1 1 0 0,1 1 0 0 0,-1 0-1 0 0,1 0 1 0 0,-1-1 0 0 0,1 1-1 0 0,-1 0 1 0 0,2 2 0 0 0,1 0 11 0 0,-3-2-213 0 0,-1-1-1 0 0,1 1 1 0 0,-1 0 0 0 0,1-1 0 0 0,0 1-1 0 0,-1-1 1 0 0,1 1 0 0 0,0-1 0 0 0,-1 0-1 0 0,1 1 1 0 0,0-1 0 0 0,0 0 0 0 0,-1 1-1 0 0,1-1 1 0 0,0 0 0 0 0,0 0-1 0 0,-1 0 1 0 0,1 0 0 0 0,0 0 0 0 0,0 0-1 0 0,0 0 1 0 0,-1 0 0 0 0,1 0 0 0 0,0 0-1 0 0,1 0 1 0 0,22-2-13738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6911 0 0,'-1'1'528'0'0,"-57"200"10242"0"0,42-147-8857 0 0,8-29-236 0 0,2 0-1 0 0,-5 27 0 0 0,11-51-1471 0 0,0 1-1 0 0,0-1 1 0 0,0 1-1 0 0,0-1 1 0 0,0 0-1 0 0,0 1 1 0 0,0-1-1 0 0,0 1 1 0 0,1-1 0 0 0,-1 0-1 0 0,0 1 1 0 0,1-1-1 0 0,-1 1 1 0 0,1-1-1 0 0,0 0 1 0 0,-1 0-1 0 0,1 1 1 0 0,0-1-1 0 0,0 0 1 0 0,0 0 0 0 0,1 1-1 0 0,0 0-54 0 0,0-1-1 0 0,0 0 1 0 0,0 0-1 0 0,0 0 1 0 0,0 0 0 0 0,0 0-1 0 0,0 0 1 0 0,1-1-1 0 0,-1 1 1 0 0,0-1-1 0 0,0 1 1 0 0,3-1 0 0 0,6 0 29 0 0,0 0 1 0 0,0-1-1 0 0,0 0 1 0 0,14-4 0 0 0,-18 4-158 0 0,1-1 0 0 0,-1 0 0 0 0,0 0 0 0 0,0-1 0 0 0,0 0 0 0 0,-1 0 0 0 0,1 0 0 0 0,-1-1 0 0 0,1 0 0 0 0,6-7 0 0 0,-3 1-929 0 0,-5 3-3368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55 429 6303 0 0,'-4'-10'4016'0'0,"-4"22"1616"0"0,4-5-5373 0 0,-1 1 567 0 0,1 0 0 0 0,1 0 0 0 0,-1 1 0 0 0,1 0 0 0 0,1-1 1 0 0,-2 13-1 0 0,-5 57 2223 0 0,6-45-1460 0 0,2-28-1252 0 0,1 0 0 0 0,0 1-1 0 0,0-1 1 0 0,0 0 0 0 0,1 0 0 0 0,0 0-1 0 0,0 1 1 0 0,0-1 0 0 0,0 0 0 0 0,1 0-1 0 0,3 8 1 0 0,-3-11-254 0 0,-1 0 0 0 0,1 0 0 0 0,-1 1 0 0 0,1-1-1 0 0,0-1 1 0 0,0 1 0 0 0,0 0 0 0 0,0 0 0 0 0,0-1 0 0 0,0 1-1 0 0,0-1 1 0 0,0 0 0 0 0,1 1 0 0 0,-1-1 0 0 0,1 0 0 0 0,-1 0-1 0 0,1-1 1 0 0,-1 1 0 0 0,1 0 0 0 0,-1-1 0 0 0,1 0-1 0 0,0 0 1 0 0,-1 1 0 0 0,6-2 0 0 0,6 0-80 0 0,0-1 0 0 0,1 0 0 0 0,-1-1 0 0 0,0-1 0 0 0,-1 0 0 0 0,1-1 0 0 0,25-13 0 0 0,-34 15-3 0 0,19-8 0 0 0,-5 8 0 0 0,-10 2-2111 0 0</inkml:trace>
  <inkml:trace contextRef="#ctx0" brushRef="#br0" timeOffset="1">503 11 12207 0 0,'-8'-10'1380'0'0,"7"9"-769"0"0,3 2 137 0 0,2 2-153 0 0,1 1 0 0 0,-1-1-1 0 0,0 1 1 0 0,0 0 0 0 0,-1 0 0 0 0,1 0 0 0 0,-1 0 0 0 0,0 1-1 0 0,4 6 1 0 0,1 4 1671 0 0,11 30 0 0 0,24 93 1013 0 0,10 27-809 0 0,-48-155-2282 0 0,-1 0 0 0 0,2 0 1 0 0,-1-1-1 0 0,10 13 0 0 0,-13-19-440 0 0,1 0 0 0 0,0-1 0 0 0,-1 1 0 0 0,1-1 0 0 0,0 1 0 0 0,0-1 1 0 0,4 3-1 0 0,-5-5-305 0 0,0 1 0 0 0,-1 0 0 0 0,1-1 0 0 0,-1 1-1 0 0,1-1 1 0 0,0 1 0 0 0,-1-1 0 0 0,1 0 0 0 0,0 0 0 0 0,-1 0 0 0 0,1 0 0 0 0,0 0 0 0 0,-1 0 0 0 0,1 0 0 0 0,0 0 0 0 0,2-1 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3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36 101 8719 0 0,'-2'0'111'0'0,"0"-1"0"0"0,1 1 0 0 0,-1-1 0 0 0,0 0-1 0 0,1 0 1 0 0,-1 1 0 0 0,0-1 0 0 0,1 0-1 0 0,-1 0 1 0 0,1 0 0 0 0,0-1 0 0 0,-1 1 0 0 0,1 0-1 0 0,0 0 1 0 0,0-1 0 0 0,0 1 0 0 0,-1-1-1 0 0,0-2 1 0 0,1 1 706 0 0,0 0-1 0 0,0 0 1 0 0,0 0-1 0 0,0 0 1 0 0,0-1-1 0 0,1 1 1 0 0,0 0-1 0 0,0-6 1 0 0,3 2 2826 0 0,5-4-2578 0 0,-6 9-583 0 0,-1 1-378 0 0,0 0 0 0 0,0 0 0 0 0,1 0 0 0 0,-1 1 0 0 0,0-1 0 0 0,0 0 0 0 0,1 0-1 0 0,-1 1 1 0 0,0-1 0 0 0,0 1 0 0 0,1-1 0 0 0,-1 1 0 0 0,1 0 0 0 0,-1-1 0 0 0,3 1 0 0 0,25-1 821 0 0,-14 1-541 0 0,64-3 1010 0 0,51-5-572 0 0,-116 6-562 0 0,0 2 0 0 0,0-1-1 0 0,0 2 1 0 0,0 0 0 0 0,0 1 0 0 0,19 4 0 0 0,-30-5-220 0 0,-1 0 1 0 0,1 0 0 0 0,-1 0 0 0 0,1 0-1 0 0,-1 0 1 0 0,0 0 0 0 0,0 1 0 0 0,1-1-1 0 0,-1 1 1 0 0,0 0 0 0 0,0 0 0 0 0,-1-1-1 0 0,1 1 1 0 0,0 0 0 0 0,-1 0-1 0 0,1 1 1 0 0,-1-1 0 0 0,1 0 0 0 0,-1 0-1 0 0,0 1 1 0 0,0-1 0 0 0,0 1 0 0 0,-1-1-1 0 0,1 1 1 0 0,0 2 0 0 0,1 7 204 0 0,-1 0 1 0 0,-1 0 0 0 0,0 0-1 0 0,-2 16 1 0 0,1-7-136 0 0,-3 28-110 0 0,-2-1 0 0 0,-16 66 0 0 0,-38 93 0 0 0,8-27 0 0 0,47-161 0 0 0,2-9 0 0 0,0 0 0 0 0,1 1 0 0 0,-1 13 0 0 0,4-14 182 0 0,2-7 0 0 0,2-6-2002 0 0,7-5-5752 0 0,2-5-2624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4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7367 0 0,'0'0'568'0'0,"4"-7"-352"0"0,53-65 1159 0 0,-34 44 2596 0 0,37-35 0 0 0,34-16 565 0 0,-40 36-3593 0 0,-30 23-251 0 0,1 1 0 0 0,53-31 0 0 0,-71 47-2614 0 0,5 2-5197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4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0 393 4319 0 0,'0'0'332'0'0,"3"0"-220"0"0,7 3 870 0 0,0 0 0 0 0,0 1 0 0 0,-1 0 0 0 0,1 0-1 0 0,-1 1 1 0 0,0 0 0 0 0,0 1 0 0 0,13 10-1 0 0,-2 1 1523 0 0,-2 0 0 0 0,25 30 0 0 0,-29-32-2017 0 0,-4-2-349 0 0,1 0 1 0 0,1-1 0 0 0,17 15-1 0 0,-61-62-17019 0 0,22 22 15564 0 0,6 9 1353 0 0,0-1-1 0 0,1 0 1 0 0,0 0 0 0 0,-5-10-1 0 0,6 12 161 0 0,2 0-1 0 0,-1 0 0 0 0,0 0 0 0 0,0 0 1 0 0,1 0-1 0 0,0 0 0 0 0,0 0 0 0 0,0-1 1 0 0,0 1-1 0 0,0 0 0 0 0,1-4 0 0 0,1-3 568 0 0,1 1 0 0 0,0 0 0 0 0,0 0 0 0 0,0 0 0 0 0,1 0 0 0 0,1 1 0 0 0,9-15 0 0 0,-2 8 302 0 0,0 0 1 0 0,27-26-1 0 0,-10 20 801 0 0,-27 20-1148 0 0,-1 1-297 0 0,0 0-362 0 0,-1 0 1 0 0,0-1 0 0 0,0 1 0 0 0,1 0 0 0 0,-1 0-1 0 0,0 0 1 0 0,0 0 0 0 0,0 0 0 0 0,1 0 0 0 0,-1 0-1 0 0,0 0 1 0 0,0 0 0 0 0,1 0 0 0 0,-1 0-1 0 0,0 1 1 0 0,0-1 0 0 0,1 0 0 0 0,-1 0 0 0 0,0 0-1 0 0,0 0 1 0 0,0 0 0 0 0,1 0 0 0 0,-1 0 0 0 0,0 1-1 0 0,0-1 1 0 0,0 0 0 0 0,0 0 0 0 0,1 0 0 0 0,-1 0-1 0 0,0 1 1 0 0,0-1 0 0 0,0 0 0 0 0,0 0-1 0 0,0 0 1 0 0,0 1 0 0 0,0-1 0 0 0,1 0 0 0 0,-1 0-1 0 0,0 1 1 0 0,0-1 0 0 0,0 0 0 0 0,0 0 0 0 0,0 0-1 0 0,0 1 1 0 0,0-1 0 0 0,0 0 0 0 0,0 0 0 0 0,0 1-1 0 0,0-1 1 0 0,0 0 0 0 0,-1 1 0 0 0,2 0-46 0 0,0 7 501 0 0,0 1-1 0 0,-1-1 1 0 0,0 1 0 0 0,0-1-1 0 0,-2 14 1 0 0,-2 12 238 0 0,2-21-636 0 0,0 0-1 0 0,-6 25 1 0 0,1-17-61 0 0,3-7-132 0 0,-1 0 1 0 0,-12 25-1 0 0,16-37-852 0 0,-6-4-2386 0 0,0-4-2202 0 0,-1-4-1466 0 0</inkml:trace>
  <inkml:trace contextRef="#ctx0" brushRef="#br0" timeOffset="1">375 0 6271 0 0,'1'2'486'0'0,"12"17"751"0"0,-2 1 0 0 0,0 0 1 0 0,15 42-1 0 0,-11-11 3851 0 0,11 75-1 0 0,-4 55 340 0 0,2 6-2487 0 0,-5-99-2692 0 0,-16-104-1891 0 0,1 5 573 0 0,-4-6-378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0 226 3247 0 0,'4'0'122'0'0,"0"1"0"0"0,0-1 0 0 0,-1 1-1 0 0,1 0 1 0 0,0 0 0 0 0,-1 1 0 0 0,1-1-1 0 0,-1 1 1 0 0,1 0 0 0 0,-1 0-1 0 0,0 0 1 0 0,0 0 0 0 0,0 0 0 0 0,0 1-1 0 0,0-1 1 0 0,3 5 0 0 0,14 22 5735 0 0,28 53 1 0 0,-20-31-1296 0 0,-6-13-1616 0 0,-9-14-941 0 0,1 0 1 0 0,27 34-1 0 0,-30-48-1428 0 0,-10-10-548 0 0,-1 0-1 0 0,0 0 1 0 0,1 0-1 0 0,-1 1 1 0 0,0-1-1 0 0,1 0 1 0 0,-1 0-1 0 0,0 0 1 0 0,1 0-1 0 0,-1 0 1 0 0,0 0-1 0 0,1 0 1 0 0,-1 0-1 0 0,0 0 1 0 0,1 0-1 0 0,-1 0 1 0 0,0 0-1 0 0,1 0 1 0 0,-1 0-1 0 0,0-1 1 0 0,1 1-1 0 0,1-1-56 0 0,-1-1-1 0 0,0 1 1 0 0,0 0-1 0 0,0-1 1 0 0,0 1-1 0 0,0-1 1 0 0,0 1-1 0 0,-1-1 1 0 0,1 0-1 0 0,0 1 1 0 0,-1-1-1 0 0,1-2 1 0 0,1-7-787 0 0,0 0 0 0 0,0 0 0 0 0,-2 0 1 0 0,1 0-1 0 0,-1 0 0 0 0,-1 0 0 0 0,0-1 0 0 0,-1 1 1 0 0,0 0-1 0 0,-4-11 0 0 0,-2-5-5054 0 0,-1 0-1314 0 0</inkml:trace>
  <inkml:trace contextRef="#ctx0" brushRef="#br0" timeOffset="1">131 1 3711 0 0,'0'0'476'0'0,"2"1"24"0"0,6 6 545 0 0,0 0 0 0 0,0 0 0 0 0,-1 1 0 0 0,0 0 0 0 0,-1 1-1 0 0,0-1 1 0 0,0 1 0 0 0,-1 0 0 0 0,0 1 0 0 0,5 12 0 0 0,3 11 2326 0 0,14 51 1 0 0,-4 37-2244 0 0,-23-120-1305 0 0,0 0 0 0 0,0 0-1 0 0,0-1 1 0 0,1 1 0 0 0,-1 0-1 0 0,0 0 1 0 0,0-1-1 0 0,0 1 1 0 0,1 0 0 0 0,-1 0-1 0 0,0-1 1 0 0,1 1 0 0 0,-1 0-1 0 0,0-1 1 0 0,1 1-1 0 0,-1-1 1 0 0,1 1 0 0 0,-1 0-1 0 0,1-1 1 0 0,-1 1 0 0 0,1-1-1 0 0,0 1 1 0 0,-1-1-1 0 0,1 0 1 0 0,0 1 0 0 0,-1-1-1 0 0,1 0 1 0 0,0 1-1 0 0,-1-1 1 0 0,1 0 0 0 0,0 0-1 0 0,0 0 1 0 0,-1 1 0 0 0,1-1-1 0 0,0 0 1 0 0,0 0-1 0 0,-1 0 1 0 0,1 0 0 0 0,0 0-1 0 0,0 0 1 0 0,-1-1 0 0 0,2 1-1 0 0,4-2-1427 0 0,0 0 0 0 0,-1 0 0 0 0,1-1 0 0 0,8-5 0 0 0,-1 2 1300 0 0,34-13-783 0 0,-16 6 3308 0 0,0-1 4122 0 0,18-10-554 0 0,-43 22-4223 0 0,1 0 0 0 0,-1 0 0 0 0,0 1-1 0 0,0-1 1 0 0,1 1 0 0 0,8 0 0 0 0,-13 1-1525 0 0,0 0 0 0 0,0 1 0 0 0,1-1 1 0 0,-1 1-1 0 0,0 0 0 0 0,0-1 0 0 0,0 1 0 0 0,2 1 0 0 0,0 0-29 0 0,-3-1-260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168 367 7079 0 0,'0'0'548'0'0,"1"0"-357"0"0,7-1 637 0 0,0 1 1 0 0,0 0-1 0 0,-1 1 1 0 0,1-1-1 0 0,0 2 0 0 0,12 3 1 0 0,47 17 6697 0 0,147 63 2634 0 0,-183-79-9363 0 0,-29-6-658 0 0,-2 0-125 0 0,0 0-31 0 0,0 0 1 0 0,1 0 0 0 0,-1 1 0 0 0,0-1 0 0 0,0 0 0 0 0,0 0 0 0 0,0 0-1 0 0,0 0 1 0 0,0 0 0 0 0,0 0 0 0 0,0 0 0 0 0,0 0 0 0 0,0 0 0 0 0,1 0-1 0 0,-1 0 1 0 0,0 0 0 0 0,0 0 0 0 0,0 0 0 0 0,0 0 0 0 0,0 0 0 0 0,0 0-1 0 0,0 0 1 0 0,0 0 0 0 0,0 0 0 0 0,0 0 0 0 0,1-1 0 0 0,-1 1 0 0 0,0 0-1 0 0,0 0 1 0 0,0 0 0 0 0,0 0 0 0 0,0 0 0 0 0,0 0 0 0 0,0 0 0 0 0,0 0-1 0 0,0 0 1 0 0,0 0 0 0 0,0 0 0 0 0,0 0 0 0 0,0 0 0 0 0,0 0 0 0 0,0-1-1 0 0,0 1 1 0 0,0 0 0 0 0,0 0 0 0 0,0 0 0 0 0,0 0 0 0 0,-2-4-392 0 0,0 1 1 0 0,-1 0 0 0 0,1 0-1 0 0,-1 0 1 0 0,0 0-1 0 0,0 0 1 0 0,-6-4 0 0 0,-28-18-3191 0 0,29 20 2500 0 0,-35-18-7039 0 0,20 11 1454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43 292 3423 0 0,'-1'1'43'0'0,"0"0"0"0"0,0 0 0 0 0,0-1 0 0 0,0 1 0 0 0,0 0 0 0 0,0-1 0 0 0,0 1 0 0 0,-1-1 0 0 0,1 1 0 0 0,0-1 0 0 0,0 0 0 0 0,-1 1 0 0 0,1-1 0 0 0,0 0 0 0 0,-2 0 0 0 0,-18-7 11875 0 0,21 7-11583 0 0,0-1 0 0 0,-1-10 3144 0 0,6-12-790 0 0,-4 20-1890 0 0,4-12 171 0 0,0 0 1 0 0,2 1 0 0 0,0 0 0 0 0,0 0-1 0 0,1 0 1 0 0,14-16 0 0 0,-4 8-206 0 0,1 1 0 0 0,35-31 0 0 0,-46 46-910 0 0,0 1 1 0 0,1 0-1 0 0,-1 0 0 0 0,18-6 0 0 0,0-1-9295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7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7111 0 0,'2'0'3824'0'0,"2"1"-3003"0"0,0 1 0 0 0,0-1 0 0 0,0 0 0 0 0,0 1 0 0 0,0 0 0 0 0,0 0 0 0 0,0 0 0 0 0,-1 1 0 0 0,1-1 0 0 0,4 5 0 0 0,6 6 340 0 0,13 18-1 0 0,4 1-545 0 0,-23-24-565 0 0,0-1-1 0 0,1 1 1 0 0,-1-2 0 0 0,18 10 0 0 0,-22-14-1536 0 0,0 0 0 0 0,0-1 0 0 0,1 1 1 0 0,7 1-1 0 0</inkml:trace>
  <inkml:trace contextRef="#ctx0" brushRef="#br0" timeOffset="1">140 29 5695 0 0,'0'0'512'0'0,"-5"11"-416"0"0,-2 1-96 0 0,-2 1 0 0 0,0 1 1624 0 0,-1 4 296 0 0,0 0 64 0 0,1-1 16 0 0,0 2-1016 0 0,-1 4-208 0 0,1-3 544 0 0,0-5-992 0 0,3-5-200 0 0,3-1-32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2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13903 0 0,'-2'25'1380'0'0,"0"-1"0"0"0,-2 1 0 0 0,-14 46 0 0 0,1-2 1796 0 0,-3 31 1252 0 0,-38 185 536 0 0,57-280-4935 0 0,-3 14-2251 0 0</inkml:trace>
  <inkml:trace contextRef="#ctx0" brushRef="#br0" timeOffset="1">0 321 2815 0 0,'2'0'2472'0'0,"83"4"13911"0"0,47 6-8623 0 0,-132-10-7842 0 0,0 0 0 0 0,0 0 0 0 0,1 1 0 0 0,-1-1 0 0 0,0 0 0 0 0,0 0 0 0 0,0 0 0 0 0,1 0 0 0 0,-1 0 0 0 0,0 0 0 0 0,0 0 0 0 0,1 0 0 0 0,-1-1 0 0 0,0 1 0 0 0,0 0 0 0 0,0 0 0 0 0,1 0 0 0 0,-1 0 1 0 0,0 0-1 0 0,0 0 0 0 0,0 0 0 0 0,1 0 0 0 0,-1 0 0 0 0,0-1 0 0 0,0 1 0 0 0,0 0 0 0 0,0 0 0 0 0,1 0 0 0 0,-1 0 0 0 0,0-1 0 0 0,0 1 0 0 0,0 0 0 0 0,0 0 0 0 0,0 0 0 0 0,0-1 0 0 0,0 1 0 0 0,0 0 0 0 0,1 0 0 0 0,-1 0 0 0 0,0-1 0 0 0,0 1 0 0 0,0 0 1 0 0,0-1-1 0 0,-5-8-7702 0 0,3 5 5714 0 0,-2-6-4861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1 466 4087 0 0,'0'0'436'0'0,"7"14"104"0"0,-3-10-281 0 0,1 1-1 0 0,-1-1 0 0 0,1 0 0 0 0,0 0 0 0 0,11 7 0 0 0,7 5 1675 0 0,25 27-453 0 0,-44-40-1093 0 0,-1 1 1 0 0,0-1 0 0 0,0 1 0 0 0,0 0-1 0 0,4 6 1 0 0,8 12 234 0 0,6 1-593 0 0,-17-17 5 0 0,1 0-1 0 0,-2 0 1 0 0,1 0-1 0 0,-1 0 1 0 0,5 12 0 0 0,-5-11-14 0 0,0 1 0 0 0,1 0 0 0 0,9 12 1 0 0,2 1 745 0 0,-7-10-501 0 0,17 19 1 0 0,-18-23 171 0 0,-1 1 0 0 0,0 0 0 0 0,-1 0 0 0 0,9 17 0 0 0,-13-24 110 0 0,12 14 1014 0 0,-10-12-1228 0 0,1 0-1 0 0,0 0 1 0 0,0 0 0 0 0,0-1-1 0 0,0 1 1 0 0,1-1-1 0 0,-1 0 1 0 0,1 0 0 0 0,-1 0-1 0 0,6 1 1 0 0,-8-3 9 0 0,11 1 124 0 0,99 13 743 0 0,-97-13-690 0 0,0 0-1 0 0,-1-2 1 0 0,1 1 0 0 0,0-2-1 0 0,25-5 1 0 0,-15 1-298 0 0,1-1 1 0 0,-1-1-1 0 0,36-18 0 0 0,-45 18 260 0 0,0-1-1 0 0,-1 0 0 0 0,0-2 1 0 0,-1 0-1 0 0,0 0 1 0 0,13-15-1 0 0,-16 14-985 0 0,-1 0-1 0 0,11-15 1 0 0,-6 2-8147 0 0,-7 8-708 0 0</inkml:trace>
  <inkml:trace contextRef="#ctx0" brushRef="#br0" timeOffset="1">830 258 21855 0 0,'1'-8'351'0'0,"0"1"0"0"0,1 0-1 0 0,0 0 1 0 0,0 0 0 0 0,1 1 0 0 0,-1-1 0 0 0,2 0-1 0 0,-1 1 1 0 0,1 0 0 0 0,0 0 0 0 0,5-6-1 0 0,2-2 209 0 0,1 0 0 0 0,1 0-1 0 0,0 1 1 0 0,1 1-1 0 0,0 0 1 0 0,1 1-1 0 0,0 1 1 0 0,1 0-1 0 0,0 1 1 0 0,0 1-1 0 0,29-10 1 0 0,-27 11-585 0 0,-6 2-145 0 0,0 0 1 0 0,23-4 0 0 0,-33 8-440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7455 0 0,'0'0'575'0'0,"0"1"-12"0"0,0 5 765 0 0,1 0-1 0 0,0 0 1 0 0,0-1 0 0 0,0 1 0 0 0,2 6 0 0 0,13 29 3297 0 0,-1-5-1932 0 0,72 186 4751 0 0,-31-87-6006 0 0,-46-109-1433 0 0,16 28-1 0 0,-21-45-5 0 0,0-1 1 0 0,1 0 0 0 0,0 0 0 0 0,0 0-1 0 0,0 0 1 0 0,14 11 0 0 0,-20-19-51 0 0,1 0 0 0 0,-1 0 0 0 0,1 1 0 0 0,-1-1 0 0 0,1 0 0 0 0,-1 0 0 0 0,1 0 0 0 0,-1 0 1 0 0,1 0-1 0 0,-1 0 0 0 0,1 0 0 0 0,-1 0 0 0 0,1 0 0 0 0,-1 0 0 0 0,1 0 0 0 0,-1 0 0 0 0,1 0 0 0 0,-1 0 0 0 0,1 0 0 0 0,-1 0 0 0 0,1 0 0 0 0,-1 0 0 0 0,1-1 0 0 0,-1 1 0 0 0,0 0 0 0 0,1 0 0 0 0,-1-1 1 0 0,1 1-1 0 0,-1 0 0 0 0,0-1 0 0 0,1 1 0 0 0,-1 0 0 0 0,0-1 0 0 0,1 1 0 0 0,-1-1 0 0 0,0 1 0 0 0,1 0 0 0 0,-1-1 0 0 0,0 1 0 0 0,0-1 0 0 0,0 1 0 0 0,1-1 0 0 0,0-4-639 0 0,0 1 0 0 0,0 0 0 0 0,-1-1-1 0 0,1 1 1 0 0,-1-1 0 0 0,0 1 0 0 0,0 0-1 0 0,-1-1 1 0 0,1 1 0 0 0,-1-1 0 0 0,0 1 0 0 0,0 0-1 0 0,0-1 1 0 0,-1 1 0 0 0,-2-6 0 0 0,-2-2-2447 0 0,0 0 0 0 0,-1 0 0 0 0,-15-19 0 0 0,21 29 2972 0 0,0 1 0 0 0,0 0 0 0 0,-1-1 0 0 0,1 1 0 0 0,0 0 0 0 0,0 0 0 0 0,-1 0 0 0 0,1 0 0 0 0,-1 0-1 0 0,1 1 1 0 0,-1-1 0 0 0,1 0 0 0 0,-1 1 0 0 0,0-1 0 0 0,1 1 0 0 0,-1-1 0 0 0,-2 1 0 0 0,1 0 414 0 0,0 0 0 0 0,0 0 0 0 0,0 0-1 0 0,0 1 1 0 0,0-1 0 0 0,1 1 0 0 0,-1 0-1 0 0,0 0 1 0 0,-4 2 0 0 0,-4 3 2278 0 0,1 0 1 0 0,0 1-1 0 0,-18 16 0 0 0,25-20-1923 0 0,-1 0 98 0 0,1 0 0 0 0,-1 0 0 0 0,1-1 0 0 0,-1 1 0 0 0,0-1 0 0 0,0 0 0 0 0,0 0 0 0 0,-7 3-1 0 0,10-5-86 0 0,-1-8 236 0 0,3 4-813 0 0,0-1-1 0 0,0 0 1 0 0,0 1 0 0 0,1-1-1 0 0,-1 1 1 0 0,1-1 0 0 0,0 1 0 0 0,0 0-1 0 0,1 0 1 0 0,-1 0 0 0 0,4-4 0 0 0,0-1-34 0 0,19-30-791 0 0,9-15-2118 0 0,-14 17-4513 0 0,-13 21 1208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99 7455 0 0,'22'-57'1688'0'0,"-18"47"-1175"0"0,5-17 2092 0 0,-9 27-2523 0 0,0-1 0 0 0,0 1 0 0 0,1 0 0 0 0,-1 0 0 0 0,0-1-1 0 0,0 1 1 0 0,0 0 0 0 0,1 0 0 0 0,-1-1 0 0 0,0 1 0 0 0,1 0 0 0 0,-1 0 0 0 0,0 0 0 0 0,0-1 0 0 0,1 1 0 0 0,-1 0 0 0 0,0 0 0 0 0,1 0 0 0 0,-1 0 0 0 0,0 0 0 0 0,1 0 0 0 0,-1 0 0 0 0,0 0 0 0 0,0 0 0 0 0,1 0 0 0 0,-1 0 0 0 0,0 0 0 0 0,1 0 0 0 0,-1 0 0 0 0,0 0 0 0 0,1 0 0 0 0,10 3 296 0 0,-10-3-376 0 0,1 1 1 0 0,-1 0-1 0 0,0 0 1 0 0,1-1-1 0 0,-1 1 1 0 0,0 0-1 0 0,1 0 1 0 0,-1 1-1 0 0,0-1 1 0 0,0 0-1 0 0,0 0 1 0 0,0 0-1 0 0,0 1 0 0 0,0-1 1 0 0,0 1-1 0 0,0-1 1 0 0,-1 0-1 0 0,1 1 1 0 0,-1-1-1 0 0,1 1 1 0 0,-1 0-1 0 0,1-1 1 0 0,-1 1-1 0 0,0-1 1 0 0,0 1-1 0 0,0 0 0 0 0,0-1 1 0 0,0 1-1 0 0,0 0 1 0 0,0-1-1 0 0,0 1 1 0 0,-1 1-1 0 0,0-2 3 0 0,1 1-1 0 0,0-1 1 0 0,0 1-1 0 0,0-1 1 0 0,-1 1-1 0 0,1-1 1 0 0,1 1-1 0 0,-1-1 1 0 0,0 0-1 0 0,0 1 1 0 0,0-1-1 0 0,1 1 1 0 0,0 1-1 0 0,-1-2 3 0 0,1 0-1 0 0,-1-1 1 0 0,0 1-1 0 0,0 0 1 0 0,1 0-1 0 0,-1 0 1 0 0,0-1-1 0 0,0 1 1 0 0,0 0-1 0 0,0 0 1 0 0,0 0-1 0 0,0 0 1 0 0,0 0-1 0 0,0-1 1 0 0,0 1-1 0 0,0 0 1 0 0,-1 0-1 0 0,1 0 1 0 0,0 0-1 0 0,-1-1 1 0 0,1 1-1 0 0,0 0 1 0 0,-1 0-1 0 0,1-1 1 0 0,-2 2-1 0 0,2-1 6 0 0,0-1 0 0 0,-1 1 0 0 0,1-1 0 0 0,0 1 0 0 0,-1-1 0 0 0,1 1 0 0 0,0 0 0 0 0,0-1-1 0 0,0 1 1 0 0,-1-1 0 0 0,1 1 0 0 0,0 0 0 0 0,0-1 0 0 0,0 1 0 0 0,0 0 0 0 0,0-1 0 0 0,0 1 0 0 0,0-1 0 0 0,0 1-1 0 0,0 0 1 0 0,1-1 0 0 0,-1 1 0 0 0,0 0 0 0 0,1 0 0 0 0,-1-1-2 0 0,0 1 0 0 0,0-1 1 0 0,1 0-1 0 0,-1 0 0 0 0,0 1 0 0 0,0-1 1 0 0,0 0-1 0 0,0 0 0 0 0,0 1 0 0 0,0-1 1 0 0,0 0-1 0 0,0 0 0 0 0,1 1 0 0 0,-1-1 1 0 0,0 0-1 0 0,0 0 0 0 0,0 1 0 0 0,0-1 1 0 0,0 0-1 0 0,0 0 0 0 0,-1 1 0 0 0,1-1 1 0 0,0 0-1 0 0,0 1 0 0 0,0-1 0 0 0,0 0 0 0 0,0 0 1 0 0,0 1-1 0 0,0-1 0 0 0,0 0 0 0 0,-1 0 1 0 0,1 0-1 0 0,0 1 0 0 0,0-1 0 0 0,0 0 1 0 0,-1 0-1 0 0,1 0 0 0 0,0 1 0 0 0,0-1 1 0 0,0 0-1 0 0,-1 0 0 0 0,1 0 0 0 0,0 0 1 0 0,0 0-1 0 0,-1 0 0 0 0,1 1 0 0 0,0-1 1 0 0,0 0-1 0 0,-1 0 0 0 0,1 0 0 0 0,0 0 5 0 0,0-1 0 0 0,0 1 0 0 0,0 0-1 0 0,0 0 1 0 0,0-1 0 0 0,0 1 0 0 0,0 0 0 0 0,1 0-1 0 0,-1 0 1 0 0,0-1 0 0 0,0 1 0 0 0,0 0-1 0 0,0 0 1 0 0,1 0 0 0 0,-1 0 0 0 0,0-1 0 0 0,0 1-1 0 0,0 0 1 0 0,1 0 0 0 0,-1 0 0 0 0,0 0-1 0 0,0 0 1 0 0,0 0 0 0 0,1-1 0 0 0,-1 1 0 0 0,0 0-1 0 0,0 0 1 0 0,1 0 0 0 0,-1 0 0 0 0,0 0 0 0 0,0 0-1 0 0,1 0 1 0 0,-1 0 0 0 0,0 0 0 0 0,0 0-1 0 0,1 0 1 0 0,-1 0 0 0 0,0 1 0 0 0,0-1 0 0 0,0 0-1 0 0,1 0 1 0 0,-1 0 0 0 0,0 0 0 0 0,0 0-1 0 0,0 0 1 0 0,1 0 0 0 0,-1 1 0 0 0,0-1 0 0 0,0 0-1 0 0,0 0 1 0 0,1 0 0 0 0,-1 0 0 0 0,0 1 0 0 0,0-1-1 0 0,0 0 1 0 0,0 0 0 0 0,0 0 0 0 0,0 1-1 0 0,1-1 1 0 0,-1 0 0 0 0,0 0 0 0 0,0 1 0 0 0,0-1-1 0 0,0 0 1 0 0,0 0 0 0 0,0 1 0 0 0,0-1-1 0 0,0 1 1 0 0,0-2-20 0 0,1 1 0 0 0,0-1 1 0 0,0 1-1 0 0,-1 0 0 0 0,1-1 0 0 0,0 1 0 0 0,0 0 0 0 0,-1 0 0 0 0,1 0 0 0 0,0-1 0 0 0,0 1 1 0 0,0 0-1 0 0,0 0 0 0 0,-1 0 0 0 0,1 0 0 0 0,0 0 0 0 0,0 1 0 0 0,0-1 0 0 0,-1 0 0 0 0,2 1 1 0 0,15-1-108 0 0,-16-1 95 0 0,0 0 1 0 0,1 1 0 0 0,-1-1-1 0 0,0 1 1 0 0,1-1 0 0 0,-1 1-1 0 0,1 0 1 0 0,-1 0 0 0 0,1 0-1 0 0,-1 0 1 0 0,0 0 0 0 0,1 0-1 0 0,-1 0 1 0 0,1 0 0 0 0,-1 0 0 0 0,1 1-1 0 0,1 0 1 0 0,-2-1 4 0 0,0 1 1 0 0,0 0 0 0 0,0 0-1 0 0,0 0 1 0 0,0 0-1 0 0,-1 0 1 0 0,1 0-1 0 0,0 0 1 0 0,0 0 0 0 0,-1 0-1 0 0,1 0 1 0 0,-1 0-1 0 0,1 1 1 0 0,-1-1-1 0 0,0 0 1 0 0,1 0-1 0 0,-1 0 1 0 0,0 1 0 0 0,0-1-1 0 0,0 0 1 0 0,0 3-1 0 0,0 5 166 0 0,-1 1 1 0 0,0-1-1 0 0,0 0 0 0 0,-1 1 0 0 0,0-1 0 0 0,-1 0 1 0 0,0 0-1 0 0,0-1 0 0 0,-1 1 0 0 0,-9 15 0 0 0,-10 22 4634 0 0,29-54-4064 0 0,7-12-444 0 0,1 2-1 0 0,24-25 1 0 0,-32 37-278 0 0,1 0-1 0 0,-1 0 1 0 0,1 1-1 0 0,1 0 1 0 0,-1 0-1 0 0,1 1 1 0 0,-1 0-1 0 0,1 0 1 0 0,0 1 0 0 0,10-3-1 0 0,-18 6-4 0 0,1 0-1 0 0,0 0 1 0 0,0-1 0 0 0,-1 1-1 0 0,1 0 1 0 0,0 0-1 0 0,0 0 1 0 0,0 0 0 0 0,-1 0-1 0 0,1 0 1 0 0,0 0 0 0 0,0 0-1 0 0,0 0 1 0 0,-1 0-1 0 0,1 0 1 0 0,0 0 0 0 0,0 1-1 0 0,0-1 1 0 0,-1 0 0 0 0,1 1-1 0 0,0-1 1 0 0,-1 0-1 0 0,1 1 1 0 0,0-1 0 0 0,-1 1-1 0 0,1-1 1 0 0,0 1-1 0 0,-1-1 1 0 0,1 1 0 0 0,-1 0-1 0 0,1-1 1 0 0,-1 1 0 0 0,1 0-1 0 0,-1-1 1 0 0,0 1-1 0 0,1 0 1 0 0,-1 0 0 0 0,0-1-1 0 0,1 1 1 0 0,-1 0 0 0 0,0 0-1 0 0,0-1 1 0 0,0 1-1 0 0,0 0 1 0 0,0 0 0 0 0,0 0-1 0 0,0 0 1 0 0,0 0 0 0 0,0 6-30 0 0,-1 0 1 0 0,0 0 0 0 0,0 0 0 0 0,-4 10-1 0 0,4-12 15 0 0,-13 43 764 0 0,-3-2 1 0 0,-1 0 0 0 0,-41 73-1 0 0,42-90-44 0 0,-2-2-1 0 0,0 0 1 0 0,-2-1-1 0 0,0-1 1 0 0,-2 0-1 0 0,-34 27 1 0 0,55-50-636 0 0,-14 10 236 0 0,12-11-208 0 0,8-8-60 0 0,6-5-34 0 0,0 1 0 0 0,1 0 0 0 0,0 1 0 0 0,21-14 0 0 0,12-12 0 0 0,140-113 0 0 0,-52 62 0 0 0,-100 69-552 0 0,-16 9-718 0 0,17-12 0 0 0</inkml:trace>
  <inkml:trace contextRef="#ctx0" brushRef="#br0" timeOffset="1">413 319 2015 0 0,'-1'8'176'0'0,"1"-1"745"0"0,0 1 0 0 0,0-1-1 0 0,1 0 1 0 0,0 0 0 0 0,0 0 0 0 0,3 9-1 0 0,17 43 9246 0 0,-12-36-8074 0 0,47 105 4257 0 0,-23-56-4738 0 0,-27-60-1652 0 0,16 24 0 0 0,-13-24-228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4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58 118 21767 0 0,'-4'0'321'0'0,"0"0"-1"0"0,0 0 1 0 0,0 0-1 0 0,1-1 1 0 0,-1 1-1 0 0,0-1 1 0 0,0 0 0 0 0,1 0-1 0 0,-5-2 1 0 0,7 3-251 0 0,0 0 1 0 0,0-1 0 0 0,0 1-1 0 0,1-1 1 0 0,-1 1 0 0 0,0-1 0 0 0,0 1-1 0 0,0-1 1 0 0,1 1 0 0 0,-1-1-1 0 0,0 0 1 0 0,1 1 0 0 0,-1-1-1 0 0,1 0 1 0 0,-1 1 0 0 0,0-1-1 0 0,1 0 1 0 0,0 0 0 0 0,-1 0 0 0 0,1 0-1 0 0,0 0 1 0 0,-1 1 0 0 0,1-1-1 0 0,0 0 1 0 0,0 0 0 0 0,-1 0-1 0 0,1 0 1 0 0,0 0 0 0 0,0 0-1 0 0,0 0 1 0 0,1 0 0 0 0,-1 0 0 0 0,0 0-1 0 0,0 0 1 0 0,0 0 0 0 0,1 1-1 0 0,-1-1 1 0 0,0 0 0 0 0,1 0-1 0 0,-1 0 1 0 0,1 0 0 0 0,-1 1-1 0 0,1-2 1 0 0,2-1 66 0 0,-1 0-1 0 0,1 0 1 0 0,0 0-1 0 0,0 1 1 0 0,0-1-1 0 0,0 1 1 0 0,0 0-1 0 0,0 0 1 0 0,0 0-1 0 0,1 0 1 0 0,-1 1-1 0 0,1-1 1 0 0,-1 1-1 0 0,6-1 1 0 0,1-1-51 0 0,-1 1-1 0 0,1 0 1 0 0,0 1-1 0 0,13 0 1 0 0,-18 1-65 0 0,0 0 1 0 0,0 0-1 0 0,0 1 1 0 0,0 0-1 0 0,-1 0 0 0 0,1 0 1 0 0,0 0-1 0 0,-1 1 1 0 0,1 0-1 0 0,-1 0 0 0 0,1 0 1 0 0,-1 1-1 0 0,7 4 0 0 0,-6-3 35 0 0,-1 1 0 0 0,1-1-1 0 0,-1 1 1 0 0,0 0-1 0 0,0 0 1 0 0,-1 1-1 0 0,1-1 1 0 0,-1 1-1 0 0,3 8 1 0 0,0 2 133 0 0,-1 0-1 0 0,-1 1 1 0 0,0 0 0 0 0,-1 0 0 0 0,-1 0-1 0 0,0 33 1 0 0,-5 24-181 0 0,-2-1 0 0 0,-4 1 0 0 0,-25 103 0 0 0,30-162 87 0 0,-8 21 0 0 0,11-33-238 0 0,0 0 0 0 0,-1 1-1 0 0,0-1 1 0 0,1 0-1 0 0,-1 0 1 0 0,0-1 0 0 0,0 1-1 0 0,0 0 1 0 0,-1-1-1 0 0,1 1 1 0 0,-1-1 0 0 0,1 0-1 0 0,-4 2 1 0 0,-3-1-7372 0 0</inkml:trace>
  <inkml:trace contextRef="#ctx0" brushRef="#br0" timeOffset="1">24 481 6415 0 0,'13'-5'1546'0'0,"0"1"0"0"0,0 0 0 0 0,1 1 0 0 0,-1 1 0 0 0,1 0 0 0 0,0 1 0 0 0,-1 0 0 0 0,22 3 0 0 0,10 2 3301 0 0,55 14-1 0 0,-42-7-3924 0 0,3 0-466 0 0,1-4 0 0 0,0-2-1 0 0,98-5 1 0 0,-158 0-525 0 0,-1 0 1 0 0,0 0-1 0 0,0-1 1 0 0,0 1-1 0 0,0 0 0 0 0,1-1 1 0 0,-1 1-1 0 0,0-1 1 0 0,0 1-1 0 0,0-1 0 0 0,0 0 1 0 0,0 0-1 0 0,0 1 1 0 0,0-1-1 0 0,-1 0 0 0 0,1 0 1 0 0,0 0-1 0 0,0 0 1 0 0,0-1-1 0 0,4-5-695 0 0</inkml:trace>
  <inkml:trace contextRef="#ctx0" brushRef="#br0" timeOffset="2">281 0 15055 0 0,'18'21'1440'0'0,"-1"1"0"0"0,-1 0-1 0 0,-1 1 1 0 0,19 39 0 0 0,-15-26 402 0 0,88 188 6311 0 0,-100-207-7900 0 0,-4-10-204 0 0,3 7 74 0 0,12 20 1 0 0,-16-31-154 0 0,0 0 0 0 0,1 0 0 0 0,-1 0 0 0 0,0 0 0 0 0,1 0 0 0 0,0 0 0 0 0,0-1 0 0 0,0 1 0 0 0,0-1 0 0 0,0 0 0 0 0,5 3 0 0 0,4-2-338 0 0,1-4-15 0 0</inkml:trace>
  <inkml:trace contextRef="#ctx0" brushRef="#br0" timeOffset="3">565 177 3223 0 0,'-6'-31'23776'0'0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5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18487 0 0,'1'-4'395'0'0,"0"1"-1"0"0,1-1 1 0 0,-1 1-1 0 0,1-1 1 0 0,0 1-1 0 0,0 0 1 0 0,0-1-1 0 0,0 1 1 0 0,0 0 0 0 0,1 0-1 0 0,-1 1 1 0 0,1-1-1 0 0,0 1 1 0 0,0-1-1 0 0,0 1 1 0 0,0 0-1 0 0,4-2 1 0 0,-4 2-183 0 0,-1 1 0 0 0,0 0 0 0 0,0 1 0 0 0,1-1 1 0 0,-1 0-1 0 0,1 1 0 0 0,-1-1 0 0 0,1 1 0 0 0,-1 0 1 0 0,1 0-1 0 0,-1 0 0 0 0,1 0 0 0 0,-1 0 0 0 0,1 1 0 0 0,-1-1 1 0 0,0 1-1 0 0,1-1 0 0 0,-1 1 0 0 0,1 0 0 0 0,-1 0 0 0 0,0 0 1 0 0,0 0-1 0 0,0 1 0 0 0,1-1 0 0 0,-1 0 0 0 0,0 1 1 0 0,2 2-1 0 0,1 2-159 0 0,1 0 0 0 0,-1 1 1 0 0,0-1-1 0 0,0 1 0 0 0,0 1 1 0 0,-1-1-1 0 0,-1 0 0 0 0,1 1 1 0 0,-1 0-1 0 0,0 0 0 0 0,2 14 1 0 0,1 8 218 0 0,2 58 1 0 0,-6-49-221 0 0,-2-35-110 0 0,2 21-2635 0 0,-2-18 519 0 0,0-1 0 0 0,0 1 0 0 0,-2 8 1 0 0</inkml:trace>
  <inkml:trace contextRef="#ctx0" brushRef="#br0" timeOffset="1">122 446 2359 0 0,'2'11'208'0'0,"-2"2"-208"0"0,3-1 0 0 0,0-1 0 0 0,-1 1 896 0 0,1 0 128 0 0,2 0 32 0 0,2 1 3968 0 0,-4-22-4856 0 0,2-1-168 0 0,-4-5 0 0 0,2-3-2880 0 0,-2-2-552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5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10 302 4863 0 0,'-3'-11'41'0'0,"1"2"828"0"0,0-1 1 0 0,-1-15-1 0 0,3 22-208 0 0,0 1 1 0 0,0-1-1 0 0,0 0 0 0 0,1 0 1 0 0,-1 1-1 0 0,1-1 1 0 0,0 0-1 0 0,-1 0 0 0 0,1 1 1 0 0,0-1-1 0 0,1 1 0 0 0,-1-1 1 0 0,3-3-1 0 0,-3 6-334 0 0,0-1 0 0 0,0 1-1 0 0,1-1 1 0 0,-1 1 0 0 0,0 0 0 0 0,0 0-1 0 0,0 0 1 0 0,1-1 0 0 0,-1 1-1 0 0,0 0 1 0 0,0 0 0 0 0,1 1 0 0 0,-1-1-1 0 0,0 0 1 0 0,0 0 0 0 0,2 1-1 0 0,-2 0-13 0 0,7 1 191 0 0,-1 1 0 0 0,1 0 1 0 0,-1 0-1 0 0,0 0 0 0 0,0 1 1 0 0,0 1-1 0 0,0-1 0 0 0,-1 1 1 0 0,10 9-1 0 0,4 6 647 0 0,24 31 0 0 0,-19-17-143 0 0,23 41 1 0 0,7 11-410 0 0,-53-83-673 0 0,19 23-10 0 0,-20-25-105 0 0,0 0 0 0 0,-1 0 1 0 0,1-1-1 0 0,0 1 0 0 0,0 0 1 0 0,0 0-1 0 0,0-1 0 0 0,0 1 1 0 0,0 0-1 0 0,0-1 0 0 0,0 1 1 0 0,1-1-1 0 0,-1 1 1 0 0,0-1-1 0 0,0 0 0 0 0,0 1 1 0 0,0-1-1 0 0,1 0 0 0 0,-1 0 1 0 0,0 0-1 0 0,0 0 0 0 0,2 0 1 0 0,-3-1-155 0 0,0-1 1 0 0,1 0-1 0 0,-1 1 1 0 0,0-1 0 0 0,0 0-1 0 0,-1 1 1 0 0,1-1-1 0 0,0 1 1 0 0,0-1 0 0 0,-1-2-1 0 0,-2-4-191 0 0,0-1 0 0 0,0 1 0 0 0,-1 0-1 0 0,0 0 1 0 0,-9-14 0 0 0,-31-33-254 0 0,29 38 1508 0 0,-21-32 0 0 0,32 42-373 0 0,0 0 0 0 0,1 0 0 0 0,0 0-1 0 0,0 0 1 0 0,0 0 0 0 0,1-1 0 0 0,0 1-1 0 0,-1-16 1 0 0,3 15-92 0 0,0 0 1 0 0,0-1-1 0 0,1 1 0 0 0,1 0 0 0 0,-1 0 0 0 0,1 0 1 0 0,1 0-1 0 0,-1 0 0 0 0,1 0 0 0 0,1 0 1 0 0,-1 1-1 0 0,2 0 0 0 0,-1-1 0 0 0,1 2 0 0 0,-1-1 1 0 0,11-9-1 0 0,1-2 315 0 0,2 1 1 0 0,0 1 0 0 0,1 1-1 0 0,30-18 1 0 0,-39 27-472 0 0,0 0-1 0 0,1 0 1 0 0,11-4-1 0 0,-18 9-77 0 0,0 0 1 0 0,0-1-1 0 0,0 1 1 0 0,0 1-1 0 0,0-1 0 0 0,1 1 1 0 0,-1-1-1 0 0,0 1 0 0 0,0 0 1 0 0,0 1-1 0 0,0-1 1 0 0,6 2-1 0 0,-8-2-21 0 0,-1 1 0 0 0,1 0 0 0 0,0 0 0 0 0,-1 0 0 0 0,1 0 0 0 0,-1 0 0 0 0,1 1 0 0 0,-1-1 0 0 0,0 0 0 0 0,0 1 0 0 0,1-1 0 0 0,-1 1 0 0 0,0-1 0 0 0,0 1 0 0 0,0-1 0 0 0,0 1 0 0 0,-1 0 0 0 0,1 0 0 0 0,0-1 0 0 0,-1 1 0 0 0,1 0 0 0 0,-1 0 0 0 0,1 3 0 0 0,0 5 0 0 0,0 0 0 0 0,-1 21 0 0 0,0-30 0 0 0,-2 24 0 0 0,0-1 0 0 0,-2 1 0 0 0,-1-1 0 0 0,-15 45 0 0 0,-46 88 0 0 0,36-89 0 0 0,17-41 0 0 0,9-22 0 0 0,2-9 0 0 0,2-8 0 0 0,5-26-544 0 0,7-91-4187 0 0,-10 105 2478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9959 0 0,'35'83'7460'0'0,"24"50"-237"0"0,10 15-5055 0 0,-53-123-2564 0 0,-15-24 156 0 0,6-22-2267 0 0,-2 8 1906 0 0,-3 5 461 0 0,0 1 1 0 0,1 0-1 0 0,-1 0 1 0 0,2 0-1 0 0,-1 0 1 0 0,1 0-1 0 0,0 1 1 0 0,6-8 0 0 0,-7 11 156 0 0,-1 0 0 0 0,1 1 0 0 0,-1 0 1 0 0,1-1-1 0 0,0 1 0 0 0,0 0 1 0 0,0 1-1 0 0,0-1 0 0 0,1 0 1 0 0,-1 1-1 0 0,0 0 0 0 0,1 0 0 0 0,-1 0 1 0 0,1 0-1 0 0,-1 0 0 0 0,1 1 1 0 0,-1-1-1 0 0,1 1 0 0 0,6 0 1 0 0,2-1 103 0 0,-9 0-76 0 0,-1 1-1 0 0,1-1 1 0 0,0 1-1 0 0,0 0 1 0 0,-1 0-1 0 0,1 0 1 0 0,0 0-1 0 0,0 0 1 0 0,2 1-1 0 0,4 1 45 0 0,-7-1 113 0 0,-1 0-185 0 0,-1 0 1 0 0,1 0-1 0 0,0 0 1 0 0,-1 0-1 0 0,1 1 1 0 0,-1-1-1 0 0,1 0 0 0 0,-1 0 1 0 0,1 1-1 0 0,-1-1 1 0 0,0 0-1 0 0,0 1 1 0 0,0-1-1 0 0,0 0 1 0 0,0 1-1 0 0,0-1 1 0 0,0 2-1 0 0,-6 24 223 0 0,6-25-217 0 0,-7 18 544 0 0,0 0 0 0 0,-1-1-1 0 0,-17 29 1 0 0,-38 52 1504 0 0,63-99-2057 0 0,-79 103 2119 0 0,20-29 30 0 0,59-75-2158 0 0,-1 1 0 0 0,1-1 1 0 0,0 0-1 0 0,0 0 0 0 0,0 0 0 0 0,0 0 0 0 0,0 1 0 0 0,-1-1 0 0 0,1 0 1 0 0,0 0-1 0 0,0 0 0 0 0,0 1 0 0 0,0-1 0 0 0,0 0 0 0 0,0 0 1 0 0,0 1-1 0 0,0-1 0 0 0,0 0 0 0 0,-1 0 0 0 0,1 0 0 0 0,0 1 1 0 0,0-1-1 0 0,0 0 0 0 0,0 0 0 0 0,1 1 0 0 0,-1-1 0 0 0,0 0 1 0 0,0 0-1 0 0,0 1 0 0 0,0-1 0 0 0,0 0 0 0 0,0 0 0 0 0,0 0 1 0 0,0 1-1 0 0,0-1 0 0 0,0 0 0 0 0,1 0 0 0 0,9 2 162 0 0,18-7-2 0 0,-28 5-165 0 0,47-15 0 0 0,-1-1 0 0 0,-1-3 0 0 0,0-1 0 0 0,-2-2 0 0 0,44-30 0 0 0,-68 40-28 0 0,-1-1-1 0 0,24-22 1 0 0,-35 29-7 0 0,0-1 0 0 0,-1-1 0 0 0,0 0 1 0 0,0 1-1 0 0,0-2 0 0 0,-1 1 0 0 0,7-18 0 0 0,-2 3-410 0 0,-5 10-1638 0 0,1-1-4981 0 0,-2 2-2748 0 0</inkml:trace>
  <inkml:trace contextRef="#ctx0" brushRef="#br0" timeOffset="1">1160 502 26263 0 0,'0'0'2896'0'0,"-7"5"-2896"0"0,-3 1 0 0 0,-1 0 80 0 0,2-3-80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2.7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8030 3887 0 0,'4'-6'51'0'0,"-1"0"0"0"0,1-1 0 0 0,-1 1 0 0 0,-1-1 0 0 0,1 0-1 0 0,-1 0 1 0 0,2-11 0 0 0,-1 6-4 0 0,7-21 1 0 0,61-146 2398 0 0,13-89-366 0 0,-11 19 1732 0 0,194-443-1 0 0,-64 227-2372 0 0,-97 219-786 0 0,133-261 665 0 0,19 8-150 0 0,-206 400-975 0 0,76-151 281 0 0,116-214 355 0 0,121-139-139 0 0,-307 508-585 0 0,944-1354 1466 0 0,-585 925-327 0 0,-209 259-621 0 0,-9 12-28 0 0,13 12-28 0 0,-210 240-562 0 0,274-302 1182 0 0,-82 87-214 0 0,-191 213-953 0 0,4-4 23 0 0,0 0-1 0 0,0 1 0 0 0,1 0 0 0 0,-1 0 0 0 0,17-8 1 0 0,-22 13-831 0 0,3-2 1781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3.5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4951 0 0,'39'151'791'0'0,"-27"-82"1872"0"0,-3 0 0 0 0,-2 1 0 0 0,-4 82 0 0 0,-23 145 2757 0 0,-3-51-1648 0 0,21-224-3576 0 0,2-22-244 0 0,0 1 1 0 0,0-1-1 0 0,-1 1 1 0 0,1-1 0 0 0,0 1-1 0 0,0-1 1 0 0,1 1-1 0 0,-1-1 1 0 0,0 1-1 0 0,0-1 1 0 0,0 1 0 0 0,0-1-1 0 0,0 1 1 0 0,0-1-1 0 0,1 1 1 0 0,-1-1-1 0 0,0 1 1 0 0,0-1 0 0 0,1 0-1 0 0,-1 1 1 0 0,1-1-326 0 0,0 0 1 0 0,-1-1 0 0 0,1 1-1 0 0,0-1 1 0 0,-1 1-1 0 0,1-1 1 0 0,0 1 0 0 0,-1-1-1 0 0,1 1 1 0 0,-1-1-1 0 0,1 1 1 0 0,-1-1-1 0 0,0 0 1 0 0,1 1 0 0 0,-1-2-1 0 0,11-18-7711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8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0 256 4863 0 0,'0'0'6239'0'0,"2"-1"-5078"0"0,1 0-924 0 0,0 0 0 0 0,0 0 0 0 0,0-1 0 0 0,0 1 0 0 0,-1-1 0 0 0,1 0-1 0 0,0 1 1 0 0,-1-1 0 0 0,0-1 0 0 0,1 1 0 0 0,-1 0 0 0 0,0 0 0 0 0,0-1 0 0 0,0 0 0 0 0,1-2-1 0 0,5-8 129 0 0,-1 0-1 0 0,5-15 0 0 0,-4 10 81 0 0,5-15-170 0 0,11-40-1 0 0,-23 68-263 0 0,6-33 0 0 0,-6 37 298 0 0,4 12-80 0 0,-1 1-1 0 0,4 12 0 0 0,-5-13 176 0 0,0 0 0 0 0,9 17 1 0 0,3 4-12 0 0,-1 0 1 0 0,-1 1 0 0 0,13 54 0 0 0,7 105 89 0 0,-24-92 25 0 0,-8-87-449 0 0,1-1 1 0 0,-2 1-1 0 0,0 0 0 0 0,0 0 0 0 0,-1-1 0 0 0,-1 1 1 0 0,0 0-1 0 0,0-1 0 0 0,-7 18 0 0 0,7-26-52 0 0,1 0-1 0 0,-1-1 1 0 0,-1 1-1 0 0,1-1 1 0 0,0 1-1 0 0,-1-1 1 0 0,1 0-1 0 0,-1 0 1 0 0,0 0-1 0 0,0 0 0 0 0,-1 0 1 0 0,1-1-1 0 0,0 1 1 0 0,-8 3-1 0 0,0-2 204 0 0,0 0 0 0 0,0 0-1 0 0,-22 3 1 0 0,21-4 98 0 0,-5 1 2453 0 0,45-16-1575 0 0,30-9 0 0 0,7-2 389 0 0,66-25-287 0 0,-127 46-1288 0 0,0 0 0 0 0,1 1 0 0 0,0-1 0 0 0,-1 1 0 0 0,1 0 0 0 0,0 0 0 0 0,0 1 0 0 0,0 0 0 0 0,-1-1 0 0 0,1 2 0 0 0,8 0 0 0 0,-8 0-1456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3.9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1 222 5495 0 0,'13'-10'234'0'0,"1"1"-1"0"0,0 1 0 0 0,1 0 0 0 0,0 0 0 0 0,17-5 0 0 0,82-22 3692 0 0,-62 21-1764 0 0,-1-3 0 0 0,66-30 0 0 0,-93 36-1625 0 0,0 1 0 0 0,0 2 0 0 0,1 0 0 0 0,30-4 0 0 0,-47 10-396 0 0,1 1 0 0 0,-1 1-1 0 0,1 0 1 0 0,-1 0 0 0 0,1 0 0 0 0,14 4 0 0 0,-18-3-54 0 0,-1 0 1 0 0,1 1 0 0 0,0-1-1 0 0,0 1 1 0 0,-1 0 0 0 0,1 1-1 0 0,-1-1 1 0 0,0 1 0 0 0,0 0-1 0 0,0 0 1 0 0,0 0 0 0 0,6 6-1 0 0,2 5 157 0 0,0 0 1 0 0,-1 1-1 0 0,-1 0 0 0 0,0 1 0 0 0,-2 0 0 0 0,1 1 1 0 0,-2-1-1 0 0,0 2 0 0 0,5 19 0 0 0,35 121 1517 0 0,48 338 2995 0 0,-72-384-3821 0 0,-13-71-622 0 0,9 23 118 0 0,-16-52-453 0 0,-13-19-861 0 0,-42-57-3645 0 0,21 18-4735 0 0,12 17 1461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4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1 127 3223 0 0,'15'-5'343'0'0,"26"-16"0"0"0,-27 14 1572 0 0,28-12 0 0 0,23-4 2775 0 0,-28 9-1985 0 0,0 1-1 0 0,49-8 0 0 0,-75 19-2152 0 0,0 1 0 0 0,0 0 0 0 0,1 1 0 0 0,-1 0 0 0 0,22 4 0 0 0,-26-3-342 0 0,-1 1 0 0 0,1 0 0 0 0,0 0 0 0 0,0 1 0 0 0,-1-1 0 0 0,1 1 0 0 0,-1 1 0 0 0,0-1 0 0 0,0 1 0 0 0,7 6 0 0 0,-9-6-78 0 0,-1 1-1 0 0,0-1 0 0 0,-1 1 0 0 0,1-1 0 0 0,-1 1 1 0 0,0 0-1 0 0,0 0 0 0 0,0 0 0 0 0,0 1 0 0 0,0 7 0 0 0,-1-9-99 0 0,0 0 11 0 0,-1 0 1 0 0,1 1-1 0 0,-1-1 0 0 0,0 1 1 0 0,-1-1-1 0 0,1 1 0 0 0,-1-1 1 0 0,0 1-1 0 0,-1 3 0 0 0,-2 5 125 0 0,-10 22-1 0 0,10-25-127 0 0,-2 1 0 0 0,1-1 0 0 0,-1 0 0 0 0,-1 0 0 0 0,0-1 0 0 0,0 0 0 0 0,-1 0 0 0 0,0-1 0 0 0,0 0 0 0 0,-10 8 0 0 0,5-7 118 0 0,0 1 1 0 0,-1-2-1 0 0,0 0 0 0 0,0 0 1 0 0,-1-2-1 0 0,0 1 0 0 0,-29 6 1 0 0,2-5 150 0 0,40-8-60 0 0,3-1-229 0 0,0 0-1 0 0,-1 1 0 0 0,1-1 1 0 0,0 1-1 0 0,0-1 0 0 0,0 1 1 0 0,0-1-1 0 0,0 1 0 0 0,0 0 1 0 0,0-1-1 0 0,1 1 1 0 0,2-1 26 0 0,21-8 385 0 0,32-8-1 0 0,-35 12-146 0 0,-1-1-1 0 0,36-17 1 0 0,42-26-180 0 0,-93 46-407 0 0,0 0-1 0 0,-1 0 1 0 0,0 0 0 0 0,1-1 0 0 0,-1 0-1 0 0,0 0 1 0 0,-1 0 0 0 0,1-1 0 0 0,-1 1-1 0 0,0-1 1 0 0,0 0 0 0 0,4-7-1 0 0,-1 2-6879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4.7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13391 0 0,'12'64'1266'0'0,"-3"0"-1"0"0,2 108 0 0 0,-23 132 7936 0 0,9-260-8294 0 0,-9 102 1972 0 0,-6 114-317 0 0,23-111-2535 0 0,-2-123-26 0 0,0 0 0 0 0,3 0 0 0 0,13 43 0 0 0,-11-52-143 0 0,0 0 0 0 0,1-1 0 0 0,1-1 0 0 0,17 23 1 0 0,-5-9-1365 0 0,-2-3-5947 0 0,5-1-2479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6.8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342 311 2815 0 0,'-3'24'87'0'0,"-1"0"0"0"0,-12 39-1 0 0,6-25 181 0 0,-75 229 7532 0 0,69-222-6699 0 0,-35 82 2225 0 0,0-4-445 0 0,-46 151 2393 0 0,88-240-3068 0 0,29-70-2172 0 0,-2-1 0 0 0,19-53 0 0 0,-3 9-282 0 0,5-15-503 0 0,-18 33-56 0 0,13-73 1 0 0,-18 63 321 0 0,11-65 68 0 0,8-49 282 0 0,-29 161 136 0 0,10-31 0 0 0,-5 17 12 0 0,8-9 3296 0 0,-18 50-3281 0 0,0 0 0 0 0,0 0 0 0 0,0-1 0 0 0,0 1 0 0 0,-1 0 0 0 0,1 0-1 0 0,0 0 1 0 0,0 0 0 0 0,-1 0 0 0 0,1 2 0 0 0,0-2 9 0 0,18 37 236 0 0,-8-13-100 0 0,-7-17-96 0 0,-1-1-1 0 0,4 15 0 0 0,3 9 100 0 0,-1-11 9 0 0,-2-1 0 0 0,0 1-1 0 0,5 29 1 0 0,10 39 442 0 0,-2-10 4 0 0,5 16 1 0 0,-6-29-230 0 0,-15-45-98 0 0,2-1 0 0 0,0 0 0 0 0,1 0 0 0 0,1-1 0 0 0,1 1 0 0 0,1-2 0 0 0,20 29 0 0 0,-29-44-76 0 0,1-1-121 0 0,8 4-40 0 0,-10-5-65 0 0,0 0 0 0 0,0 0-1 0 0,0 0 1 0 0,0 0 0 0 0,0 0 0 0 0,0 0 0 0 0,0 0 0 0 0,0 0 0 0 0,1 0 0 0 0,-1 0 0 0 0,0 0 0 0 0,0 0 0 0 0,0 0 0 0 0,0 0 0 0 0,0 0 0 0 0,0 0 0 0 0,0 0 0 0 0,0 0 0 0 0,0 0-1 0 0,0 0 1 0 0,1 0 0 0 0,-1 0 0 0 0,0 0 0 0 0,0 0 0 0 0,0 0 0 0 0,0 0 0 0 0,0 0 0 0 0,0 0 0 0 0,0 0 0 0 0,0 0 0 0 0,0 0 0 0 0,1 0 0 0 0,-1 0 0 0 0,0 0 0 0 0,0 0 0 0 0,0 0 0 0 0,0 0-1 0 0,0 0 1 0 0,0 0 0 0 0,0 0 0 0 0,0 0 0 0 0,0 0 0 0 0,0-1 0 0 0,0 1 0 0 0,0 0 0 0 0,0 0 0 0 0,0 0 0 0 0,1 0 0 0 0,-1 0 0 0 0,0 0 0 0 0,2-4 0 0 0,0 0 0 0 0,0-1 0 0 0,0 1 0 0 0,0 0 0 0 0,-1-1 1 0 0,0 0-1 0 0,0 1 0 0 0,0-1 0 0 0,0-7 0 0 0,0-50-2 0 0,-1 38 0 0 0,-7-202 1 0 0,5 77 0 0 0,2 84 0 0 0,1 26-51 0 0,2 0 0 0 0,12-60 0 0 0,-6 47 14 0 0,8-34-57 0 0,-14 74 86 0 0,0 1-1 0 0,1 0 0 0 0,1 0 0 0 0,0 1 1 0 0,9-15-1 0 0,-14 24 11 0 0,1 1-1 0 0,-1-1 1 0 0,0 1 0 0 0,0-1-1 0 0,1 1 1 0 0,-1-1-1 0 0,0 1 1 0 0,1 0 0 0 0,-1-1-1 0 0,1 1 1 0 0,-1-1 0 0 0,1 1-1 0 0,-1 0 1 0 0,0-1 0 0 0,1 1-1 0 0,-1 0 1 0 0,1 0 0 0 0,-1-1-1 0 0,1 1 1 0 0,0 0-1 0 0,-1 0 1 0 0,1 0 0 0 0,-1 0-1 0 0,1 0 1 0 0,-1 0 0 0 0,1 0-1 0 0,-1 0 1 0 0,1 0 0 0 0,0 0-1 0 0,-1 0 1 0 0,2 0-1 0 0,-1 1 9 0 0,0 0 0 0 0,0 0-1 0 0,1-1 1 0 0,-1 1 0 0 0,0 0-1 0 0,0 0 1 0 0,0 1-1 0 0,0-1 1 0 0,0 0 0 0 0,0 0-1 0 0,1 3 1 0 0,3 4 46 0 0,-1 1 0 0 0,6 16 0 0 0,11 51-56 0 0,4 10 0 0 0,4 10 0 0 0,-10-30 0 0 0,54 201 0 0 0,-67-245 0 0 0,0 0 0 0 0,2 0 0 0 0,0-1 0 0 0,1 0 0 0 0,22 36 0 0 0,-21-39 0 0 0,-8-15 0 0 0,0 1 0 0 0,0-1 0 0 0,0 1 0 0 0,0-1 0 0 0,0 0 0 0 0,1 0 0 0 0,0 0 0 0 0,-1 0 0 0 0,1 0 0 0 0,4 3 0 0 0,11 4 0 0 0,-13-10 0 0 0,-2 0 0 0 0,8-1 0 0 0,-9 0 0 0 0,-1 1 0 0 0,-1 0 0 0 0,1 0 0 0 0,-1-1 0 0 0,1 1 0 0 0,-1 0 0 0 0,1-1 0 0 0,-1 1 0 0 0,1 0 0 0 0,-1-1 0 0 0,1 1 0 0 0,-1-1 0 0 0,0 1 0 0 0,1-1 0 0 0,-1 1 0 0 0,0-1 0 0 0,0 1 0 0 0,1-1 0 0 0,-1 1 0 0 0,0-1 0 0 0,0 1 0 0 0,0-1 0 0 0,1 1 0 0 0,-1-1 0 0 0,0 0 0 0 0,6-15 0 0 0,-1 6 0 0 0,-3 6 0 0 0,0 1 0 0 0,-1-1 0 0 0,0 0 0 0 0,1 1 0 0 0,0-7 0 0 0,-2 7 0 0 0,1 0 0 0 0,0 1 0 0 0,0-1 0 0 0,0 1 0 0 0,0-1 0 0 0,2-3 0 0 0,4-12 0 0 0,19-101 0 0 0,-8 49 0 0 0,-11 45 0 0 0,6-34 0 0 0,-12 51 0 0 0,0-1 0 0 0,-1 1 0 0 0,0-1 0 0 0,0 1 0 0 0,-1-1 0 0 0,0 1 0 0 0,0-1 0 0 0,-4-9 0 0 0,-7-3 0 0 0,5 12 0 0 0,5 8 0 0 0,1 0 0 0 0,-1 1 0 0 0,0-1 0 0 0,0 1 0 0 0,0-1 0 0 0,0 1 0 0 0,1 0 0 0 0,-1 0 0 0 0,0 0 0 0 0,0 0 0 0 0,0 0 0 0 0,0 0 0 0 0,0 0 0 0 0,0 1 0 0 0,-1 0 0 0 0,-2 0 0 0 0,0 1 0 0 0,0 0 0 0 0,1 0 0 0 0,-8 4 0 0 0,-3 6 0 0 0,6-3 0 0 0,2 0 0 0 0,-1 1 0 0 0,1 0 0 0 0,1 0 0 0 0,0 1 0 0 0,0 0 0 0 0,1 0 0 0 0,1 0 0 0 0,0 1 0 0 0,-4 14 0 0 0,1 7 0 0 0,2 1 0 0 0,-3 48 0 0 0,7-68 0 0 0,1 0 0 0 0,0 0 0 0 0,3 14 0 0 0,-2-24 0 0 0,-1 0 0 0 0,1 0 0 0 0,0-1 0 0 0,0 1 0 0 0,0-1 0 0 0,0 1 0 0 0,1-1 0 0 0,-1 1 0 0 0,1-1 0 0 0,0 0 0 0 0,0 0 0 0 0,1 0 0 0 0,-1 0 0 0 0,0 0 0 0 0,1 0 0 0 0,3 2 0 0 0,8 2 0 0 0,-10-7 0 0 0,-1 0 0 0 0,0 1 0 0 0,1-1 0 0 0,-1-1 0 0 0,1 1 0 0 0,-1 0 0 0 0,1-1 0 0 0,-1 0 0 0 0,0 0 0 0 0,1 0 0 0 0,-1 0 0 0 0,0 0 0 0 0,0-1 0 0 0,0 0 0 0 0,0 1 0 0 0,0-1 0 0 0,0 0 0 0 0,0 0 0 0 0,0-1 0 0 0,3-3 0 0 0,5-6 0 0 0,0 0 0 0 0,-1-1 0 0 0,9-14 0 0 0,-18 25 0 0 0,25-42 0 0 0,-2-1 0 0 0,34-88 0 0 0,-46 105 0 0 0,23-55 0 0 0,-39 157 0 0 0,-4 47 0 0 0,8-100 0 0 0,1-1 0 0 0,0 1 0 0 0,9 35 0 0 0,-10-50 0 0 0,1-1 0 0 0,10 15 0 0 0,0-7 0 0 0,5-6 0 0 0,1-6 0 0 0,-13-2-270 0 0,1 0 1 0 0,-1 0-1 0 0,1-1 0 0 0,-1 1 0 0 0,0-1 1 0 0,0 0-1 0 0,0-1 0 0 0,0 1 0 0 0,0-1 1 0 0,0 0-1 0 0,-1 1 0 0 0,1-2 1 0 0,-1 1-1 0 0,6-7 0 0 0,-1 0-1382 0 0,-1 0 1 0 0,0 0-1 0 0,0-1 1 0 0,7-16-1 0 0,-2-3-7188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7.2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4519 0 0,'1'3'347'0'0,"2"5"-151"0"0,-1 0 0 0 0,-1 0 0 0 0,1 0 0 0 0,-1 11 0 0 0,-1 36 4511 0 0,-8 41 2202 0 0,-7 50-1005 0 0,-7 61-467 0 0,2 101-1593 0 0,20-292-3824 0 0,1 0 0 0 0,0 0 0 0 0,1 0 0 0 0,1 0 0 0 0,9 30 0 0 0,-2-28-20 0 0,-9-17 0 0 0,0 0 0 0 0,0 0 0 0 0,0 1 0 0 0,1-1 0 0 0,-1 0 0 0 0,0 0 0 0 0,1 0 0 0 0,-1 0 0 0 0,1-1 0 0 0,-1 1 0 0 0,1 0 0 0 0,-1 0 0 0 0,1-1 0 0 0,0 1 0 0 0,-1-1 0 0 0,1 0 0 0 0,0 1 0 0 0,-1-1 0 0 0,1 0 0 0 0,0 0 0 0 0,2 0 0 0 0,-1-1 0 0 0,0 0 0 0 0,0 1 0 0 0,0-1 0 0 0,-1-1 0 0 0,1 1 0 0 0,0 0 0 0 0,0-1 0 0 0,-1 1 0 0 0,1-1 0 0 0,0 0 0 0 0,2-2 0 0 0,0-1 0 0 0,1-1 0 0 0,-1 1 0 0 0,0-1 0 0 0,0 0 0 0 0,0-1 0 0 0,-1 1 0 0 0,0-1 0 0 0,6-14 0 0 0,18-67-725 0 0,-24 76 122 0 0,-1-1 1 0 0,-1 1-1 0 0,0-1 1 0 0,-1 0-1 0 0,0 0 1 0 0,0 0 0 0 0,-2 1-1 0 0,-2-22 1 0 0,1 23-1237 0 0,-1-1 0 0 0,0 1 0 0 0,0-1 0 0 0,-1 1 0 0 0,-9-17 0 0 0,-5 0-4948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7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1 194 4831 0 0,'0'0'375'0'0,"2"-1"65"0"0,88-18 9188 0 0,1 0-3694 0 0,186-35 3153 0 0,-180 39-8000 0 0,-43 8-395 0 0,53-15 1 0 0,-95 18-1192 0 0,1-1 0 0 0,-1-1 0 0 0,0 0 0 0 0,19-13 0 0 0,-4 3-719 0 0</inkml:trace>
  <inkml:trace contextRef="#ctx0" brushRef="#br0" timeOffset="1">847 96 3247 0 0,'0'14'252'0'0,"3"86"1723"0"0,-3-83-200 0 0,-1 22 1 0 0,0 11 1272 0 0,1-41-2548 0 0,1 87 5766 0 0,-2-75-4197 0 0,1 1-1 0 0,0 0 0 0 0,7 35 0 0 0,-4-48-722 0 0,0-8 1239 0 0,6-11-584 0 0,-8 8-2398 0 0,5-7 408 0 0,-1 0 0 0 0,0 0 1 0 0,-1 0-1 0 0,0-1 0 0 0,0 0 0 0 0,-1 0 0 0 0,2-10 0 0 0,8-77 18 0 0,-4 22-27 0 0,17-39-3228 0 0,-22 99 2532 0 0,2 0 0 0 0,-1 0 0 0 0,2 1 0 0 0,0-1-1 0 0,12-17 1 0 0,-15 27-145 0 0,0 1 0 0 0,0-1 0 0 0,1 1 0 0 0,-1 0 0 0 0,1 0 0 0 0,7-4 0 0 0,11 3-6824 0 0,-7 2 5614 0 0,-13 3 711 0 0,0 1 422 0 0,11 6 85 0 0,-2 3 172 0 0,-9-7 717 0 0,-1 0 0 0 0,1 0 0 0 0,-1 1 0 0 0,0-1 1 0 0,0 1-1 0 0,0-1 0 0 0,-1 1 0 0 0,1 0 0 0 0,-1-1 0 0 0,0 1 0 0 0,0 0 0 0 0,0 0 0 0 0,-1 0 0 0 0,1 0 0 0 0,-1 5 0 0 0,-1 4 896 0 0,0 1 1 0 0,-1-1 0 0 0,-4 16-1 0 0,2-4 1475 0 0,-16 59 4006 0 0,17-75-5836 0 0,3-8 407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8.2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15919 0 0,'78'124'4287'0'0,"17"23"5346"0"0,-76-120-8901 0 0,1-2 0 0 0,2 0 0 0 0,38 34 0 0 0,-58-57-944 0 0,0-1 0 0 0,0 1 0 0 0,0-1 0 0 0,0 1 0 0 0,0-1 0 0 0,0 0 0 0 0,1 0 0 0 0,-1 0 0 0 0,0 0 0 0 0,1 0 0 0 0,-1-1 0 0 0,5 1 0 0 0,-5-1-197 0 0,0 0 0 0 0,0 0 0 0 0,-1 0 0 0 0,1 0 0 0 0,0-1-1 0 0,0 1 1 0 0,0-1 0 0 0,-1 0 0 0 0,1 1 0 0 0,0-1 0 0 0,-1 0 0 0 0,1 0 0 0 0,0 0 0 0 0,-1 0-1 0 0,1 0 1 0 0,-1 0 0 0 0,3-3 0 0 0,8-12-9335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8.6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457 0 13535 0 0,'-31'29'924'0'0,"-68"65"478"0"0,38-26 3063 0 0,-30 47 2560 0 0,-38 62-2168 0 0,111-152-4663 0 0,12-19-134 0 0,1 1 0 0 0,1 0 0 0 0,-7 12 0 0 0,9-17-360 0 0,16 0-1732 0 0,-12-1 1186 0 0,0-1 0 0 0,0 0 0 0 0,0 1 0 0 0,0-1 0 0 0,0 0-1 0 0,0 0 1 0 0,0 0 0 0 0,2-1 0 0 0,20-5-8914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9.0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188 0 7567 0 0,'5'8'90'0'0,"-1"0"-1"0"0,-1 0 0 0 0,0 1 1 0 0,0-1-1 0 0,0 1 0 0 0,-1-1 0 0 0,2 16 1 0 0,0 63 2801 0 0,-6-59-305 0 0,-2 1 1 0 0,0-1-1 0 0,-12 39 1 0 0,7-31-1127 0 0,-5 13 1114 0 0,-23 56 0 0 0,0-4-251 0 0,-57 165-37 0 0,92-263-5087 0 0,5-10-409 0 0,0 0-251 0 0,5-12-6532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9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19 12551 0 0,'0'14'795'0'0,"-1"1"0"0"0,-1-1 0 0 0,-1 1 0 0 0,-6 22 0 0 0,-25 55 6760 0 0,-1 3-2682 0 0,19-41-2133 0 0,15-51-1735 0 0,3-5-945 0 0,7-4-58 0 0,-1-1-1 0 0,0 0 1 0 0,0 0 0 0 0,0-1-1 0 0,9-13 1 0 0,32-49-4 0 0,-47 67 2 0 0,28-43 0 0 0,32-48 0 0 0,-49 78 0 0 0,-1 0 0 0 0,2 1 0 0 0,22-20 0 0 0,-36 35 0 0 0,1-1 0 0 0,-1 1 0 0 0,1 0 0 0 0,-1-1 0 0 0,0 1 0 0 0,1 0 0 0 0,-1-1 0 0 0,1 1 0 0 0,0 0 0 0 0,-1 0 0 0 0,1 0 0 0 0,-1-1 0 0 0,1 1 0 0 0,-1 0 0 0 0,1 0 0 0 0,-1 0 0 0 0,1 0 0 0 0,0 0 0 0 0,0 0 0 0 0,0 0 0 0 0,1 1 0 0 0,-1 0 0 0 0,1 0 0 0 0,-1-1 0 0 0,1 1 0 0 0,-1 0 0 0 0,0 0 0 0 0,0 0 0 0 0,1 0 0 0 0,-1 0 0 0 0,0 1 0 0 0,0-1 0 0 0,0 0 0 0 0,0 0 0 0 0,0 1 0 0 0,0-1 0 0 0,-1 1 0 0 0,1-1 0 0 0,0 1 0 0 0,-1-1 0 0 0,1 1 0 0 0,-1-1 0 0 0,0 1 0 0 0,1 2 0 0 0,1 6 0 0 0,-1 0 0 0 0,-1 18 0 0 0,0-24 0 0 0,-6 97 0 0 0,2-86 0 0 0,3-12 0 0 0,0 0 0 0 0,0 0 0 0 0,0 1 0 0 0,0-1 0 0 0,1 0 0 0 0,-1 1 0 0 0,1-1 0 0 0,0 0 0 0 0,0 7 0 0 0,2 5 0 0 0,6-5 0 0 0,-7-9-12 0 0,0-1-1 0 0,-1 1 1 0 0,1-1-1 0 0,0 1 1 0 0,-1-1-1 0 0,1 0 1 0 0,0 1-1 0 0,0-1 1 0 0,0 0-1 0 0,-1 0 1 0 0,1 1-1 0 0,0-1 1 0 0,1 0-1 0 0,26-5-2847 0 0,-13 0-5870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6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2991 0 0,'0'11'220'0'0,"3"2"-166"0"0,1-10-19 0 0,-2-2 20 0 0,6 9 802 0 0,1-1-1 0 0,-2 1 1 0 0,1 1-1 0 0,-2 0 0 0 0,7 12 1 0 0,24 62 2613 0 0,-32-72-3325 0 0,40 113 4092 0 0,49 229 0 0 0,-35-13-1005 0 0,-6-77-746 0 0,-35-193-1876 0 0,-5-14-127 0 0,39 144 793 0 0,-37-159-1168 0 0,1-1 0 0 0,3 0 0 0 0,40 65 0 0 0,-58-105-290 0 0,4 5-2426 0 0,-2-6 1231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19.8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9 153 12551 0 0,'-3'14'373'0'0,"2"1"1"0"0,0-1-1 0 0,1 17 0 0 0,-1 7 1572 0 0,-2 93 6982 0 0,4-121-8052 0 0,-1 1 0 0 0,1-1 1 0 0,1 1-1 0 0,4 16 0 0 0,-3-13 100 0 0,-2-13-872 0 0,-1 1 0 0 0,1-1 1 0 0,0 0-1 0 0,-1 0 0 0 0,1 0 0 0 0,0 0 1 0 0,0 0-1 0 0,0 0 0 0 0,0 0 0 0 0,0 0 1 0 0,0 0-1 0 0,0 0 0 0 0,0 0 0 0 0,0-1 0 0 0,0 1 1 0 0,0 0-1 0 0,0-1 0 0 0,1 1 0 0 0,1 0 1 0 0,-2-1 39 0 0,-1 0-131 0 0,1 1 1 0 0,0-1-1 0 0,-1 0 1 0 0,1 0-1 0 0,0 0 1 0 0,-1 0-1 0 0,1 0 1 0 0,0-1-1 0 0,-1 1 1 0 0,1 0-1 0 0,0 0 1 0 0,-1 0-1 0 0,1 0 1 0 0,0-1-1 0 0,-1 1 1 0 0,1 0-1 0 0,0-1 1 0 0,-1 1-1 0 0,1-1 1 0 0,0 0-1 0 0,1 0 11 0 0,4-2-22 0 0,0-1 0 0 0,0 0 0 0 0,-1 0 0 0 0,0-1-1 0 0,0 1 1 0 0,0-1 0 0 0,0 0 0 0 0,-1 0 0 0 0,7-10-1 0 0,2-6 0 0 0,14-31 0 0 0,-3 7-1 0 0,47-71 1 0 0,-63 102 0 0 0,1-1 0 0 0,9-25 0 0 0,4-9 0 0 0,-17 41-192 0 0,-3 7-805 0 0,-1-1-349 0 0,0 2 1083 0 0,0-1 0 0 0,0 0 0 0 0,0 0 0 0 0,0 1-1 0 0,0-1 1 0 0,0 1 0 0 0,0-1 0 0 0,0 1 0 0 0,0-1-1 0 0,0 1 1 0 0,0 0 0 0 0,1-1 0 0 0,-1 1 0 0 0,0 0-1 0 0,0 0 1 0 0,0 0 0 0 0,0 0 0 0 0,1 0 0 0 0,0 0-1 0 0,5 11-1698 0 0,-5-8 1655 0 0,4 9 48 0 0,0 0 0 0 0,0 1 0 0 0,-2-1 0 0 0,1 1 0 0 0,4 25 0 0 0,-8-36 529 0 0,0 1 1 0 0,0-1-1 0 0,0 0 1 0 0,1 1 0 0 0,-1-1-1 0 0,1 0 1 0 0,0 0 0 0 0,0 0-1 0 0,0 0 1 0 0,0 0 0 0 0,3 2-1 0 0,-4-3 1041 0 0,2-1-680 0 0,0-1-534 0 0,-1 0 1 0 0,1 1 0 0 0,-1-1 0 0 0,1 0-1 0 0,-1 0 1 0 0,0 0 0 0 0,0-1-1 0 0,1 1 1 0 0,-1-1 0 0 0,0 1-1 0 0,0-1 1 0 0,0 1 0 0 0,-1-1-1 0 0,4-4 1 0 0,10-12 447 0 0,-12 15-504 0 0,-1 0 0 0 0,1 0-1 0 0,0-1 1 0 0,-1 1-1 0 0,0-1 1 0 0,0 1 0 0 0,0-1-1 0 0,2-6 1 0 0,8-20 175 0 0,-9 25-170 0 0,-1 0 0 0 0,0 0-1 0 0,0 0 1 0 0,-1 0 0 0 0,1 0-1 0 0,-1 0 1 0 0,0 0-1 0 0,0 0 1 0 0,-1-1 0 0 0,1-8-1 0 0,-4 1-18 0 0,3 11 58 0 0,-10-9 166 0 0,9 10-218 0 0,-1 0 1 0 0,0-1-1 0 0,0 1 1 0 0,0 0-1 0 0,0 0 1 0 0,0 0-1 0 0,0 0 1 0 0,0 0-1 0 0,0 1 0 0 0,0-1 1 0 0,0 1-1 0 0,0-1 1 0 0,-1 1-1 0 0,1 0 1 0 0,0 0-1 0 0,0 0 0 0 0,-4 0 1 0 0,-2 1 49 0 0,-1 1 0 0 0,1 0 1 0 0,-11 3-1 0 0,2 1 199 0 0,12-5-226 0 0,0 1-1 0 0,0 0 0 0 0,0 0 0 0 0,0 0 1 0 0,0 1-1 0 0,0-1 0 0 0,1 1 0 0 0,-1 0 1 0 0,1 1-1 0 0,0-1 0 0 0,0 1 0 0 0,-5 6 1 0 0,3-1 21 0 0,-1 0 1 0 0,2 0 0 0 0,-1 1-1 0 0,1 0 1 0 0,-4 12-1 0 0,2-6 37 0 0,1 1-1 0 0,0 1 0 0 0,1-1 1 0 0,-4 29-1 0 0,9-44-112 0 0,-4 27 1 0 0,2-1 1 0 0,3 56-1 0 0,2-56-2 0 0,9 42 0 0 0,-9-59 0 0 0,0-2 0 0 0,0 1 0 0 0,1 0 0 0 0,1-1 0 0 0,0 1 0 0 0,0-1 0 0 0,10 13 0 0 0,-4-12 0 0 0,-9-8 0 0 0,1-1 0 0 0,-1 0 0 0 0,1 0 0 0 0,-1 0 0 0 0,1 0 0 0 0,0 0 0 0 0,-1 0 0 0 0,1-1 0 0 0,0 1 0 0 0,0-1 0 0 0,-1 0 0 0 0,1 0 0 0 0,0 0 0 0 0,0 0 0 0 0,-1-1 0 0 0,1 1 0 0 0,0-1 0 0 0,-1 1 0 0 0,1-1 0 0 0,0 0 0 0 0,-1 0 0 0 0,1 0 0 0 0,-1-1 0 0 0,1 1 0 0 0,-1 0 0 0 0,3-3 0 0 0,1-1 0 0 0,0 1 0 0 0,0-1 0 0 0,-1 0 0 0 0,0-1 0 0 0,0 1 0 0 0,0-1 0 0 0,-1 0 0 0 0,7-12 0 0 0,42-69-5374 0 0,-13 23-1821 0 0,-22 32-1532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0.2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1 4487 0 0,'0'1'347'0'0,"-4"17"2368"0"0,1 0-1 0 0,-1 28 1 0 0,0 0 1825 0 0,0-17-2358 0 0,3-14-613 0 0,-1 1-1 0 0,-9 27 1 0 0,1-9 1039 0 0,2 1 0 0 0,-7 53 0 0 0,15-86-2259 0 0,-1 5-300 0 0,3 1 51 0 0,8-16-61 0 0,-10 8-39 0 0,6-7 0 0 0,1 0 0 0 0,-1 0 0 0 0,-1-1 0 0 0,1 1 0 0 0,7-18 0 0 0,13-17 0 0 0,67-74-2751 0 0,-76 94-4618 0 0,1-1-2375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0.5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0 13015 0 0,'-1'8'333'0'0,"1"0"-1"0"0,-2 0 1 0 0,-1 9-1 0 0,1-11 39 0 0,1 1 1 0 0,0-1-1 0 0,0 1 0 0 0,0-1 0 0 0,1 10 1 0 0,0-12 309 0 0,1 0 1 0 0,-1-1-1 0 0,1 1 1 0 0,0 0-1 0 0,0-1 1 0 0,0 1-1 0 0,0-1 1 0 0,1 0-1 0 0,-1 1 1 0 0,1-1-1 0 0,0 0 1 0 0,0 0-1 0 0,3 4 1 0 0,-3-5-398 0 0,1 1 0 0 0,0-1 0 0 0,0 0 0 0 0,0 0 0 0 0,0 0 0 0 0,0 0 0 0 0,0 0 0 0 0,4 1 0 0 0,75 26 3424 0 0,-30-12-3323 0 0,-41-12-381 0 0,-1 5-4 0 0,-5 3 0 0 0,-6-10 0 0 0,1 0 0 0 0,0-1 0 0 0,-1 1 0 0 0,1 0 0 0 0,-1 0 0 0 0,0 0 0 0 0,0-1 0 0 0,0 1 0 0 0,0-1 0 0 0,-1 1 0 0 0,1-1 0 0 0,-3 4 0 0 0,-23 27 0 0 0,23-29 0 0 0,-12 12 0 0 0,-1-1 0 0 0,-1-1 0 0 0,-1-1 0 0 0,0 0 0 0 0,-22 11 0 0 0,37-22 0 0 0,-9 4 0 0 0,-1 0 0 0 0,1-1 0 0 0,-1 0 0 0 0,0-2 0 0 0,0 1 0 0 0,-1-2 0 0 0,-22 2 0 0 0,35-4-82 0 0,1 1 0 0 0,0-1 0 0 0,-1 0 0 0 0,1 0 0 0 0,0 0 0 0 0,-1 0 0 0 0,1 0 0 0 0,-1 0 0 0 0,1 0 0 0 0,0 0 0 0 0,-1 0 0 0 0,1-1 1 0 0,0 1-1 0 0,0-1 0 0 0,-1 1 0 0 0,1-1 0 0 0,0 1 0 0 0,0-1 0 0 0,-1 0 0 0 0,1 0 0 0 0,0 1 0 0 0,0-1 0 0 0,0 0 0 0 0,0 0 0 0 0,0 0 0 0 0,0 0 0 0 0,1 0 0 0 0,-1 0 0 0 0,0 0 0 0 0,0-1 0 0 0,1 1 0 0 0,-1 0 0 0 0,1 0 0 0 0,-1-1 0 0 0,1 1 0 0 0,-1 0 1 0 0,1-1-1 0 0,0 1 0 0 0,0 0 0 0 0,-1-3 0 0 0,1-1-783 0 0,1-1 0 0 0,-1 0 1 0 0,1 0-1 0 0,0 1 0 0 0,0-1 1 0 0,1 1-1 0 0,-1-1 0 0 0,5-8 1 0 0,6-10-8458 0 0</inkml:trace>
  <inkml:trace contextRef="#ctx0" brushRef="#br0" timeOffset="1">401 121 9503 0 0,'2'1'231'0'0,"2"3"20"0"0,2 11 247 0 0,-3-1 1363 0 0,-1 0 0 0 0,0 0-1 0 0,-1 0 1 0 0,0 24 0 0 0,-3-8 835 0 0,-8 35 0 0 0,-8 7-558 0 0,0-7-539 0 0,6-25-813 0 0,5-25-472 0 0,1-7-404 0 0,5-6-706 0 0,2-5-278 0 0,4-12-1526 0 0,2-3-3465 0 0,1-6-2303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1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18 1951 0 0,'0'2'551'0'0,"-5"32"7063"0"0,-4 24-249 0 0,8-55-7140 0 0,-21 96 6178 0 0,14-60-4031 0 0,-5 73 1 0 0,13-100-1945 0 0,1-1 1 0 0,0 0-1 0 0,1 1 1 0 0,0-1 0 0 0,0 0-1 0 0,7 17 1 0 0,-8-25-152 0 0,7 5 46 0 0,-8-8-321 0 0,1 1 1 0 0,-1-1-1 0 0,0 0 1 0 0,0 0 0 0 0,0 0-1 0 0,0 0 1 0 0,0 0-1 0 0,0 0 1 0 0,0 0-1 0 0,0 0 1 0 0,0 0 0 0 0,0 0-1 0 0,1 0 1 0 0,-1 1-1 0 0,0-1 1 0 0,0 0 0 0 0,0 0-1 0 0,0 0 1 0 0,0 0-1 0 0,0 0 1 0 0,0 0-1 0 0,1 0 1 0 0,-1 0 0 0 0,0 0-1 0 0,0 0 1 0 0,0 0-1 0 0,0 0 1 0 0,0 0 0 0 0,0 0-1 0 0,1 0 1 0 0,-1 0-1 0 0,0 0 1 0 0,0-1-1 0 0,0 1 1 0 0,0 0 0 0 0,0 0-1 0 0,0 0 1 0 0,0 0-1 0 0,0 0 1 0 0,1 0 0 0 0,-1 0-1 0 0,0 0 1 0 0,0 0-1 0 0,0 0 1 0 0,0 0-1 0 0,0-1 1 0 0,7-3-47 0 0,-1-1 1 0 0,0 0-1 0 0,0 0 0 0 0,-1-1 0 0 0,1 1 1 0 0,-1-1-1 0 0,0-1 0 0 0,-1 1 1 0 0,1-1-1 0 0,4-11 0 0 0,4-10-1053 0 0,14-42 0 0 0,-10 22-561 0 0,5-16-1029 0 0,-21 62 2590 0 0,-1 1-1 0 0,1 0 1 0 0,-1-1 0 0 0,1 1-1 0 0,0-1 1 0 0,0 1 0 0 0,-1 0-1 0 0,1 0 1 0 0,0-1-1 0 0,0 1 1 0 0,2-2 0 0 0,7-10-515 0 0,-9 11 558 0 0,0-2 15 0 0,13-9 28 0 0,8-4 22 0 0,-20 16 16 0 0,-1 0-1 0 0,1 0 1 0 0,0 0 0 0 0,0 0 0 0 0,0 1 0 0 0,0-1-1 0 0,0 1 1 0 0,0-1 0 0 0,0 1 0 0 0,1 0 0 0 0,-1 0-1 0 0,3 0 1 0 0,-5 0 5 0 0,2 1 8 0 0,0-1 0 0 0,0 1 0 0 0,-1 0 0 0 0,1-1 0 0 0,0 1 1 0 0,-1 0-1 0 0,1 0 0 0 0,2 3 0 0 0,-2-3 61 0 0,-2 0-74 0 0,0-1 0 0 0,1 1-1 0 0,-1-1 1 0 0,0 1 0 0 0,1 0-1 0 0,-1-1 1 0 0,0 1 0 0 0,0-1-1 0 0,0 1 1 0 0,0 0-1 0 0,1-1 1 0 0,-1 1 0 0 0,0 0-1 0 0,0-1 1 0 0,0 1 0 0 0,0 0-1 0 0,-1-1 1 0 0,1 2 0 0 0,0 0 61 0 0,1 6 61 0 0,-1-1 0 0 0,1 1 0 0 0,-1-1 0 0 0,-1 1 0 0 0,1-1 0 0 0,-2 0 0 0 0,-1 10 0 0 0,-3 8 207 0 0,-6 23 376 0 0,7-30-307 0 0,-4 22-1 0 0,0 1 822 0 0,8-39-189 0 0,2-2-1031 0 0,0-1 0 0 0,0 1 1 0 0,0-1-1 0 0,1 1 0 0 0,-1-1 0 0 0,0 1 0 0 0,0-1 0 0 0,0 0 0 0 0,0 0 1 0 0,-1 0-1 0 0,1 1 0 0 0,1-3 0 0 0,1 0-6 0 0,7-6-47 0 0,-1-1-1 0 0,-1 0 1 0 0,0-1 0 0 0,9-14-1 0 0,1-1-43 0 0,56-81-552 0 0,-49 71 156 0 0,-13 19 137 0 0,22-26-1 0 0,-18 26 296 0 0,-10 10 20 0 0,0 0-1 0 0,1 0 0 0 0,0 1 1 0 0,11-8-1 0 0,3-1 32 0 0,-20 15 11 0 0,-1 0 1 0 0,1-1-1 0 0,-1 1 0 0 0,1 0 1 0 0,-1-1-1 0 0,1 1 0 0 0,-1 0 1 0 0,1 0-1 0 0,0 0 0 0 0,-1 0 1 0 0,1 0-1 0 0,-1 0 0 0 0,1-1 1 0 0,0 1-1 0 0,-1 0 0 0 0,1 1 1 0 0,-1-1-1 0 0,1 0 0 0 0,0 0 1 0 0,-1 0-1 0 0,1 0 0 0 0,-1 0 1 0 0,1 1-1 0 0,-1-1 0 0 0,1 0 0 0 0,-1 0 1 0 0,1 1-1 0 0,-1-1 0 0 0,1 0 1 0 0,0 1-1 0 0,0 0 66 0 0,1 1 0 0 0,-1-1 0 0 0,0 0 0 0 0,0 0 0 0 0,0 1 0 0 0,0-1 0 0 0,0 1 0 0 0,1 1 0 0 0,1 4 114 0 0,-1 0 0 0 0,0 0 0 0 0,0 0 0 0 0,-1 0 0 0 0,0 0 0 0 0,1 12 0 0 0,-5 46 332 0 0,1-6-307 0 0,2-46-228 0 0,0 6-3 0 0,1 0 0 0 0,1 0 0 0 0,7 30 0 0 0,-3-19-1 0 0,-4-19 0 0 0,1 0 0 0 0,6 19 0 0 0,-7-27 0 0 0,-1 0 0 0 0,1 0 0 0 0,0 0 0 0 0,0 0 0 0 0,0 0 0 0 0,0 0 0 0 0,0 0 0 0 0,1-1 0 0 0,-1 1 0 0 0,1-1 0 0 0,-1 1 0 0 0,1-1 0 0 0,3 2 0 0 0,-2-3-193 0 0,-1 1 0 0 0,0-1-1 0 0,0 0 1 0 0,1 0 0 0 0,-1-1 0 0 0,1 1-1 0 0,-1-1 1 0 0,1 1 0 0 0,-1-1 0 0 0,1 0-1 0 0,-1-1 1 0 0,0 1 0 0 0,1 0 0 0 0,6-3-1 0 0,4 0-2221 0 0,0-2 0 0 0,14-6 1 0 0,-25 10 1946 0 0,30-14-9073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1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266 1 13103 0 0,'-4'28'1566'0'0,"-1"1"-1"0"0,-2-1 0 0 0,-18 50 0 0 0,-43 78 7350 0 0,42-99-8070 0 0,-17 44 977 0 0,-42 146-1 0 0,84-244-1821 0 0,1 0 0 0 0,-1-1 0 0 0,1 1 0 0 0,-1 0 0 0 0,1 0 0 0 0,0-1 0 0 0,0 1 0 0 0,0 0 0 0 0,1 0 0 0 0,-1-1 0 0 0,1 1 0 0 0,0 3 0 0 0,5 6 0 0 0,-4-11 0 0 0,-1 0 0 0 0,1 0 0 0 0,-1 0 0 0 0,1-1 0 0 0,0 1 0 0 0,0 0 0 0 0,-1-1 0 0 0,1 1 0 0 0,0-1 0 0 0,0 0 0 0 0,0 0 0 0 0,-1 1 0 0 0,1-1 0 0 0,0 0 0 0 0,0-1 0 0 0,0 1 0 0 0,3-1 0 0 0,37-10 0 0 0,-23 5 0 0 0,14-4 0 0 0,-1-2 0 0 0,-1-1 0 0 0,0-2 0 0 0,31-19 0 0 0,-35 18 0 0 0,-22 12 0 0 0,1-2 0 0 0,3-3-1274 0 0,0-1 1 0 0,0 0-1 0 0,-1-1 0 0 0,0 0 1 0 0,-1 0-1 0 0,10-21 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1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42 336 3567 0 0,'0'0'2343'0'0,"3"-1"-123"0"0,2 0-1712 0 0,-1-1 0 0 0,1 1-1 0 0,-1-1 1 0 0,0 0 0 0 0,0 0 0 0 0,0-1-1 0 0,0 1 1 0 0,0-1 0 0 0,0 0 0 0 0,0 0 0 0 0,-1 0-1 0 0,0-1 1 0 0,0 1 0 0 0,0-1 0 0 0,0 1-1 0 0,0-1 1 0 0,3-7 0 0 0,72-98 3812 0 0,-70 99-4097 0 0,0 0 98 0 0,1 0-1 0 0,-2-1 0 0 0,1 0 0 0 0,-1 0 0 0 0,-1-1 1 0 0,0 0-1 0 0,6-18 0 0 0,-12 29-264 0 0,0-1 0 0 0,0 1 0 0 0,0 0-1 0 0,0 0 1 0 0,0-1 0 0 0,0 1 0 0 0,0 0 0 0 0,0-1-1 0 0,0 1 1 0 0,-1 0 0 0 0,1 0 0 0 0,-1 0 0 0 0,1-1 0 0 0,-1 1-1 0 0,1 0 1 0 0,-1 0 0 0 0,0 0 0 0 0,1 0 0 0 0,-1 0-1 0 0,0 0 1 0 0,0 0 0 0 0,0 0 0 0 0,0 0 0 0 0,0 0 0 0 0,0 1-1 0 0,-2-2 1 0 0,-1-1 89 0 0,-1 0 0 0 0,0 0-1 0 0,0 1 1 0 0,-9-3 0 0 0,9 3-76 0 0,1 1 1 0 0,-1 0-1 0 0,0 0 1 0 0,0 1-1 0 0,0-1 1 0 0,0 1 0 0 0,0 0-1 0 0,0 1 1 0 0,0-1-1 0 0,0 1 1 0 0,1 0-1 0 0,-1 0 1 0 0,0 0-1 0 0,0 1 1 0 0,1 0 0 0 0,-1 0-1 0 0,1 0 1 0 0,-1 0-1 0 0,1 1 1 0 0,0-1-1 0 0,0 1 1 0 0,0 0-1 0 0,0 0 1 0 0,-5 7-1 0 0,-1 1 98 0 0,1 0-1 0 0,0 0 0 0 0,1 1 0 0 0,1 0 0 0 0,0 1 0 0 0,0-1 1 0 0,-6 21-1 0 0,7-16 91 0 0,1-1 0 0 0,1 1 1 0 0,0 0-1 0 0,1 0 0 0 0,1 0 1 0 0,1 0-1 0 0,0 0 0 0 0,1 0 1 0 0,1 1-1 0 0,1-1 0 0 0,4 19 1 0 0,-4-27-253 0 0,-1-5-5 0 0,0 0 0 0 0,1-1 0 0 0,-1 1 0 0 0,1 0 0 0 0,-1-1 0 0 0,1 1 0 0 0,0-1 0 0 0,1 0 0 0 0,2 4 0 0 0,3 4 0 0 0,3-4 0 0 0,-9-7 1 0 0,0 0 1 0 0,0 0-1 0 0,0 0 0 0 0,-1 0 0 0 0,1 0 1 0 0,0-1-1 0 0,0 1 0 0 0,0 0 1 0 0,0-1-1 0 0,-1 0 0 0 0,1 1 1 0 0,0-1-1 0 0,0 0 0 0 0,-1 0 0 0 0,1 0 1 0 0,-1 0-1 0 0,1 0 0 0 0,-1 0 1 0 0,2-2-1 0 0,5-3-13 0 0,-1-2 0 0 0,9-11 0 0 0,-3 3-95 0 0,23-24-1975 0 0,-12 11-6579 0 0,-7 5-775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2.2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199 0 6191 0 0,'1'3'284'0'0,"0"0"0"0"0,0 1 0 0 0,0-1-1 0 0,-1 0 1 0 0,1 0 0 0 0,-1 0 0 0 0,0 0-1 0 0,1 1 1 0 0,-1-1 0 0 0,-1 0-1 0 0,0 4 1 0 0,-9 39 6037 0 0,6-33-4861 0 0,-27 88 5611 0 0,-30 47-2077 0 0,39-101-3370 0 0,-46 73 0 0 0,61-108-1578 0 0,12-14-19 0 0,4-8-23 0 0,133-192-4 0 0,-85 119 0 0 0,-57 81 0 0 0,19-25-120 0 0,42-46 0 0 0,-54 66 131 0 0,-3 5 42 0 0,3 1 11 0 0,-6 0-3 0 0,-1 7-56 0 0,-1 0 1 0 0,0 0-1 0 0,0 0 0 0 0,-1-1 0 0 0,0 1 0 0 0,0-1 0 0 0,0 1 0 0 0,-4 4 0 0 0,-5 17 0 0 0,5-14-5 0 0,-10 28 0 0 0,4-4 0 0 0,12-36 0 0 0,-1-1 0 0 0,1 1 0 0 0,0-1 0 0 0,-1 1 0 0 0,1-1 0 0 0,0 1 0 0 0,0-1 0 0 0,0 1 0 0 0,0 0 0 0 0,-1-1 0 0 0,1 1 0 0 0,0-1 0 0 0,0 1 0 0 0,0 0 0 0 0,0-1 0 0 0,0 1 0 0 0,0-1 0 0 0,1 1 0 0 0,-1 0 0 0 0,0-1 0 0 0,0 1 0 0 0,0-1 0 0 0,1 1 0 0 0,-1-1 0 0 0,0 1 0 0 0,1 0 0 0 0,3-1 0 0 0,-3 0 0 0 0,-1 0 0 0 0,0 0 0 0 0,1 0 0 0 0,-1 0 0 0 0,0 0 0 0 0,1 0 0 0 0,-1 0 0 0 0,1 0 0 0 0,-1 0 0 0 0,0 0 0 0 0,1-1 0 0 0,-1 1 0 0 0,0 0 0 0 0,0 0 0 0 0,1 0 0 0 0,-1 0 0 0 0,0-1 0 0 0,1 1 0 0 0,-1 0 0 0 0,0 0 0 0 0,0-1 0 0 0,1 1 0 0 0,-1-1 0 0 0,17-21 0 0 0,17-29 0 0 0,-25 34 0 0 0,2 0 0 0 0,0 1 0 0 0,1 0 0 0 0,1 1 0 0 0,19-18 0 0 0,-24 26 0 0 0,23-16 0 0 0,-21 19 0 0 0,-9 4 0 0 0,-1 0 0 0 0,1 1 0 0 0,-1-1 0 0 0,1 0 0 0 0,-1 0 0 0 0,1 0 0 0 0,-1 0 0 0 0,1 0 0 0 0,-1 1 0 0 0,1-1 0 0 0,-1 0 0 0 0,1 0 0 0 0,-1 1 0 0 0,0-1 0 0 0,1 0 0 0 0,-1 1 0 0 0,1-1 0 0 0,-1 0 0 0 0,1 1 0 0 0,0 2 0 0 0,0-1 0 0 0,0 1 0 0 0,0 0 0 0 0,0-1 0 0 0,-1 1 0 0 0,1 0 0 0 0,-1-1 0 0 0,0 1 0 0 0,1 0 0 0 0,-2 4 0 0 0,-2 30 0 0 0,2-33 0 0 0,-10 49 0 0 0,-8 103 0 0 0,18-144-11 0 0,1-10-45 0 0,3-4-21 0 0,9-8-1430 0 0,1-1-6041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3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91 165 2303 0 0,'0'0'498'0'0,"2"1"1247"0"0,0 2-1096 0 0,1-1 1 0 0,-1 1-1 0 0,0-1 0 0 0,0 1 0 0 0,0 0 1 0 0,0 0-1 0 0,0 0 0 0 0,-1 0 1 0 0,1 0-1 0 0,-1 0 0 0 0,0 0 0 0 0,0 0 1 0 0,0 1-1 0 0,0-1 0 0 0,-1 0 1 0 0,1 1-1 0 0,-1-1 0 0 0,0 1 0 0 0,0-1 1 0 0,0 0-1 0 0,-1 5 0 0 0,-2 7 1364 0 0,0 0-1 0 0,-1-1 1 0 0,-9 24-1 0 0,5-14-657 0 0,-27 72 652 0 0,-15 48 518 0 0,48-133-2525 0 0,5-10 0 0 0,3-7 0 0 0,1 0 0 0 0,0 0 0 0 0,-1-1 0 0 0,0 0 0 0 0,0-1 0 0 0,-1 0 0 0 0,0 1 0 0 0,8-16 0 0 0,-1-1 0 0 0,21-31 0 0 0,-13 24 0 0 0,-4 5 0 0 0,1 1 0 0 0,35-40 0 0 0,-51 65 0 0 0,-1-1 0 0 0,0 1 0 0 0,1-1 0 0 0,-1 1 0 0 0,0-1 0 0 0,1 1 0 0 0,-1-1 0 0 0,0 1 0 0 0,1-1 0 0 0,-1 1 0 0 0,1 0 0 0 0,-1-1 0 0 0,1 1 0 0 0,-1 0 0 0 0,1-1 0 0 0,0 1 0 0 0,-1 0 0 0 0,2-1 0 0 0,-10 20 0 0 0,-23 48 0 0 0,31-66 0 0 0,0-1 0 0 0,0 0 0 0 0,0 0 0 0 0,0 1 0 0 0,-1-1 0 0 0,1 0 0 0 0,0 0 0 0 0,0 1 0 0 0,0-1 0 0 0,0 0 0 0 0,0 0 0 0 0,0 1 0 0 0,0-1 0 0 0,0 0 0 0 0,0 1 0 0 0,0-1 0 0 0,0 0 0 0 0,0 0 0 0 0,0 1 0 0 0,0-1 0 0 0,0 0 0 0 0,0 0 0 0 0,0 1 0 0 0,0-1 0 0 0,0 0 0 0 0,0 1 0 0 0,0-1 0 0 0,0 0 0 0 0,1 0 0 0 0,-1 1 0 0 0,1-2 0 0 0,1 1 0 0 0,-1-1 0 0 0,0 1 0 0 0,0-1 0 0 0,0 0 0 0 0,1 0 0 0 0,-1 1 0 0 0,0-1 0 0 0,0 0 0 0 0,0 0 0 0 0,1-2 0 0 0,95-106 0 0 0,-80 93-12 0 0,-13 13-16 0 0,1 2 1 0 0,6-4 14 0 0,-11 5 13 0 0,0 0 0 0 0,1-1 0 0 0,-1 1 0 0 0,0 0 0 0 0,1 0 0 0 0,-1 0 0 0 0,1 0 0 0 0,-1 0 0 0 0,1 0 0 0 0,-1 0 0 0 0,0 0 0 0 0,1 0 0 0 0,-1 1 0 0 0,0-1 0 0 0,1 0 0 0 0,-1 0 0 0 0,1 0 0 0 0,-1 0 0 0 0,0 0 0 0 0,1 1 0 0 0,0-1 0 0 0,3 6 7 0 0,-1-1 1 0 0,1 1-1 0 0,-1 0 0 0 0,0-1 0 0 0,0 2 1 0 0,0-1-1 0 0,-1 0 0 0 0,0 0 0 0 0,0 1 1 0 0,1 8-1 0 0,-2-1-7 0 0,0-1 0 0 0,2 1 0 0 0,0-1 0 0 0,0 0 0 0 0,9 23 0 0 0,-10-33 0 0 0,0 1 0 0 0,0-1 0 0 0,0 0 0 0 0,0 1 0 0 0,0-1 0 0 0,1 0 0 0 0,-1-1 0 0 0,1 1 0 0 0,0 0 0 0 0,6 4 0 0 0,-6-6 0 0 0,-1 1 0 0 0,1-1 0 0 0,0 0 0 0 0,0 0 0 0 0,-1 0 0 0 0,1 0 0 0 0,0-1 0 0 0,0 1 0 0 0,0-1 0 0 0,0 0 0 0 0,0 0 0 0 0,0 0 0 0 0,0 0 0 0 0,0 0 0 0 0,0-1 0 0 0,3 0 0 0 0,4-2 0 0 0,0 0 0 0 0,-1 0 0 0 0,1-1 0 0 0,-1 0 0 0 0,0-1 0 0 0,0 0 0 0 0,12-10 0 0 0,53-49 0 0 0,-37 29 0 0 0,-24 24 0 0 0,-4 4 0 0 0,0-1 0 0 0,0 0 0 0 0,-1 0 0 0 0,-1-1 0 0 0,1 0 0 0 0,-1 0 0 0 0,-1 0 0 0 0,7-12 0 0 0,-7 8 0 0 0,-2 5 0 0 0,0-1 0 0 0,4-13 0 0 0,-8 19 0 0 0,1 0 0 0 0,0 0 0 0 0,-1 0 0 0 0,0 0 0 0 0,0 0 0 0 0,0 0 0 0 0,0 0 0 0 0,0 0 0 0 0,-1 0 0 0 0,1 0 0 0 0,-2-5 0 0 0,-4-1 0 0 0,4 8 0 0 0,-1 0 0 0 0,1 0 0 0 0,0 0 0 0 0,-1 0 0 0 0,1 1 0 0 0,-1-1 0 0 0,1 1 0 0 0,-1-1 0 0 0,1 1 0 0 0,-1 0 0 0 0,1 0 0 0 0,-1 0 0 0 0,1 0 0 0 0,-1 1 0 0 0,1-1 0 0 0,-1 1 0 0 0,1-1 0 0 0,-5 3 0 0 0,-5 1 0 0 0,0 0 0 0 0,-13 8 0 0 0,14-6 0 0 0,0 1 0 0 0,1 0 0 0 0,0 0 0 0 0,0 1 0 0 0,1 1 0 0 0,-14 14 0 0 0,3 2 0 0 0,-25 38 0 0 0,41-56 0 0 0,-1 0 0 0 0,-5 15 0 0 0,10-21 0 0 0,-1-1 0 0 0,1 1 0 0 0,0 0 0 0 0,-1 0 0 0 0,1-1 0 0 0,0 1 0 0 0,0 0 0 0 0,0 0 0 0 0,-1 0 0 0 0,1-1 0 0 0,0 1 0 0 0,0 0 0 0 0,0 0 0 0 0,1 1 0 0 0,-1-2 0 0 0,1 0 0 0 0,-1 1 0 0 0,1-1 0 0 0,-1 0 0 0 0,1 1 0 0 0,0-1 0 0 0,-1 0 0 0 0,1 1 0 0 0,-1-1 0 0 0,1 0 0 0 0,0 0 0 0 0,-1 0 0 0 0,1 0 0 0 0,0 0 0 0 0,-1 0 0 0 0,1 0 0 0 0,0 0 0 0 0,-1 0 0 0 0,1 0 0 0 0,0 0 0 0 0,-1 0 0 0 0,1 0 0 0 0,0-1 0 0 0,-1 1 0 0 0,1 0 0 0 0,0 0 0 0 0,-1-1 0 0 0,1 1 0 0 0,-1 0 0 0 0,1-1 0 0 0,0 0 0 0 0,21-13 0 0 0,44-43 0 0 0,-45 36 0 0 0,38-27 0 0 0,-37 36 0 0 0,-2 7 0 0 0,-18 4 0 0 0,0 1 0 0 0,-1 0 0 0 0,1 0 0 0 0,-1 0 0 0 0,1 0 0 0 0,-1 0 0 0 0,1 0 0 0 0,-1 1 0 0 0,1-1 0 0 0,1 1 0 0 0,1 1 0 0 0,-1 1 0 0 0,0-1 0 0 0,0 1 0 0 0,1 0 0 0 0,-2 0 0 0 0,1 0 0 0 0,0 0 0 0 0,0 0 0 0 0,-1 0 0 0 0,0 1 0 0 0,0-1 0 0 0,0 1 0 0 0,2 4 0 0 0,-1-2 0 0 0,0-1 0 0 0,0 1 0 0 0,1-1 0 0 0,5 7 0 0 0,0-3 0 0 0,0-1 0 0 0,0 0 0 0 0,1-1 0 0 0,0 0 0 0 0,0-1 0 0 0,18 9 0 0 0,-21-12 0 0 0,0 0 0 0 0,0-1 0 0 0,0 0 0 0 0,0-1 0 0 0,0 1 0 0 0,1-1 0 0 0,-1-1 0 0 0,0 1 0 0 0,1-1 0 0 0,-1 0 0 0 0,0-1 0 0 0,10-2 0 0 0,-1-1 0 0 0,0-1 0 0 0,0-1 0 0 0,-1 0 0 0 0,0-1 0 0 0,0-1 0 0 0,-1-1 0 0 0,0 0 0 0 0,16-13 0 0 0,2-5 0 0 0,-2 0 0 0 0,33-40 0 0 0,-26 23-2111 0 0,-3-2-4806 0 0,-6 0-3279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4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644 1 8207 0 0,'-5'11'124'0'0,"-1"1"1"0"0,-1-1-1 0 0,0 0 0 0 0,-1-1 0 0 0,0 0 0 0 0,-12 13 0 0 0,-6 6 153 0 0,-31 42 2564 0 0,-197 226 5572 0 0,72-114-4453 0 0,121-131-1779 0 0,59-50-966 0 0,20-3-828 0 0,1 0 0 0 0,0-2-1 0 0,-1 0 1 0 0,34-10 0 0 0,68-33 616 0 0,-51 18-416 0 0,163-82 475 0 0,-139 61-844 0 0,79-45-218 0 0,-135 68 0 0 0,-29 18 0 0 0,-9 4 0 0 0,-4 2 0 0 0,0 0-95 0 0,0 1 0 0 0,-1-1 0 0 0,1 1 1 0 0,0 1-1 0 0,0-1 0 0 0,-1 1 0 0 0,1 0 0 0 0,-6 0 0 0 0,-45 7-1406 0 0,37-4 1103 0 0,-181 45-10103 0 0,127-28 6099 0 0,63-17 3941 0 0,0 0 0 0 0,0 0 0 0 0,0 1 1 0 0,0 0-1 0 0,1 1 0 0 0,0 0 0 0 0,0 1 0 0 0,-12 9 0 0 0,18-12 498 0 0,0 0 0 0 0,0 0 1 0 0,0 0-1 0 0,0 0 0 0 0,1 1 0 0 0,-1-1 0 0 0,1 1 1 0 0,0 0-1 0 0,0 0 0 0 0,0 0 0 0 0,0 0 1 0 0,1 0-1 0 0,0 0 0 0 0,0 0 0 0 0,0 1 1 0 0,0-1-1 0 0,1 0 0 0 0,-1 1 0 0 0,1-1 1 0 0,0 0-1 0 0,1 1 0 0 0,0 6 0 0 0,1 0 722 0 0,1 0 0 0 0,1 0 0 0 0,-1-1 0 0 0,2 1 0 0 0,-1-1 0 0 0,9 13 0 0 0,41 56 4639 0 0,-24-38-1937 0 0,-20-25-2087 0 0,-4-9-363 0 0,0 1 0 0 0,7 16 0 0 0,-13-24-955 0 0,1 1 1 0 0,-1-1-1 0 0,0 0 1 0 0,0 1 0 0 0,1-1-1 0 0,-1 1 1 0 0,0-1-1 0 0,1 0 1 0 0,-1 1 0 0 0,0-1-1 0 0,1 0 1 0 0,-1 1-1 0 0,1-1 1 0 0,-1 0 0 0 0,1 1-1 0 0,-1-1 1 0 0,0 0-1 0 0,2 0 1 0 0,-2 0-17 0 0,0 0 0 0 0,0 0 1 0 0,0 1-1 0 0,0-1 0 0 0,1 0 0 0 0,-1 0 0 0 0,0 0 1 0 0,0 0-1 0 0,0 0 0 0 0,1 0 0 0 0,-1 0 0 0 0,0 0 1 0 0,0 0-1 0 0,0 1 0 0 0,0-1 0 0 0,0 0 0 0 0,1 0 1 0 0,-1 0-1 0 0,0 0 0 0 0,0 1 0 0 0,0-1 0 0 0,0 0 1 0 0,0 0-1 0 0,0 0 0 0 0,0 0 0 0 0,0 1 0 0 0,0-1 1 0 0,0 0-1 0 0,0 0 0 0 0,4-2-62 0 0,-3 2 6 0 0,-1 0 1 0 0,0 0-1 0 0,1 0 0 0 0,-1 0 1 0 0,0 0-1 0 0,1 0 1 0 0,-1 0-1 0 0,0 0 1 0 0,1 0-1 0 0,-1-1 1 0 0,0 1-1 0 0,0 0 1 0 0,1 0-1 0 0,-1 0 0 0 0,0-1 1 0 0,0 1-1 0 0,1 0 1 0 0,-1 0-1 0 0,0 0 1 0 0,0-1-1 0 0,1 1 1 0 0,-1 0-1 0 0,0-1 0 0 0,0 1 1 0 0,1-1-1 0 0,0-3-152 0 0,0 0 0 0 0,-1-1-1 0 0,1 1 1 0 0,-1-1 0 0 0,1 1 0 0 0,-1-1-1 0 0,0 1 1 0 0,-1-1 0 0 0,1 1 0 0 0,-1 0-1 0 0,0-1 1 0 0,0 1 0 0 0,-3-7-1 0 0,-9-30-669 0 0,6 24 545 0 0,-6-33-1 0 0,13 47 290 0 0,-1 0 0 0 0,1-1 0 0 0,0 1 0 0 0,0 0 0 0 0,0-1 0 0 0,1 1 0 0 0,-1 0 0 0 0,1 0 0 0 0,0-1 0 0 0,0 1 0 0 0,0 0 0 0 0,0 0 0 0 0,0 0 0 0 0,3-3 0 0 0,0 0 13 0 0,0-1-1 0 0,0 2 1 0 0,1-1 0 0 0,0 0-1 0 0,6-4 1 0 0,3-3 131 0 0,1 1 0 0 0,0 0-1 0 0,1 1 1 0 0,1 1 0 0 0,-1 1 0 0 0,2 0-1 0 0,27-10 1 0 0,-22 12 272 0 0,0 1 0 0 0,0 1 0 0 0,0 0 0 0 0,1 2-1 0 0,41 0 1 0 0,-59 3-337 0 0,0-1 8 0 0,0 1 1 0 0,0 1-1 0 0,0-1 0 0 0,0 1 0 0 0,0 0 0 0 0,8 3 1 0 0,2 5-34 0 0,-14-6-49 0 0,0 0-1 0 0,-1 0 0 0 0,1 0 0 0 0,-1 0 1 0 0,1 0-1 0 0,-1 0 0 0 0,0 0 1 0 0,0 1-1 0 0,-1-1 0 0 0,1 0 0 0 0,-1 1 1 0 0,1-1-1 0 0,-1 0 0 0 0,0 1 0 0 0,0-1 1 0 0,-1 1-1 0 0,1-1 0 0 0,-1 0 1 0 0,1 1-1 0 0,-1-1 0 0 0,0 0 0 0 0,0 0 1 0 0,-2 4-1 0 0,-9 21 0 0 0,-1 0 0 0 0,-19 31 0 0 0,23-47 0 0 0,1 0 0 0 0,-2 0 0 0 0,0 0 0 0 0,0-1 0 0 0,-1-1 0 0 0,-17 14 0 0 0,11-12-472 0 0,0-1 1 0 0,-19 9-1 0 0,27-15 94 0 0,0-1-1 0 0,-1 0 1 0 0,0-1 0 0 0,0 0-1 0 0,-19 3 1 0 0,26-6-64 0 0,-1 0-1 0 0,1 0 1 0 0,0-1 0 0 0,0 1 0 0 0,-1-1 0 0 0,1 0-1 0 0,0 0 1 0 0,0 0 0 0 0,0 0 0 0 0,0 0 0 0 0,0 0-1 0 0,0-1 1 0 0,0 0 0 0 0,1 1 0 0 0,-1-1 0 0 0,-2-3 0 0 0,-6-4-2340 0 0,1-1 1 0 0,-12-15-1 0 0,14 16 611 0 0,-1-1 411 0 0,7 8 260 0 0,1 1 1089 0 0,-8-4 3710 0 0,12 6-2037 0 0,20 4 715 0 0,4 1 1033 0 0,0-2 1 0 0,38 3-1 0 0,-63-7-2430 0 0,1 0-79 0 0,10-1-18 0 0,-10 0 310 0 0,9-2-234 0 0,-11 3-551 0 0,0-1 0 0 0,0 0-1 0 0,0 0 1 0 0,0 0 0 0 0,0 0 0 0 0,0 0 0 0 0,0-1-1 0 0,0 1 1 0 0,0 0 0 0 0,0 0 0 0 0,-1-1-1 0 0,1 1 1 0 0,0 0 0 0 0,-1-1 0 0 0,1 1-1 0 0,-1 0 1 0 0,1-3 0 0 0,0 0-33 0 0,1-3-302 0 0,1-1 1 0 0,-2 0-1 0 0,1 0 1 0 0,-1 0-1 0 0,0-10 1 0 0,-3-21-8258 0 0,-1 24 1908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4.9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0 6127 0 0,'5'8'119'0'0,"0"-1"-1"0"0,-1 1 1 0 0,0 0-1 0 0,-1 0 1 0 0,1 1-1 0 0,-2-1 1 0 0,1 1-1 0 0,1 9 1 0 0,2 6 1376 0 0,5 15 2612 0 0,8 62 0 0 0,-15-68-2641 0 0,-2-1-1 0 0,-1 1 0 0 0,-2-1 0 0 0,-7 52 1 0 0,-2-32 54 0 0,5-30-782 0 0,2-1 1 0 0,-3 40 0 0 0,6-58-662 0 0,0 1 0 0 0,-1-1 1 0 0,1 1-1 0 0,-1-1 0 0 0,-2 6 1 0 0,3-7 84 0 0,-15-12-4713 0 0,10 8 4146 0 0,0-1-1 0 0,1-1 1 0 0,-1 1 0 0 0,1 0 0 0 0,0-1 0 0 0,0 0-1 0 0,-5-6 1 0 0,8 9 385 0 0,1 0 0 0 0,-1 1 0 0 0,1-1 0 0 0,-1 1 0 0 0,1-1 0 0 0,-1 0 0 0 0,1 1 0 0 0,-1-1 0 0 0,0 1 0 0 0,1-1 0 0 0,-1 1 0 0 0,0-1 0 0 0,0 1 0 0 0,1 0 0 0 0,-1-1 0 0 0,-1 1 0 0 0,-2-2-38 0 0,-6-5-68 0 0,8 5 189 0 0,1 1 86 0 0,1 1-128 0 0,-1 0 0 0 0,1 0 1 0 0,0 0-1 0 0,0 0 0 0 0,0 0 0 0 0,0 0 0 0 0,0 0 0 0 0,0 0 0 0 0,-1 0 1 0 0,1 0-1 0 0,0 0 0 0 0,0 0 0 0 0,0-1 0 0 0,0 1 0 0 0,0 0 0 0 0,0 0 0 0 0,0 0 1 0 0,0 0-1 0 0,0 0 0 0 0,0 0 0 0 0,-1 0 0 0 0,1-1 0 0 0,0 1 0 0 0,0 0 1 0 0,0 0-1 0 0,0 0 0 0 0,0 0 0 0 0,0 0 0 0 0,0-1 0 0 0,0 1 0 0 0,0 0 0 0 0,0 0 1 0 0,0 0-1 0 0,0 0 0 0 0,0 0 0 0 0,0 0 0 0 0,0-1 0 0 0,0 1 0 0 0,1 0 1 0 0,-1 0-1 0 0,0 0 0 0 0,0 0 0 0 0,0 0 0 0 0,0 0 0 0 0,0-1 0 0 0,0 1 0 0 0,0 0 1 0 0,0 0-1 0 0,0 0 0 0 0,0 0 0 0 0,1 0 0 0 0,-1 0 0 0 0,12-8 869 0 0,27-8 410 0 0,-21 10-719 0 0,93-39 1805 0 0,-108 44-2196 0 0,0 0-50 0 0,26-11 106 0 0,-27 11-170 0 0,-1 1-71 0 0,-1 0-1 0 0,0 0 0 0 0,0 0 0 0 0,0 0 0 0 0,0 0 0 0 0,0 0 0 0 0,0 0 1 0 0,0 0-1 0 0,0 0 0 0 0,0 0 0 0 0,0 0 0 0 0,0 0 0 0 0,0 0 0 0 0,1 0 1 0 0,-1 0-1 0 0,0 0 0 0 0,0 0 0 0 0,0-1 0 0 0,0 1 0 0 0,0 0 0 0 0,0 0 1 0 0,0 0-1 0 0,0 0 0 0 0,0 0 0 0 0,0 0 0 0 0,0 0 0 0 0,0 0 0 0 0,0 0 0 0 0,0 0 1 0 0,0 0-1 0 0,0-1 0 0 0,0 1 0 0 0,0 0 0 0 0,0 0 0 0 0,0 0 0 0 0,0 0 1 0 0,0 0-1 0 0,0 0 0 0 0,0 0 0 0 0,0 0 0 0 0,0 0 0 0 0,0 0 0 0 0,0 0 1 0 0,0-1-1 0 0,0 1 0 0 0,0 0 0 0 0,0 0 0 0 0,0 0 0 0 0,0 0 0 0 0,0 0 1 0 0,0 0-1 0 0,-1 0 0 0 0,1 0 0 0 0,0 0 0 0 0,0 0 0 0 0,0 0 0 0 0,-123 89 87 0 0,87-64-67 0 0,21-14 10 0 0,0-1 1 0 0,0 0-1 0 0,-1-1 0 0 0,0-1 0 0 0,0 0 0 0 0,-24 7 0 0 0,39-15-28 0 0,-5 2 64 0 0,-1 0-1 0 0,1-1 0 0 0,0 1 1 0 0,-1-1-1 0 0,0-1 0 0 0,1 1 1 0 0,-1-1-1 0 0,1 0 0 0 0,-1-1 1 0 0,-9-1-1 0 0,15 2-45 0 0,1-1 0 0 0,0 1-1 0 0,-1-1 1 0 0,1 1 0 0 0,0 0 0 0 0,-1-1-1 0 0,1 1 1 0 0,0-1 0 0 0,0 1 0 0 0,-1-1 0 0 0,1 1-1 0 0,0-1 1 0 0,0 1 0 0 0,0-1 0 0 0,0 1-1 0 0,0-1 1 0 0,0 1 0 0 0,0-1 0 0 0,0 1 0 0 0,0-1-1 0 0,0 1 1 0 0,0-1 0 0 0,0 1 0 0 0,0-1-1 0 0,0 1 1 0 0,0-1 0 0 0,0 1 0 0 0,1-1 0 0 0,-1 0-1 0 0,3-2 59 0 0,-1 0-1 0 0,1 1 0 0 0,0-1 0 0 0,0 1 0 0 0,0 0 0 0 0,0 0 1 0 0,1 0-1 0 0,-1 0 0 0 0,1 1 0 0 0,-1-1 0 0 0,1 1 1 0 0,6-2-1 0 0,9-2 417 0 0,24-2 0 0 0,-21 4-135 0 0,22-3 24 0 0,78 2-1 0 0,-71 3-295 0 0,7-1-91 0 0,-1-2 0 0 0,0-3 0 0 0,0-3 0 0 0,72-21 0 0 0,-105 23 0 0 0,-1-1 0 0 0,0-1 0 0 0,0-1 0 0 0,32-21 0 0 0,-45 24-603 0 0,0 1-1 0 0,-1-2 1 0 0,0 1 0 0 0,13-17 0 0 0,27-43-6393 0 0,-41 56 5626 0 0,12-19-7848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6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6127 0 0,'0'0'472'0'0,"1"2"-270"0"0,4 8 328 0 0,-1 0 1 0 0,-1 0-1 0 0,1 0 1 0 0,2 18-1 0 0,5 16 3291 0 0,-1-11-1961 0 0,-1 1 0 0 0,-2 1 0 0 0,4 57 1 0 0,-7 107 2050 0 0,-4-153-3210 0 0,1 191 843 0 0,-1-231-1567 0 0,1 1-36 0 0,-1 1 1 0 0,0 0-1 0 0,0 0 0 0 0,-1-1 1 0 0,0 1-1 0 0,-3 10 1 0 0,4-17-198 0 0,-1-1-242 0 0,0 0 0 0 0,0 0 0 0 0,0 0 0 0 0,0-1 0 0 0,0 1 0 0 0,0-1 0 0 0,1 1 0 0 0,-1 0 0 0 0,0-1 0 0 0,0 1 0 0 0,1-1 0 0 0,-1 0 0 0 0,-1 0 0 0 0,-1-2-29 0 0,-4-7-1318 0 0,3-1-18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5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0 4831 0 0,'1'1'87'0'0,"2"2"56"0"0,-6 10 133 0 0,-1-4 429 0 0,-1-1-1 0 0,0 0 1 0 0,0 0 0 0 0,-1 0 0 0 0,1-1-1 0 0,-9 9 1 0 0,-12 15 1396 0 0,21-26-1874 0 0,1 0 0 0 0,0 0 0 0 0,-1-1 0 0 0,0 0 0 0 0,0 1 0 0 0,-1-2 0 0 0,1 1 0 0 0,-8 3 0 0 0,10-5 53 0 0,0-1-13 0 0,-25 8 195 0 0,26-9-238 0 0,0 0 48 0 0,-6 0 555 0 0,7-1 18 0 0,5-1-330 0 0,-2 2 118 0 0,0-1 27 0 0,75-25 4228 0 0,-74 25-4259 0 0,0-1-99 0 0,70-28 2195 0 0,-71 29-2481 0 0,-2 1-236 0 0,0-1 0 0 0,0 1 1 0 0,0 0-1 0 0,1 0 0 0 0,-1 0 0 0 0,0-1 1 0 0,0 1-1 0 0,0 0 0 0 0,0 0 0 0 0,0 0 0 0 0,0-1 1 0 0,0 1-1 0 0,0 0 0 0 0,0 0 0 0 0,0 0 0 0 0,0 0 1 0 0,1-1-1 0 0,-1 1 0 0 0,0 0 0 0 0,0 0 1 0 0,0 0-1 0 0,0 0 0 0 0,0 0 0 0 0,1-1 0 0 0,-1 1 1 0 0,0 0-1 0 0,0 0 0 0 0,0 0 0 0 0,0 0 1 0 0,1 0-1 0 0,-1 0 0 0 0,15-11 198 0 0,-10 8-375 0 0,4-4 159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5.7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3367 0 0,'0'0'258'0'0,"0"3"-166"0"0,7 19 1345 0 0,6 14 7047 0 0,-5-22-5419 0 0,-7-12-2173 0 0,1 1-253 0 0,12 19 468 0 0,-12-21-683 0 0,0 1-294 0 0,-1-2-257 0 0,1 1 1 0 0,-1-1-1 0 0,1 1 0 0 0,-1-1 0 0 0,1 0 1 0 0,-1 1-1 0 0,1-1 0 0 0,-1 0 1 0 0,3 0-1 0 0,15-2-5428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6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373 0 4255 0 0,'-2'3'126'0'0,"-14"12"192"0"0,3-5 846 0 0,-1 0 0 0 0,-15 8 0 0 0,7 0 2228 0 0,20-17-2337 0 0,0 4 178 0 0,2-5-1173 0 0,0 0 1 0 0,0 0-1 0 0,-1 0 1 0 0,1 0-1 0 0,0 0 1 0 0,0 0-1 0 0,0 0 1 0 0,0 1-1 0 0,0-1 1 0 0,0 0-1 0 0,0 0 1 0 0,0 0-1 0 0,0 0 1 0 0,0 0-1 0 0,0 0 1 0 0,0 0-1 0 0,0 1 1 0 0,0-1-1 0 0,0 0 1 0 0,0 0-1 0 0,0 0 1 0 0,0 0-1 0 0,0 0 1 0 0,0 0-1 0 0,0 0 1 0 0,0 1-1 0 0,0-1 1 0 0,0 0-1 0 0,0 0 1 0 0,0 0-1 0 0,1 0 1 0 0,-1 0-1 0 0,0 0 1 0 0,0 0-1 0 0,0 0 1 0 0,0 0-1 0 0,0 1 1 0 0,0-1-1 0 0,0 0 0 0 0,0 0 1 0 0,0 0-1 0 0,1 0 1 0 0,-1 0-1 0 0,0 0 1 0 0,0 0-1 0 0,0 0 1 0 0,0 0-1 0 0,0 0 1 0 0,0 0-1 0 0,0 0 1 0 0,1 0-1 0 0,-1 0 1 0 0,0 0-1 0 0,0 0 1 0 0,31 0 783 0 0,-28 0-523 0 0,0-1-38 0 0,31-3 252 0 0,-31 4-319 0 0,0-1-22 0 0,45-5 360 0 0,-47 6-238 0 0,-3 5-253 0 0,-1 1 1 0 0,0-1 0 0 0,-1 0 0 0 0,1 0 0 0 0,-1-1-1 0 0,-4 6 1 0 0,1-3-30 0 0,-1 0 0 0 0,-15 12 0 0 0,2-2 76 0 0,-130 90 442 0 0,58-44-40 0 0,33-23 64 0 0,57-38-368 0 0,1 0 3 0 0,1-2-184 0 0,1 0 0 0 0,0 0-1 0 0,0 0 1 0 0,-1 1 0 0 0,1-1 0 0 0,0 0 0 0 0,0 0 0 0 0,-1 0 0 0 0,1 0 0 0 0,0 1 0 0 0,0-1-1 0 0,0 0 1 0 0,-1 0 0 0 0,1 0 0 0 0,0 1 0 0 0,0-1 0 0 0,0 0 0 0 0,0 0 0 0 0,-1 1 0 0 0,1-1-1 0 0,0 0 1 0 0,0 1 0 0 0,0-1 0 0 0,0 0 0 0 0,0 0 0 0 0,0 1 0 0 0,0-1 0 0 0,0 0 0 0 0,0 1 0 0 0,0-1-1 0 0,0 0 1 0 0,0 0 0 0 0,0 1 0 0 0,0-1 0 0 0,0 0 0 0 0,0 1 0 0 0,0-1 0 0 0,0 0 0 0 0,0 0-1 0 0,1 1 1 0 0,-1-1 0 0 0,0 0 0 0 0,0 0 0 0 0,0 1 0 0 0,0-1 0 0 0,1 0 0 0 0,-1 0 0 0 0,0 1-1 0 0,1-1 1 0 0,17 7 955 0 0,-17-7-1014 0 0,0 0 76 0 0,1 0 0 0 0,-1 1 0 0 0,0-1 0 0 0,1 0 0 0 0,-1 0 0 0 0,0 0-1 0 0,1 0 1 0 0,-1 0 0 0 0,0-1 0 0 0,1 1 0 0 0,-1 0 0 0 0,0-1 0 0 0,2 0 0 0 0,4 0 76 0 0,49-12 1049 0 0,93-34-1 0 0,-77 15-308 0 0,-30 12-401 0 0,-17 8 57 0 0,0-2 0 0 0,-1 0 0 0 0,35-28 0 0 0,-55 39-422 0 0,-1-1-1 0 0,1 1 1 0 0,-1-1-1 0 0,3-4 1 0 0,12-12-66 0 0,-17 20-49 0 0,0-1 1 0 0,-1 0-1 0 0,1 1 1 0 0,0-1-1 0 0,-1 0 1 0 0,1 1-1 0 0,-1-1 1 0 0,1 0-1 0 0,-1 0 1 0 0,0 1-1 0 0,1-1 0 0 0,-1 0 1 0 0,0 0-1 0 0,1 0 1 0 0,-1 1-1 0 0,0-1 1 0 0,0 0-1 0 0,0 0 1 0 0,0-1-1 0 0,0 1-42 0 0,0 0 0 0 0,1 1 0 0 0,-1-1 0 0 0,0 0 0 0 0,0 0 0 0 0,0 1 0 0 0,0-1 0 0 0,1 0 0 0 0,-1 0 0 0 0,0 1 0 0 0,1-1 0 0 0,-1 0 0 0 0,1 1 0 0 0,-1-1 0 0 0,1 0 0 0 0,-1 1 0 0 0,1-2 0 0 0,0 2 16 0 0,-1 0 1 0 0,0 0 0 0 0,0 0-1 0 0,0-1 1 0 0,0 1-1 0 0,0 0 1 0 0,0 0 0 0 0,1-1-1 0 0,-1 1 1 0 0,0 0-1 0 0,0 0 1 0 0,0-1 0 0 0,0 1-1 0 0,0 0 1 0 0,0 0-1 0 0,0-1 1 0 0,0 1 0 0 0,0 0-1 0 0,0 0 1 0 0,0-1-1 0 0,0 1 1 0 0,0 0 0 0 0,0 0-1 0 0,0 0 1 0 0,-1-1-1 0 0,1 1 1 0 0,0 0 0 0 0,0 0-1 0 0,0-1 1 0 0,0 1 0 0 0,0 0-1 0 0,0 0 1 0 0,-1 0-1 0 0,1-1 1 0 0,0 1 0 0 0,0 0-1 0 0,0 0 1 0 0,-1 0-1 0 0,1 0 1 0 0,0 0 0 0 0,0-1-1 0 0,0 1 1 0 0,-1 0-1 0 0,1 0 1 0 0,0 0 0 0 0,0 0-1 0 0,-1 0 1 0 0,1 0-1 0 0,0 0 1 0 0,0 0 0 0 0,-1 0-1 0 0,1 0 1 0 0,0 0-1 0 0,-1 0 1 0 0,-1-1-389 0 0,-6-4-4649 0 0,6 4 3940 0 0,-3-1 766 0 0,-19 10-13972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6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1 5039 0 0,'3'2'388'0'0,"5"8"-119"0"0,-1 0-1 0 0,13 21 1 0 0,-12-15 1054 0 0,0 1 0 0 0,-2-1 1 0 0,0 2-1 0 0,-1-1 0 0 0,0 1 0 0 0,2 23 0 0 0,-2-12 162 0 0,-2-14-349 0 0,-1 1 1 0 0,0 29 0 0 0,-1-10 264 0 0,0-23-849 0 0,-1-1-1 0 0,-2 19 1 0 0,1-19-78 0 0,-1 1 1 0 0,-4 10-1 0 0,5-19-357 0 0,0 0-1 0 0,0 0 0 0 0,-1 0 0 0 0,1 0 0 0 0,-1-1 0 0 0,1 1 0 0 0,-1 0 1 0 0,0-1-1 0 0,0 1 0 0 0,-1-1 0 0 0,-2 3 0 0 0,4-4 228 0 0,-3 0-20 0 0,-28 6 112 0 0,29-6-244 0 0,-1-2-13 0 0,-4-1-166 0 0,1 0 0 0 0,-1 0 0 0 0,0-1 0 0 0,1 0 0 0 0,0-1 0 0 0,0 1 0 0 0,0-1 1 0 0,0-1-1 0 0,1 1 0 0 0,-1-1 0 0 0,1-1 0 0 0,0 1 0 0 0,1-1 0 0 0,-1 0 0 0 0,1 0 0 0 0,-4-7 0 0 0,2 3-54 0 0,1 4-172 0 0,1-1 0 0 0,0 0 0 0 0,1-1-1 0 0,0 1 1 0 0,0-1 0 0 0,0 0 0 0 0,-3-13 0 0 0,3 8-1105 0 0,-2-25 1 0 0,4 2-5565 0 0,2 10-328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6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9 142 6127 0 0,'2'11'157'0'0,"0"-1"0"0"0,-1 1 0 0 0,0 0 0 0 0,-1-1-1 0 0,-2 21 1 0 0,1-6 1074 0 0,-5 22 1821 0 0,4-33-1074 0 0,-2 25 0 0 0,4-35-1266 0 0,1 0-1 0 0,-1-1 1 0 0,0 1 0 0 0,1-1-1 0 0,0 1 1 0 0,1 3 0 0 0,-1-5 408 0 0,2-3-206 0 0,6-1-635 0 0,-1-1 1 0 0,1 0-1 0 0,-1 0 0 0 0,0-1 0 0 0,0 0 0 0 0,0-1 1 0 0,0 1-1 0 0,-1-2 0 0 0,8-6 0 0 0,62-60 636 0 0,-69 63-791 0 0,35-37 147 0 0,-3-2 1 0 0,-1-1 0 0 0,34-60-1 0 0,-72 108-892 0 0,-25 25-19807 0 0</inkml:trace>
  <inkml:trace contextRef="#ctx0" brushRef="#br0" timeOffset="1">317 320 5783 0 0,'34'72'1180'0'0,"7"43"6173"0"0,-33-90-5448 0 0,1 6-415 0 0,-2 1 1 0 0,-1-1 0 0 0,-1 1 0 0 0,-2 0 0 0 0,-2 1-1 0 0,0-1 1 0 0,-7 47 0 0 0,4-53-669 0 0,-2 1 0 0 0,-1-1 0 0 0,-2-1 1 0 0,-10 30-1 0 0,16-53-452 0 0,2-2-882 0 0,0-1 371 0 0,0 0 0 0 0,0 1 0 0 0,0-1-1 0 0,0 0 1 0 0,0 0 0 0 0,-1 1 0 0 0,1-1-1 0 0,0 0 1 0 0,-1 0 0 0 0,2-2 0 0 0,-1 1-608 0 0,10-16-6589 0 0,1-5-2331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7.2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1 332 6391 0 0,'4'-3'88'0'0,"0"1"-1"0"0,1-1 0 0 0,-1 1 0 0 0,1 0 1 0 0,5-2-1 0 0,-5 2 403 0 0,0 0 0 0 0,0-1-1 0 0,1 1 1 0 0,-2-1 0 0 0,8-5 0 0 0,93-59 11630 0 0,-85 55-9139 0 0,41-19 1 0 0,-36 20-1200 0 0,25-16 1 0 0,10-10-571 0 0,-51 32-1170 0 0,0-5-274 0 0,-8 5 43 0 0,-1 4 61 0 0,2-5-436 0 0,2-3-147 0 0</inkml:trace>
  <inkml:trace contextRef="#ctx0" brushRef="#br0" timeOffset="1">239 0 4143 0 0,'1'3'319'0'0,"23"54"1150"0"0,-16-33 1389 0 0,-1 2 0 0 0,-1-1 0 0 0,-1 1 0 0 0,3 50 0 0 0,-8-54-1197 0 0,-3 32-1 0 0,0-31-635 0 0,-12 73 2371 0 0,14-87-3277 0 0,0 0 0 0 0,0 1 0 0 0,1 8 0 0 0,0-15-396 0 0</inkml:trace>
  <inkml:trace contextRef="#ctx0" brushRef="#br0" timeOffset="2">43 428 5495 0 0,'1'0'423'0'0,"7"1"217"0"0,-1-2-1 0 0,1 1 1 0 0,-1-1-1 0 0,0 0 1 0 0,11-4 0 0 0,-11 3 370 0 0,15-5 2833 0 0,1-1-1 0 0,32-16 1 0 0,-52 22-3458 0 0,97-56 4469 0 0,-56 31-3565 0 0,-43 26-1277 0 0,2 0-586 0 0,-3 1 653 0 0,18-8-2454 0 0,-17 7 1648 0 0,0 1-1 0 0,0 0 1 0 0,-1 0 0 0 0,1-1-1 0 0,0 1 1 0 0,0 0-1 0 0,0 0 1 0 0,0 0 0 0 0,0 0-1 0 0,0 0 1 0 0,0 0-1 0 0,0 0 1 0 0,1 1 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7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58 167 4319 0 0,'0'0'4595'0'0,"3"-1"-3087"0"0,26-9 1292 0 0,-6 2-701 0 0,-1 0-1 0 0,39-21 1 0 0,10-8 265 0 0,-29 17-1206 0 0,69-30 2909 0 0,-97 47-2800 0 0,-14 5-970 0 0,-1 5-131 0 0,1-1 1 0 0,-1 1-1 0 0,0-1 0 0 0,0 0 1 0 0,-1 0-1 0 0,0 0 0 0 0,0 1 0 0 0,-1-2 1 0 0,1 1-1 0 0,-5 6 0 0 0,-5 7 562 0 0,-23 27 1 0 0,5-9-303 0 0,-6 10-206 0 0,17-24-138 0 0,-16 26 0 0 0,-171 300-82 0 0,169-300-69 0 0,35-47-293 0 0,3-6-2178 0 0,0 1 2105 0 0,0 1-1 0 0,0 0 1 0 0,0 0-1 0 0,0 0 1 0 0,3-4-1 0 0,0-3-533 0 0,5-7-1624 0 0,12-18 0 0 0,-8 15 380 0 0,-10 14 1556 0 0,1 0-1 0 0,0 0 1 0 0,1 0-1 0 0,-1 1 1 0 0,1-1-1 0 0,0 1 1 0 0,0 0-1 0 0,0 1 0 0 0,0-1 1 0 0,1 1-1 0 0,0 0 1 0 0,6-2-1 0 0,-2 3 606 0 0,-1 2 143 0 0,-7 1 1073 0 0,-1 1-425 0 0,0 1-1521 0 0,5 10 5183 0 0,-3-12-1870 0 0,1-7-2091 0 0,2-21-6034 0 0,-1 8-92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8.1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0 184 9759 0 0,'0'0'750'0'0,"3"2"-489"0"0,16 14-363 0 0,15 11 4009 0 0,-24-19 459 0 0,22 10-1 0 0,27 9 473 0 0,-51-24-4231 0 0,0-1 0 0 0,0 1-1 0 0,0-1 1 0 0,0-1 0 0 0,17 2-1 0 0,-22-4-524 0 0,0 1 0 0 0,1-1 0 0 0,-1 0 0 0 0,0 0 0 0 0,0 0 0 0 0,0 0 0 0 0,0 0 0 0 0,0-1 0 0 0,4-1 0 0 0,-2 0-132 0 0,-3 2 3 0 0,-1 0 0 0 0,1 0 0 0 0,0 0 0 0 0,-1-1 0 0 0,1 1 0 0 0,-1 0 0 0 0,0-1 0 0 0,1 1 0 0 0,0-3 0 0 0,6-5-343 0 0,-4 5-390 0 0,0 0 1 0 0,-1 0-1 0 0,1 0 1 0 0,5-9-1 0 0,3-11-7958 0 0,-3 7 487 0 0</inkml:trace>
  <inkml:trace contextRef="#ctx0" brushRef="#br0" timeOffset="1">366 0 5903 0 0,'-3'2'451'0'0,"-33"34"210"0"0,-47 61 11603 0 0,76-89-11456 0 0,-138 165 8487 0 0,145-173-9294 0 0,-3 3 35 0 0,1 0 0 0 0,-1 0 1 0 0,0 0-1 0 0,0 0 1 0 0,0-1-1 0 0,-1 1 0 0 0,-3 1 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0 522 7855 0 0,'71'-22'1220'0'0,"89"-43"15927"0"0,-146 59-16413 0 0,61-30 3296 0 0,32-25-2282 0 0,-98 56-1729 0 0,2-3-6 0 0,9-17-12 0 0,2-15-1 0 0,-15 26-1886 0 0,-2-3-4267 0 0,-4 15 5164 0 0,4-16-9207 0 0</inkml:trace>
  <inkml:trace contextRef="#ctx0" brushRef="#br0" timeOffset="1">420 1 11631 0 0,'5'110'2063'0'0,"-6"-55"2652"0"0,-1-1 0 0 0,-19 96 0 0 0,6-91-3201 0 0,-3-1 1 0 0,-40 87-1 0 0,45-115-1285 0 0,-121 266-73 0 0,122-275-156 0 0,12-21-10 0 0,-1 1 0 0 0,1-1-1 0 0,0 1 1 0 0,0-1 0 0 0,-1 1 0 0 0,1-1-1 0 0,0 1 1 0 0,-1-1 0 0 0,1 1 0 0 0,0-1-1 0 0,-1 0 1 0 0,1 1 0 0 0,-1-1 0 0 0,1 1-1 0 0,0-1 1 0 0,-1 0 0 0 0,1 0 0 0 0,-1 1-1 0 0,1-1 1 0 0,-1 0 0 0 0,-1 1 0 0 0,1-6-384 0 0,0 0-1 0 0,0-1 1 0 0,0 1 0 0 0,1 0 0 0 0,0 0 0 0 0,0-10 0 0 0,4-19-2574 0 0,3-1-3649 0 0,3-5-2110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8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 13535 0 0,'49'16'432'0'0,"23"11"4921"0"0,-31-10 525 0 0,49 12 0 0 0,-79-27-5383 0 0,-1-1 0 0 0,19 1-1 0 0,-7 0-287 0 0,-11-4-207 0 0,3-4 0 0 0,-12 2 0 0 0,-1 2 0 0 0,10-20 0 0 0,-9 9 0 0 0,-4 5-955 0 0,0 1-1 0 0,0-1 1 0 0,-1 0-1 0 0,0 1 1 0 0,-1-1-1 0 0,-3-6 1 0 0,-2-4-3069 0 0,0-1-5472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9 6911 0 0,'-1'0'259'0'0,"0"-1"0"0"0,1 0 0 0 0,-1 1 0 0 0,0-1 0 0 0,1 0 0 0 0,-1 1 0 0 0,0-1 0 0 0,0 1 0 0 0,1-1 0 0 0,-1 1 0 0 0,0-1 0 0 0,0 1 0 0 0,0-1 0 0 0,0 1 0 0 0,0 0 0 0 0,0 0 0 0 0,0-1 0 0 0,0 1 0 0 0,0 0 0 0 0,0 0 0 0 0,0 0 0 0 0,-1 0 0 0 0,-18 2 2614 0 0,13 0-2494 0 0,1 0 0 0 0,0 0 0 0 0,0 0 0 0 0,0 1 0 0 0,0 0 0 0 0,1 0 0 0 0,-1 0 0 0 0,1 1 0 0 0,0 0 0 0 0,0 0 0 0 0,0 0 0 0 0,0 1 0 0 0,1 0 0 0 0,0 0 0 0 0,0 0 0 0 0,0 0 0 0 0,0 0 0 0 0,1 1 0 0 0,-3 7 0 0 0,2-4-34 0 0,0 0-1 0 0,1 0 0 0 0,0 1 1 0 0,1 0-1 0 0,0-1 1 0 0,0 1-1 0 0,1 0 1 0 0,0 0-1 0 0,1-1 1 0 0,0 1-1 0 0,1 0 1 0 0,1 11-1 0 0,0-16-252 0 0,-1 0 1 0 0,0 0-1 0 0,1 0 0 0 0,0-1 1 0 0,0 1-1 0 0,1 0 0 0 0,-1-1 0 0 0,1 1 1 0 0,0-1-1 0 0,0 0 0 0 0,0 0 0 0 0,1 0 1 0 0,6 6-1 0 0,-7-8-39 0 0,0 1 0 0 0,0-1 0 0 0,0 0 0 0 0,1 0 0 0 0,-1-1 0 0 0,1 1 0 0 0,-1 0 0 0 0,1-1 0 0 0,-1 0 0 0 0,1 0 0 0 0,0 0 0 0 0,0 0 0 0 0,-1-1 0 0 0,1 0 0 0 0,0 1 0 0 0,0-1 0 0 0,0-1 0 0 0,-1 1 0 0 0,5-1 0 0 0,5-2-741 0 0,0-1 1 0 0,15-6-1 0 0,-9 1-1610 0 0,-1 0-1 0 0,-1-1 0 0 0,0-1 1 0 0,24-20-1 0 0,-31 21-4881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0:29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172 0 6159 0 0,'21'46'2436'0'0,"-1"0"1"0"0,-3 2-1 0 0,-1 0 0 0 0,-3 1 0 0 0,9 60 0 0 0,-13-20-1222 0 0,-9-69-736 0 0,0 0 1 0 0,-1-1-1 0 0,-1 1 0 0 0,-1 0 1 0 0,-1-1-1 0 0,-1 0 1 0 0,0 0-1 0 0,-1 0 0 0 0,-13 25 1 0 0,13-31-265 0 0,-1 2 67 0 0,0 0 0 0 0,-2 0-1 0 0,-18 25 1 0 0,18-29-71 0 0,0 0 0 0 0,-2-1 0 0 0,1 0 0 0 0,-15 10-1 0 0,20-16-109 0 0,-1-1-1 0 0,0 0 0 0 0,0 0 0 0 0,0 0 1 0 0,0-1-1 0 0,-1 0 0 0 0,1 0 0 0 0,-1 0 0 0 0,1-1 1 0 0,-1 0-1 0 0,-8 0 0 0 0,-17 0 339 0 0,22-2-213 0 0,22 0-28 0 0,59-6 298 0 0,-2-3 1 0 0,79-22-1 0 0,-48 10-434 0 0,444-114-52 0 0,-319 79-9 0 0,88-26 0 0 0,-243 61 0 0 0,-1-4 0 0 0,90-47 0 0 0,-134 59-1055 0 0,37-27-1 0 0,-49 31-327 0 0,-1 0-1 0 0,0-1 1 0 0,-1-1 0 0 0,14-15-1 0 0,-10 2-8812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0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0,'0'2'415'0'0,"1"0"1"0"0,-1 0-1 0 0,1 0 0 0 0,0 0 0 0 0,0 0 0 0 0,0 0 0 0 0,0 0 0 0 0,1 0 0 0 0,-1-1 0 0 0,3 4 0 0 0,3 4 979 0 0,-1 4-554 0 0,0 0 0 0 0,-1 0-1 0 0,-1 1 1 0 0,0-1 0 0 0,0 1-1 0 0,-2 0 1 0 0,2 15 0 0 0,6 25 620 0 0,-5-8-886 0 0,-6 5-715 0 0,1-50-199 0 0,0 2-137 0 0,-1 0-591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0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3367 0 0,'1'10'894'0'0,"1"1"-1"0"0,0-1 1 0 0,0 0-1 0 0,1 1 1 0 0,8 17-1 0 0,3 17 2522 0 0,-12-38-2961 0 0,1 7 1781 0 0,1 0 0 0 0,10 24 0 0 0,-13-37-1834 0 0,-1-1-306 0 0,1 1 0 0 0,0-1 0 0 0,0 0 0 0 0,0 0 0 0 0,0 1 0 0 0,0-1 0 0 0,0 0 0 0 0,0 0 0 0 0,0 0 0 0 0,0 0 0 0 0,0 0 0 0 0,-1 0 0 0 0,1 0 0 0 0,0 0 0 0 0,2-1 0 0 0,-2-1-36 0 0,1 1 1 0 0,-1-1-1 0 0,0 0 0 0 0,1 0 0 0 0,-1 0 0 0 0,0 0 0 0 0,0 0 1 0 0,0 0-1 0 0,0 0 0 0 0,0 0 0 0 0,-1 0 0 0 0,2-5 0 0 0,4-12-1110 0 0,-2 11-4003 0 0,-2-3-1770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2359 0 0,'8'-4'1484'0'0,"16"-2"1643"0"0,2 0-1 0 0,43-4 1 0 0,39-8 2207 0 0,-107 18-5396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2039 0 0,'1'4'121'0'0,"-1"1"-1"0"0,1 0 1 0 0,-1-1-1 0 0,0 1 1 0 0,0-1-1 0 0,0 1 1 0 0,-2 5-1 0 0,1 16 1060 0 0,3 6 181 0 0,-1 0-1 0 0,-4 46 1 0 0,2-49 185 0 0,3 41 0 0 0,-1-39-445 0 0,0-9 412 0 0,0 1 1 0 0,8 36-1 0 0,-8-57-1443 0 0,-1-1 0 0 0,0 0 1 0 0,1 0-1 0 0,-1 0 0 0 0,1 0 0 0 0,0 0 0 0 0,-1 0 1 0 0,1-1-1 0 0,0 1 0 0 0,0 0 0 0 0,-1 0 1 0 0,1 0-1 0 0,0-1 0 0 0,0 1 0 0 0,0 0 0 0 0,0-1 1 0 0,0 1-1 0 0,0 0 0 0 0,0-1 0 0 0,0 0 0 0 0,0 1 1 0 0,0-1-1 0 0,0 0 0 0 0,0 1 0 0 0,0-1 1 0 0,0 0-1 0 0,1 0 0 0 0,-1 0 0 0 0,0 0 0 0 0,0 0 1 0 0,0 0-1 0 0,1 0 0 0 0,6-1 185 0 0,-1 0-1 0 0,0 0 1 0 0,13-5-1 0 0,-15 4-28 0 0,133-28 2158 0 0,-134 29-2343 0 0,1 1 0 0 0,-1-1 0 0 0,1 1 0 0 0,-1 0-1 0 0,1 0 1 0 0,6 1 0 0 0,5 2-2727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1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4255 0 0,'0'1'14'0'0,"-1"-1"-1"0"0,1 0 0 0 0,0 1 0 0 0,-1-1 0 0 0,1 1 0 0 0,-1-1 0 0 0,1 0 0 0 0,0 1 0 0 0,0-1 1 0 0,-1 1-1 0 0,1-1 0 0 0,0 1 0 0 0,0-1 0 0 0,-1 1 0 0 0,1-1 0 0 0,0 1 0 0 0,0-1 1 0 0,0 1-1 0 0,0-1 0 0 0,0 1 0 0 0,0 0 0 0 0,0-1 0 0 0,0 1 0 0 0,0-1 0 0 0,0 1 0 0 0,0-1 1 0 0,0 1-1 0 0,0-1 0 0 0,1 1 0 0 0,-1 0 0 0 0,0 0 62 0 0,1 0 0 0 0,-1-1 1 0 0,0 1-1 0 0,0 0 0 0 0,0 0 0 0 0,0 0 0 0 0,0-1 0 0 0,0 1 1 0 0,0 0-1 0 0,0 0 0 0 0,0 0 0 0 0,0-1 0 0 0,-1 1 0 0 0,1 0 1 0 0,0 1-1 0 0,-1-1 153 0 0,0 1 0 0 0,1-1 0 0 0,0 1 0 0 0,-1-1 0 0 0,1 1 0 0 0,0 0 0 0 0,0-1 0 0 0,-1 1 0 0 0,1-1 0 0 0,1 1 0 0 0,-1 0 0 0 0,0 1 0 0 0,0 17 1966 0 0,-1-15-1695 0 0,1 0-1 0 0,0 0 1 0 0,0-1-1 0 0,0 10 0 0 0,1 13 909 0 0,-3 46 657 0 0,-2 3-779 0 0,3-53-997 0 0,0-5-75 0 0,0-8-182 0 0,1 1 1 0 0,0 0-1 0 0,0 0 0 0 0,4 19 1 0 0,1-25-1613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5439 0 0,'0'0'416'0'0,"11"5"2103"0"0,36 8 2624 0 0,-31-10-4373 0 0,-1 1-1 0 0,0 1 1 0 0,16 7-1 0 0,-29-12-534 0 0,11 3 204 0 0,-5-1-340 0 0,-1-1 7 0 0,-1 0 0 0 0,1 1-1 0 0,-1 0 1 0 0,0 0 0 0 0,0 1 0 0 0,9 4 0 0 0,-14-6 48 0 0,0-1-82 0 0,4 2 4 0 0,-4-1-65 0 0,0-1-1 0 0,0 1 0 0 0,-1-1 1 0 0,1 1-1 0 0,0 0 1 0 0,-1 0-1 0 0,1-1 1 0 0,-1 1-1 0 0,1 0 0 0 0,-1 0 1 0 0,1 0-1 0 0,-1 0 1 0 0,0-1-1 0 0,1 1 0 0 0,-1 0 1 0 0,0 0-1 0 0,0 0 1 0 0,0 0-1 0 0,1 1 1 0 0,0 18 184 0 0,-2-12-66 0 0,0 1 1 0 0,0-1-1 0 0,-1 0 0 0 0,0 1 0 0 0,-1-1 0 0 0,0-1 1 0 0,0 1-1 0 0,-1 0 0 0 0,-6 10 0 0 0,-6 14 27 0 0,4-10-4 0 0,0-1 0 0 0,-1 0-1 0 0,-23 25 1 0 0,-16 26 161 0 0,18-14-94 0 0,-39 59 142 0 0,69-111-370 0 0,3-5-95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2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4111 0 0,'0'0'319'0'0,"0"17"1010"0"0,1-11 139 0 0,1-1-1 0 0,-1 0 0 0 0,1 0 0 0 0,0 0 0 0 0,0 0 0 0 0,5 8 0 0 0,-4-7-365 0 0,6 9 2187 0 0,24 28-1 0 0,-27-36-3186 0 0,-5-5 43 0 0,0-1-38 0 0,9 15 70 0 0,-7-13-403 0 0,6 10-277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2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3711 0 0,'-3'7'382'0'0,"-18"23"2791"0"0,4-6 1787 0 0,-7 8-390 0 0,12-16-2604 0 0,1 0-1 0 0,-11 19 0 0 0,22-34-1545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3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26 102 2383 0 0,'-6'1'3971'0'0,"20"-51"2901"0"0,-11 40-6357 0 0,-2 7-412 0 0,0 0-1 0 0,0 0 1 0 0,0 0-1 0 0,0 0 1 0 0,-1 0-1 0 0,1 0 1 0 0,-1 0-1 0 0,0 0 0 0 0,0-4 1 0 0,0 6 362 0 0,1 0-405 0 0,2-4-37 0 0,-3 4 574 0 0,1 7-446 0 0,0 1-1 0 0,-1-1 0 0 0,0 1 1 0 0,0 7-1 0 0,0 20 290 0 0,2-9 168 0 0,-1 0 0 0 0,-4 48 0 0 0,2-40-65 0 0,1-22-351 0 0,0 0 0 0 0,-1 0 0 0 0,0 0 1 0 0,-1 0-1 0 0,0-1 0 0 0,-5 16 0 0 0,3-14 6 0 0,1-7 66 0 0,1 1 1 0 0,-1 0 0 0 0,-5 9-1 0 0,7-14-120 0 0,-8 7 552 0 0,5-2 562 0 0,4-6-1224 0 0,0 0 0 0 0,0 0 0 0 0,0 0 0 0 0,0 0-1 0 0,0 0 1 0 0,-1 0 0 0 0,1 0 0 0 0,0 0 0 0 0,0 0 0 0 0,0 1-1 0 0,0-1 1 0 0,0 0 0 0 0,0 0 0 0 0,0 0 0 0 0,0 0 0 0 0,0 0-1 0 0,0 0 1 0 0,0 0 0 0 0,0 0 0 0 0,0 0 0 0 0,0 0 0 0 0,1 1 406 0 0,-1-1-407 0 0,0 0 1 0 0,0 0 0 0 0,0 0 0 0 0,0 0 0 0 0,0 0 0 0 0,0 0-1 0 0,0 0 1 0 0,0 0 0 0 0,0 0 0 0 0,0 0 0 0 0,0 0 0 0 0,0 0 0 0 0,0 0-1 0 0,1 0 1 0 0,-1 0 0 0 0,0 0 0 0 0,0 0 0 0 0,0 0 0 0 0,0 0-1 0 0,0 0 1 0 0,0 0 0 0 0,0 0 0 0 0,0 0 0 0 0,18-2 518 0 0,1 1 0 0 0,-1 1 1 0 0,0 0-1 0 0,33 6 0 0 0,-32-2-64 0 0,-12-3-294 0 0,0 0 1 0 0,0 0-1 0 0,11 1 0 0 0,-11-11-7565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7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6391 0 0,'0'8'568'0'0,"0"1"-456"0"0,2-1 464 0 0,-2-1 88 0 0,0-1 16 0 0,1 1 8 0 0,0 2 1024 0 0,-2 0 208 0 0,1 1 32 0 0,1 2 16 0 0,-1 0-1088 0 0,-2 1-216 0 0,-3 0-48 0 0,-1 3-8 0 0,2-1-512 0 0,-1 0-96 0 0,3-2 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3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 5383 0 0,'-1'0'3504'0'0,"8"1"1019"0"0,22-10-114 0 0,-28 8-4062 0 0,0 1-55 0 0,0 0-285 0 0,0-1 0 0 0,0 1 1 0 0,0-1-1 0 0,0 1 0 0 0,0 0 0 0 0,0 0 0 0 0,0 0 1 0 0,0 0-1 0 0,0-1 0 0 0,0 1 0 0 0,0 0 0 0 0,0 0 1 0 0,0 1-1 0 0,0-1 0 0 0,0 0 0 0 0,0 0 0 0 0,-1 0 1 0 0,1 1-1 0 0,0-1 0 0 0,0 0 0 0 0,0 1 0 0 0,0-1 1 0 0,0 1-1 0 0,0-1 0 0 0,-1 1 0 0 0,1 0 1 0 0,0-1-1 0 0,0 1 0 0 0,-1 0 0 0 0,1-1 0 0 0,0 1 1 0 0,-1 0-1 0 0,1 0 0 0 0,-1-1 0 0 0,1 2 0 0 0,-1-2-1 0 0,3 6 33 0 0,-1 0-1 0 0,1-1 1 0 0,-1 1-1 0 0,0 0 1 0 0,-1 0-1 0 0,0 0 1 0 0,1 12-1 0 0,5 16 312 0 0,-4-21 143 0 0,-1 0 0 0 0,2 21 0 0 0,-1 0 210 0 0,-1-16-409 0 0,0 0 1 0 0,-2 0-1 0 0,0 0 0 0 0,-1 0 1 0 0,-1 0-1 0 0,-8 32 0 0 0,2-16 802 0 0,8-34-1014 0 0,0 1-1 0 0,0-1 1 0 0,0 1-1 0 0,0-1 1 0 0,0 1 0 0 0,-1-1-1 0 0,1 1 1 0 0,0-1-1 0 0,1 1 1 0 0,-1-1-1 0 0,0 1 1 0 0,0-1-1 0 0,0 0 1 0 0,0 1 0 0 0,0-1-1 0 0,0 1 1 0 0,0-1-1 0 0,1 1 1 0 0,-1-1-1 0 0,0 0 1 0 0,0 1 0 0 0,1-1-1 0 0,-1 1 1 0 0,0-1-1 0 0,1 0 1 0 0,-1 1-1 0 0,0-1 1 0 0,1 0 0 0 0,-1 1-1 0 0,0-1 1 0 0,2 0-1 0 0,-1 1 31 0 0,0-1 0 0 0,1 1-1 0 0,-1-1 1 0 0,1 0 0 0 0,-1 0-1 0 0,1 0 1 0 0,-1 0-1 0 0,1 0 1 0 0,-1 0 0 0 0,3 0-1 0 0,2-1 145 0 0,-1-1-1 0 0,1 1 0 0 0,-1-1 0 0 0,1 0 0 0 0,5-3 0 0 0,-10 5-240 0 0,0-1-1 0 0,1 0 0 0 0,-1 0 1 0 0,0 0-1 0 0,0 0 0 0 0,0 0 0 0 0,0 0 1 0 0,0 0-1 0 0,0 0 0 0 0,0 0 1 0 0,0 0-1 0 0,1-2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4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4663 0 0,'0'0'360'0'0,"9"0"-224"0"0,34 0 3089 0 0,-13 1 1437 0 0,51-5-1 0 0,-27-1-2609 0 0,31-6-589 0 0,-74 10-1238 0 0,-9 1-481 0 0,-1 0 1 0 0,1 0 0 0 0,0-1-1 0 0,0 1 1 0 0,0 0 0 0 0,0-1-1 0 0,-1 1 1 0 0,4-2 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4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3599 0 0,'1'11'258'0'0,"-1"0"0"0"0,-1 13 0 0 0,0-18 417 0 0,1 0 1 0 0,0 1-1 0 0,0-1 0 0 0,0 0 0 0 0,1 0 0 0 0,0 0 0 0 0,0 0 0 0 0,0 0 0 0 0,1 0 0 0 0,3 10 0 0 0,0-7 363 0 0,-1 0 0 0 0,1 0-1 0 0,1 0 1 0 0,0-1-1 0 0,0 1 1 0 0,1-2 0 0 0,0 1-1 0 0,10 8 1 0 0,-16-15-421 0 0,0 0-38 0 0,2 1-425 0 0,-1-1 0 0 0,1 1 0 0 0,0-1 1 0 0,0 0-1 0 0,-1 0 0 0 0,1 0 0 0 0,0-1 0 0 0,0 1 1 0 0,0 0-1 0 0,0-1 0 0 0,0 0 0 0 0,0 0 0 0 0,3 0 0 0 0,-5 0-12 0 0,18-2 135 0 0,-10-2-494 0 0,-1 0 0 0 0,1 0 0 0 0,-1-1 0 0 0,14-10 0 0 0,-8 7-2476 0 0,-6 3-1707 0 0,3-2-2806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2471 0 0,'12'-12'3402'0'0,"30"-25"4820"0"0,-25 22-6526 0 0,9-5-425 0 0,-26 20-1142 0 0,1 0-75 0 0,0 2-44 0 0,-1-1-10 0 0,1 1 0 0 0,-1 0 0 0 0,1-1 0 0 0,-1 1 0 0 0,0-1 0 0 0,1 1 0 0 0,-1 0 0 0 0,0-1 0 0 0,0 1 0 0 0,0-1 0 0 0,0 1 0 0 0,-1 2 0 0 0,0 6 0 0 0,3 23 0 0 0,-1 1 0 0 0,-2 0 0 0 0,-2 0 0 0 0,-6 32 0 0 0,6-41 0 0 0,-14 50 0 0 0,5-25 0 0 0,11-45 17 0 0,0-1 0 0 0,0 0-1 0 0,-1 0 1 0 0,0 1 0 0 0,1-1-1 0 0,-1-1 1 0 0,-3 5 0 0 0,4-7 68 0 0,-6 8 134 0 0,7-8 450 0 0,20-9 362 0 0,-6 1-306 0 0,1 1 1 0 0,0 1-1 0 0,0 1 1 0 0,0 0-1 0 0,0 0 1 0 0,26-1-1 0 0,-40 5-537 0 0,15 6 677 0 0,-8-1-2520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6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0,'1'1'278'0'0,"20"10"116"0"0,-16-8 465 0 0,0 0 1 0 0,0 0-1 0 0,-1 0 0 0 0,1 1 1 0 0,-1 0-1 0 0,0-1 0 0 0,0 2 0 0 0,5 6 1 0 0,-1-1 900 0 0,0 1 1 0 0,17 15 0 0 0,-21-22-1759 0 0,-3-3 136 0 0,12 13-3280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2015 0 0,'4'9'601'0'0,"0"0"0"0"0,-1 1-1 0 0,0-1 1 0 0,-1 1 0 0 0,3 19-1 0 0,-1 52 6310 0 0,-3-28-3286 0 0,2-4-1118 0 0,8 83 1514 0 0,-6-112-3779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6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2791 0 0,'1'-1'207'0'0,"11"-18"3380"0"0,6 16 1935 0 0,-10 1-4575 0 0,1 1 0 0 0,-1 0-1 0 0,1 0 1 0 0,-1 1 0 0 0,1 0-1 0 0,10 1 1 0 0,16 5 80 0 0,-25-4-712 0 0,0 0 0 0 0,18 1 0 0 0,-17-3-226 0 0,0 1 0 0 0,-1 0 0 0 0,15 3 0 0 0,-22-3-28 0 0,1 0 0 0 0,0 0 0 0 0,-1 0 0 0 0,1 1 0 0 0,-1-1 1 0 0,1 1-1 0 0,-1 0 0 0 0,0 0 0 0 0,0 0 0 0 0,0 0 0 0 0,0 0 0 0 0,5 5 1 0 0,-7-5 22 0 0,0 0 0 0 0,1 1 0 0 0,-1-1 0 0 0,0 0 0 0 0,0 0 1 0 0,-1 1-1 0 0,1-1 0 0 0,0 1 0 0 0,-1-1 0 0 0,0 1 0 0 0,1-1 1 0 0,-1 1-1 0 0,0 2 0 0 0,-5 35 1050 0 0,3-27-815 0 0,-3 8 143 0 0,-1 1-1 0 0,0-1 1 0 0,-2-1 0 0 0,0 0-1 0 0,-1 0 1 0 0,-16 24-1 0 0,16-29-292 0 0,-32 49 485 0 0,37-58-651 0 0,-1-1 0 0 0,1 1 0 0 0,-1-1 1 0 0,-1 0-1 0 0,1 0 0 0 0,0-1 1 0 0,-1 0-1 0 0,-8 5 0 0 0,13-9-91 0 0,0 1 0 0 0,0-1 0 0 0,0 0 0 0 0,0 1 0 0 0,0-1 0 0 0,0 0 0 0 0,0 0 1 0 0,0 0-1 0 0,0 0 0 0 0,0 0 0 0 0,0 0 0 0 0,0 0 0 0 0,0 0 0 0 0,0 0 0 0 0,0 0 0 0 0,0 0 0 0 0,0-1 0 0 0,-1 0 0 0 0,-9-6-7807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7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8663 0 0,'-3'18'768'0'0,"-2"-2"-608"0"0,1-6-160 0 0,0 1 0 0 0,-2 1 1088 0 0,2 2 192 0 0,-5 0 40 0 0,2 0 8 0 0,2 1-632 0 0,2-2-128 0 0,0-5-24 0 0,3 3-4856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2303 0 0,'0'0'1723'0'0,"13"-1"3489"0"0,5 4 739 0 0,6-4-3584 0 0,20-2-1808 0 0,-43 3-602 0 0,0 0-1 0 0,1 1 1 0 0,-1-1-1 0 0,0 0 1 0 0,0 1-1 0 0,1-1 1 0 0,-1 1-1 0 0,0-1 0 0 0,0 1 1 0 0,0 0-1 0 0,0-1 1 0 0,0 1-1 0 0,0 0 1 0 0,0 0-1 0 0,0 0 1 0 0,0 0-1 0 0,0 0 1 0 0,0 0-1 0 0,-1 0 1 0 0,1 0-1 0 0,0 0 1 0 0,-1 0-1 0 0,2 2 1 0 0,1 3-13 0 0,-1 1 1 0 0,1 0-1 0 0,0 7 1 0 0,-1-7 75 0 0,9 35-79 0 0,8 66 0 0 0,-11-43 220 0 0,-2 1-1 0 0,-5 110 1 0 0,-2-161-107 0 0,-1 15 325 0 0,-1 0 0 0 0,-14 58 1 0 0,12-77 89 0 0,3-6 3300 0 0,8-7-1913 0 0,7-5-1310 0 0,0 1 1 0 0,15-5-1 0 0,8-3-380 0 0,-25 8-1677 0 0,-2 0-4309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2:25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0 109 3567 0 0,'2'-2'16'0'0,"0"0"0"0"0,0 0 0 0 0,0 0 0 0 0,0 1 0 0 0,0-1 0 0 0,0 1 0 0 0,0-1 0 0 0,0 1-1 0 0,1 0 1 0 0,-1 0 0 0 0,1 0 0 0 0,-1 0 0 0 0,5-1 0 0 0,2 1 30 0 0,0 0 0 0 0,16 0 0 0 0,0 0-23 0 0,-3-1 28 0 0,87-5 2852 0 0,149-31-1 0 0,-196 25-519 0 0,0 3 0 0 0,124-3-1 0 0,-148 14-1058 0 0,0 2-1 0 0,0 1 0 0 0,41 11 1 0 0,109 38 2796 0 0,-180-51-3982 0 0,100 35 1468 0 0,130 64 0 0 0,-195-79-1140 0 0,-1 1 0 0 0,0 2-1 0 0,-3 2 1 0 0,0 1 0 0 0,61 59 0 0 0,90 82-391 0 0,-140-131-47 0 0,2-1 0 0 0,58 29-1 0 0,-73-47-10 0 0,1-1 0 0 0,1-2 0 0 0,80 22-1 0 0,-86-31-11 0 0,0-1 0 0 0,0-2-1 0 0,1-1 1 0 0,-1-2-1 0 0,56-4 1 0 0,-31-3-5 0 0,0-3 0 0 0,0-3 0 0 0,-2-2 0 0 0,1-2 0 0 0,68-30 0 0 0,-42 7 0 0 0,87-53 0 0 0,114-59 0 0 0,-202 110 0 0 0,251-113 0 0 0,-250 123 0 0 0,126-31 0 0 0,92-2 0 0 0,-273 58 0 0 0,51-7 0 0 0,93-4 0 0 0,78 12 0 0 0,203 37 0 0 0,-337-17 0 0 0,194 52 0 0 0,5 23 0 0 0,-261-75 0 0 0,0-2 0 0 0,102 10 0 0 0,-80-19 0 0 0,119-8 0 0 0,300-54 0 0 0,-325 34 0 0 0,-73 15 0 0 0,193 8 0 0 0,-208 6 0 0 0,140 28 0 0 0,-122-14 0 0 0,1-4 0 0 0,1-5 0 0 0,-1-4 0 0 0,119-8 0 0 0,4-14 0 0 0,-67 5 0 0 0,-60 6 0 0 0,137-27 0 0 0,-9-21 0 0 0,97-17 0 0 0,-276 63 0 0 0,1 2 0 0 0,0 3 0 0 0,57 3 0 0 0,-71 1 0 0 0,-1 2 0 0 0,0 2 0 0 0,-1 1 0 0 0,1 1 0 0 0,48 20 0 0 0,169 70 0 0 0,-186-76 0 0 0,2-4 0 0 0,66 11 0 0 0,-47-19 0 0 0,0-4 0 0 0,0-3 0 0 0,153-15 0 0 0,18-29 0 0 0,-164 23 0 0 0,166-11 0 0 0,-166 28 0 0 0,0 4 0 0 0,-1 3 0 0 0,126 27 0 0 0,195 38 0 0 0,-303-60 0 0 0,203-6 0 0 0,-9-40 0 0 0,-3-26 0 0 0,-215 44 0 0 0,0 3 0 0 0,2 3 0 0 0,-1 5 0 0 0,1 3 0 0 0,114 11 0 0 0,170 41 0 0 0,-194-23 0 0 0,427 31 0 0 0,169-70 0 0 0,-342-1 0 0 0,-80 25 0 0 0,-259-1 0 0 0,162 39 0 0 0,-228-43 0 0 0,-1 2 0 0 0,0 1 0 0 0,42 21 0 0 0,-63-28-96 0 0,9 6-2426 0 0,-11-8 2064 0 0,0 1 0 0 0,-1 0 0 0 0,1 0 0 0 0,0-1 1 0 0,-1 1-1 0 0,1 0 0 0 0,-1 0 0 0 0,1 0 0 0 0,-1-1 0 0 0,0 1 1 0 0,1 0-1 0 0,-1 0 0 0 0,1 1 0 0 0,0 12-9738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8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3567 0 0,'0'0'320'0'0,"0"-7"912"0"0,0 0 712 0 0,1-2-1400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02:26.6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1 384 5727 0 0,'19'-4'197'0'0,"1"1"0"0"0,35 1 0 0 0,-17 1-180 0 0,304-7 5253 0 0,-117 5-596 0 0,-34 2-1407 0 0,21 0-328 0 0,0-18-425 0 0,-160 11-1951 0 0,56-9 502 0 0,119-34-1 0 0,160-100 172 0 0,-324 124-744 0 0,131-37-1 0 0,-163 57-307 0 0,1 1 0 0 0,0 1-1 0 0,1 2 1 0 0,-1 1 0 0 0,1 2 0 0 0,41 4-1 0 0,-61-2-101 0 0,1 1 0 0 0,-1 0-1 0 0,0 0 1 0 0,0 1 0 0 0,0 1-1 0 0,-1 1 1 0 0,16 8 0 0 0,-12-4 21 0 0,0 0 0 0 0,-1 2 0 0 0,0 0 0 0 0,21 23 1 0 0,10 16-1 0 0,34 32 95 0 0,-64-68-173 0 0,1-1 0 0 0,0 0 0 0 0,25 14 0 0 0,-23-18-25 0 0,1-1 0 0 0,0 0 0 0 0,0-1 0 0 0,1-2 0 0 0,41 9 0 0 0,-27-10 0 0 0,0-1 0 0 0,69-2 0 0 0,89-24 0 0 0,-124 11 0 0 0,77-1 0 0 0,77 19 0 0 0,-38 0 0 0 0,-128-7 0 0 0,73-10 0 0 0,107-28 0 0 0,-201 35 0 0 0,42 1 0 0 0,-3 0 0 0 0,-73 2 0 0 0,16-2 0 0 0,-1 1 0 0 0,1 1 0 0 0,0 1 0 0 0,0 0 0 0 0,0 1 0 0 0,28 7 0 0 0,-6 3 0 0 0,-2 2 0 0 0,1 2 0 0 0,39 22 0 0 0,-16-7 0 0 0,81 27 0 0 0,-61-27 0 0 0,-21-7 0 0 0,1-4 0 0 0,1-2 0 0 0,0-3 0 0 0,2-3 0 0 0,115 8 0 0 0,-94-16-485 0 0,1-3-1 0 0,115-13 1 0 0,-158 4-7087 0 0,0-3-2624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0:50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2015 0 0,'-10'2'306'0'0,"-29"4"542"0"0,37-3 645 0 0,5 1-283 0 0,11 4 547 0 0,-11-6-1205 0 0,2 1 184 0 0,0 1 0 0 0,0 0 0 0 0,-1 0 0 0 0,0 0 0 0 0,0 1 0 0 0,0 0 0 0 0,-1 0 0 0 0,6 7 0 0 0,0 6 2441 0 0,8 23 1 0 0,-10-25-926 0 0,13 24 0 0 0,-20-38-2157 0 0,1-1-1 0 0,0 0 1 0 0,0 0-1 0 0,0 0 0 0 0,0 0 1 0 0,1 0-1 0 0,-1 0 1 0 0,0 0-1 0 0,0 0 0 0 0,1 0 1 0 0,-1-1-1 0 0,0 1 1 0 0,1 0-1 0 0,-1-1 0 0 0,0 1 1 0 0,1-1-1 0 0,-1 1 1 0 0,1-1-1 0 0,-1 0 0 0 0,1 0 1 0 0,-1 0-1 0 0,1 0 1 0 0,-1 0-1 0 0,1 0 0 0 0,0 0 1 0 0,-1 0-1 0 0,2-1 1 0 0,2 0 57 0 0,1 0 0 0 0,-1-1 1 0 0,0 0-1 0 0,0 0 0 0 0,9-5 1 0 0,-3 1 9 0 0,8-5 337 0 0,-1 0-1 0 0,24-19 0 0 0,-29 20-184 0 0,1 1-1 0 0,0 0 1 0 0,23-10-1 0 0,18-11 264 0 0,-44 24-568 0 0,-1 1 0 0 0,1 0 0 0 0,0 1 0 0 0,0 0 0 0 0,16-3 0 0 0,-3 0-6 0 0,-12 3-3 0 0,-10 3 0 0 0,0 0 0 0 0,1 0 0 0 0,-1 0 0 0 0,1 0 0 0 0,-1 0 0 0 0,1 1 0 0 0,-1 0 0 0 0,1-1 0 0 0,-1 1 0 0 0,1 0 0 0 0,-1 0 0 0 0,1 0 0 0 0,-1 1 0 0 0,1-1 0 0 0,3 2 0 0 0,-2-2 0 0 0,13 5 0 0 0,-8-2 0 0 0,-4-1 0 0 0,0 1 0 0 0,1-1 0 0 0,-1 1 0 0 0,9 6 0 0 0,-1 0 0 0 0,0 1 0 0 0,0 0 0 0 0,16 17 0 0 0,-28-24 0 0 0,14 6 0 0 0,-11-6 0 0 0,1-1 0 0 0,0 1 0 0 0,-1-1 0 0 0,1-1 0 0 0,0 1 0 0 0,0-1 0 0 0,0 0 0 0 0,0 0 0 0 0,0 0 0 0 0,0 0 0 0 0,1-1 0 0 0,-1 0 0 0 0,0 0 0 0 0,0-1 0 0 0,0 1 0 0 0,0-1 0 0 0,0 0 0 0 0,0-1 0 0 0,0 1 0 0 0,0-1 0 0 0,0 0 0 0 0,0 0 0 0 0,-1 0 0 0 0,1-1 0 0 0,-1 1 0 0 0,0-1 0 0 0,0-1 0 0 0,6-4 0 0 0,-4 3-150 0 0,10-13-2454 0 0,-14 16 1820 0 0,-1 0-1 0 0,1 0 1 0 0,-1-1 0 0 0,0 1 0 0 0,0 0 0 0 0,0 0-1 0 0,1-5 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0:52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10479 0 0,'0'0'3046'0'0,"7"5"1148"0"0,-1 0-2961 0 0,-1 0-1 0 0,0 1 1 0 0,0 0 0 0 0,0 0-1 0 0,0 0 1 0 0,-1 1-1 0 0,0-1 1 0 0,3 8-1 0 0,-5-11-966 0 0,0 0 0 0 0,0 0 0 0 0,0 0 0 0 0,0 0 0 0 0,1 0 0 0 0,-1-1 0 0 0,1 1 0 0 0,0-1 0 0 0,-1 0 0 0 0,1 0 0 0 0,7 4 0 0 0,-9-6-2 0 0,12 5 51 0 0,-6-3-304 0 0,0 0 0 0 0,0-1-1 0 0,0 0 1 0 0,0-1 0 0 0,0 0 0 0 0,0 0 0 0 0,0 0 0 0 0,0-1-1 0 0,0 0 1 0 0,0 0 0 0 0,0-1 0 0 0,0 0 0 0 0,-1 0 0 0 0,1 0-1 0 0,-1-1 1 0 0,12-7 0 0 0,21-11-11 0 0,7-5 0 0 0,-23 9 0 0 0,-9 6 0 0 0,-1 2 0 0 0,1 0 0 0 0,1 0 0 0 0,0 1 0 0 0,30-11 0 0 0,-39 17 0 0 0,-5 1 0 0 0,1 1 0 0 0,0-1 0 0 0,0 1 0 0 0,0-1 0 0 0,0 1 0 0 0,0 0 0 0 0,-1 0 0 0 0,1 0 0 0 0,0 0 0 0 0,0 0 0 0 0,3 1 0 0 0,-4-1 0 0 0,1 0 0 0 0,0 0 0 0 0,-1 1 0 0 0,1-1 0 0 0,-1 1 0 0 0,1-1 0 0 0,-1 1 0 0 0,1 0 0 0 0,-1-1 0 0 0,1 1 0 0 0,-1 0 0 0 0,0 0 0 0 0,1 0 0 0 0,-1 0 0 0 0,0 0 0 0 0,0 0 0 0 0,1 1 0 0 0,0 1 0 0 0,2 1 0 0 0,-4-4 0 0 0,1 1 0 0 0,-1-1 0 0 0,1 0 0 0 0,-1 1 0 0 0,0-1 0 0 0,1 0 0 0 0,-1 1 0 0 0,0-1 0 0 0,1 0 0 0 0,-1 1 0 0 0,0-1 0 0 0,0 1 0 0 0,1-1 0 0 0,-1 1 0 0 0,0-1 0 0 0,0 1 0 0 0,0-1 0 0 0,1 1 0 0 0,-1-1 0 0 0,0 1 0 0 0,0-1 0 0 0,0 1 0 0 0,0-1 0 0 0,0 1 0 0 0,0-1 0 0 0,0 1 0 0 0,0-1 0 0 0,0 1 0 0 0,-1-1 0 0 0,1 1 0 0 0,0-1 0 0 0,0 1 0 0 0,-1 0 0 0 0,1 0 0 0 0,0 2 0 0 0,0 0 0 0 0,0 0 0 0 0,0 0 0 0 0,0 0 0 0 0,1 0 0 0 0,0 0 0 0 0,-1 0 0 0 0,1 0 0 0 0,0 0 0 0 0,0 0 0 0 0,1 0 0 0 0,-1 0 0 0 0,1-1 0 0 0,-1 1 0 0 0,1 0 0 0 0,0-1 0 0 0,0 0 0 0 0,3 4 0 0 0,5 4 0 0 0,-6-9 0 0 0,-1-1 0 0 0,0 1 0 0 0,-1 0 0 0 0,1 0 0 0 0,0 0 0 0 0,-1 0 0 0 0,1-1 0 0 0,0 0 0 0 0,-1 1 0 0 0,1-1 0 0 0,0 0 0 0 0,0 0 0 0 0,-1-1 0 0 0,1 1 0 0 0,0 0 0 0 0,0-1 0 0 0,-1 0 0 0 0,4-1 0 0 0,8-1 0 0 0,96-21 0 0 0,-77 21 0 0 0,45-15-1456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0:5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4031 0 0,'0'0'1934'0'0,"0"3"-234"0"0,0-3-1539 0 0,0 1 1 0 0,0 0-1 0 0,0 0 1 0 0,0-1-1 0 0,0 1 1 0 0,0 0-1 0 0,0 0 1 0 0,1-1-1 0 0,-1 1 1 0 0,0 0-1 0 0,0 0 1 0 0,1-1-1 0 0,-1 1 1 0 0,0 0-1 0 0,1-1 1 0 0,-1 1-1 0 0,1-1 1 0 0,-1 1-1 0 0,1 0 1 0 0,-1-1-1 0 0,1 1 1 0 0,0-1 0 0 0,0 1-1 0 0,21 6 6620 0 0,-16-6-5224 0 0,-1 1-852 0 0,-1 0 0 0 0,1 0 0 0 0,-1 0 0 0 0,1 0 0 0 0,-1 1 0 0 0,0-1 0 0 0,0 1 0 0 0,0 0 0 0 0,0 0 0 0 0,6 7 646 0 0,-3-6-47 0 0,1 0-667 0 0,1 1-1 0 0,0-2 1 0 0,0 1-1 0 0,11 2 1 0 0,-13-5-637 0 0,1-1 0 0 0,-6 0 0 0 0,0 0 0 0 0,0 0 0 0 0,0 0 0 0 0,1-1 0 0 0,-1 1 0 0 0,0-1 0 0 0,0 0 0 0 0,0 1 0 0 0,0-1 0 0 0,0 0 0 0 0,0 0 0 0 0,0 0 0 0 0,0 0 0 0 0,-1-1 0 0 0,1 1 0 0 0,0-1 0 0 0,-1 1 0 0 0,1-1 0 0 0,-1 1 0 0 0,1-1 0 0 0,-1 0 0 0 0,2-2 0 0 0,2-3 0 0 0,42-50 0 0 0,-41 52 0 0 0,-4 4 0 0 0,1 0 0 0 0,-1 0 0 0 0,1 0 0 0 0,0 0 0 0 0,-1 1 0 0 0,1-1 0 0 0,0 1 0 0 0,4 0 0 0 0,4-2 0 0 0,-5 1 0 0 0,1 0 0 0 0,-1 1 0 0 0,10 0 0 0 0,120-2 0 0 0,-106 2 0 0 0,-26 0 0 0 0,0 0 0 0 0,0 0 0 0 0,0 0 0 0 0,0-1 0 0 0,-1 1 0 0 0,1-1 0 0 0,0 0 0 0 0,0 0 0 0 0,-1-1 0 0 0,1 1 0 0 0,-1-1 0 0 0,4-1 0 0 0,10-5 0 0 0,-16 7 0 0 0,15-2 0 0 0,-6 2 0 0 0,38-2 0 0 0,-44 3 0 0 0,28-1 0 0 0,14-1 0 0 0,-28 2 0 0 0,-13 0 0 0 0,0 0 0 0 0,1 0 0 0 0,-1 1 0 0 0,0 0 0 0 0,0 0 0 0 0,-1 0 0 0 0,1 0 0 0 0,0 1 0 0 0,0 0 0 0 0,6 3 0 0 0,-4-3 0 0 0,0-1 0 0 0,0-1 0 0 0,0 1 0 0 0,0 0 0 0 0,0-2 0 0 0,2-1 0 0 0,-7 2 0 0 0,7-5 0 0 0,-6 2 0 0 0,0 1 0 0 0,1 0 0 0 0,-1-1 0 0 0,0 0 0 0 0,0 0 0 0 0,-1 0 0 0 0,1 0 0 0 0,-1 0 0 0 0,1-1 0 0 0,-1 1 0 0 0,2-6 0 0 0,9-10 0 0 0,-11 15-525 0 0,1 0-1 0 0,-1 0 1 0 0,0-1-1 0 0,-1 1 1 0 0,1 0-1 0 0,-1-1 1 0 0,0 1 0 0 0,1-8-1 0 0,4-13-5084 0 0,0 12-4043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5119 0 0,'-2'10'456'0'0,"-1"3"-360"0"0,-2 7-96 0 0,-3 3 0 0 0,1-4 1448 0 0,0 3 280 0 0,-2 1 48 0 0,0 5 16 0 0,2 0-928 0 0,0-2-192 0 0,2 1-32 0 0,2 0 0 0 0,1-4-504 0 0,2-1-136 0 0,1-3 0 0 0,3-1-4064 0 0,2 1-864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5327 0 0,'0'0'410'0'0,"2"2"-268"0"0,21 21 2995 0 0,35 47 0 0 0,-4 15 3525 0 0,-6-7-2251 0 0,-10-29-3126 0 0,-21-30-1245 0 0,0 1 682 0 0,21 18-1 0 0,-32-33-1334 0 0,-1 0 0 0 0,1-1 0 0 0,0 0 0 0 0,1 0 0 0 0,-1 0 1 0 0,0-1-1 0 0,1 0 0 0 0,11 4 0 0 0,-9-6-4680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2127 0 0,'1'2'20'0'0,"-1"0"0"0"0,0 0 0 0 0,0 0-1 0 0,0 0 1 0 0,0 1 0 0 0,0-1-1 0 0,0 0 1 0 0,-1 0 0 0 0,1 0 0 0 0,-1 0-1 0 0,1 0 1 0 0,-1 1 0 0 0,0-1-1 0 0,-2 3 1 0 0,-18 31 1453 0 0,13-24-314 0 0,-21 32 2110 0 0,-35 63 4756 0 0,0 3-3286 0 0,24-43-4700 0 0,36-60-5125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8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3599 0 0,'0'0'278'0'0,"4"7"-44"0"0,1 4 689 0 0,0-1 418 0 0,0 1 0 0 0,7 10 0 0 0,24 38 4416 0 0,-29-48-4851 0 0,10 22 0 0 0,1 0-115 0 0,-8-14-366 0 0,15 37 0 0 0,-19-40-462 0 0,1 0-1 0 0,1 0 1 0 0,16 25 0 0 0,-7-14-820 0 0,0-1-4117 0 0,-4-11-330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9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0 2039 0 0,'-10'20'2238'0'0,"-21"25"0"0"0,8-12 508 0 0,5-7-1253 0 0,10-14-645 0 0,-1 0 0 0 0,-7 17 0 0 0,3-4-83 0 0,6-12-314 0 0,1 0 1 0 0,-8 23 0 0 0,9-22-420 0 0,-3 12-434 0 0,5-8-3300 0 0,3-2-1165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6391 0 0,'8'10'250'0'0,"-1"1"-1"0"0,9 17 0 0 0,1 2 986 0 0,27 44 3247 0 0,-20-32-1533 0 0,34 45-1 0 0,-38-60-2325 0 0,-9-11-16 0 0,25 28 0 0 0,-33-41-626 0 0,1 1 0 0 0,-1-1-1 0 0,1 0 1 0 0,0 0 0 0 0,0 0 0 0 0,0-1 0 0 0,0 1-1 0 0,1-1 1 0 0,-1 0 0 0 0,1 0 0 0 0,-1-1 0 0 0,9 2 0 0 0,-12-2-201 0 0,1-1 0 0 0,-1 0 1 0 0,1 0-1 0 0,-1 0 1 0 0,0 0-1 0 0,1 0 1 0 0,-1-1-1 0 0,1 1 1 0 0,-1 0-1 0 0,0-1 1 0 0,3 0-1 0 0,7-6-5407 0 0,-4-1 395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 10879 0 0,'-6'5'2666'0'0,"19"-5"2516"0"0,41-3 2456 0 0,3-1-5796 0 0,-28 1-1581 0 0,4 1-2363 0 0,-12 6-6863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8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4055 0 0,'1'4'181'0'0,"0"0"-1"0"0,0 0 1 0 0,0 0 0 0 0,-1 0-1 0 0,0 5 1 0 0,3 18 1721 0 0,-2-23-1604 0 0,0-1 0 0 0,-1 1 1 0 0,1 0-1 0 0,-1-1 1 0 0,0 1-1 0 0,-1 6 0 0 0,0-5 60 0 0,1-1 0 0 0,0 1 0 0 0,0 0 0 0 0,1 7 0 0 0,0-6 52 0 0,0 1-1 0 0,-1 0 1 0 0,0 0-1 0 0,-1 10 1 0 0,0-8 289 0 0,0-1-1 0 0,2 16 1 0 0,-1-21-497 0 0,0 1-1 0 0,0-1 0 0 0,0 0 0 0 0,-1 0 0 0 0,1 1 1 0 0,-1-1-1 0 0,0 0 0 0 0,-2 5 0 0 0,2-5 4 0 0,0 0 0 0 0,0 1-1 0 0,0-1 1 0 0,1 0-1 0 0,-1 1 1 0 0,1-1 0 0 0,0 4-1 0 0,-2 35 4928 0 0,3-44-4977 0 0,15-43 79 0 0,3 1 0 0 0,2 0 0 0 0,46-71 0 0 0,-64 110-57 0 0,19-23 295 0 0,-21 27-393 0 0,-1 0-1 0 0,1 0 0 0 0,0 0 1 0 0,0 0-1 0 0,0 0 1 0 0,0 0-1 0 0,0 1 0 0 0,0-1 1 0 0,0 0-1 0 0,0 1 0 0 0,0-1 1 0 0,0 1-1 0 0,0-1 0 0 0,1 1 1 0 0,-1-1-1 0 0,0 1 1 0 0,0 0-1 0 0,0 0 0 0 0,1-1 1 0 0,-1 1-1 0 0,0 0 0 0 0,3 0 1 0 0,-4 1-40 0 0,1-1 0 0 0,-1 1 0 0 0,1-1 0 0 0,0 1 0 0 0,-1 0 0 0 0,1-1 1 0 0,-1 1-1 0 0,1 0 0 0 0,-1-1 0 0 0,1 1 0 0 0,-1 0 0 0 0,0-1 0 0 0,1 1 0 0 0,-1 0 0 0 0,0 0 1 0 0,0 0-1 0 0,1-1 0 0 0,-1 2 0 0 0,2 14 287 0 0,-2 15 630 0 0,-6 54-1 0 0,3-61-419 0 0,1 0 1 0 0,1 0-1 0 0,3 41 0 0 0,-2-64-203 0 0,2-1-267 0 0,-1 0-64 0 0,-1 0 0 0 0,1-1 1 0 0,0 1-1 0 0,0 0 1 0 0,0 0-1 0 0,0-1 0 0 0,-1 1 1 0 0,1-1-1 0 0,0 1 0 0 0,0 0 1 0 0,-1-1-1 0 0,1 1 0 0 0,0-1 1 0 0,-1 0-1 0 0,1 1 1 0 0,-1-1-1 0 0,1 0 0 0 0,0 1 1 0 0,-1-1-1 0 0,0 0 0 0 0,1 1 1 0 0,0-2-1 0 0,0-1 1 0 0,12-19-3 0 0,-1 0 0 0 0,-1 0 0 0 0,10-31 0 0 0,-6 17 0 0 0,12-36 0 0 0,-27 72 0 0 0,0 1 0 0 0,0-1 0 0 0,0 0 0 0 0,0 0 0 0 0,0 0 0 0 0,0 0 0 0 0,0 1 0 0 0,0-1 0 0 0,0 0 0 0 0,0 0 0 0 0,0 0 0 0 0,0 0 0 0 0,0 1 0 0 0,1-1 0 0 0,-1 0 0 0 0,0 0 0 0 0,0 0 0 0 0,0 0 0 0 0,0 0 0 0 0,0 0 0 0 0,1 0 0 0 0,-1 0 0 0 0,0 1 0 0 0,0-1 0 0 0,0 0 0 0 0,0 0 0 0 0,0 0 0 0 0,1 0 0 0 0,-1 0 0 0 0,0 0 0 0 0,0 0 0 0 0,0 0 0 0 0,0 0 0 0 0,1 0 0 0 0,-1 0 0 0 0,0 0 0 0 0,0 0 0 0 0,0 0 0 0 0,1 0 0 0 0,-1 0 0 0 0,0 0 0 0 0,0 0 0 0 0,0 0 0 0 0,0-1 0 0 0,0 1 0 0 0,1 0 0 0 0,-1 0 0 0 0,0 0 0 0 0,0 0 0 0 0,0 0 0 0 0,0 0 0 0 0,0 0 0 0 0,1 0 0 0 0,-1-1 0 0 0,0 1 0 0 0,0 0 0 0 0,0 0 0 0 0,0 0 0 0 0,0 0 0 0 0,0 0 0 0 0,0-1 0 0 0,0 1 0 0 0,0 0 0 0 0,0 0 0 0 0,0 0 0 0 0,0 0 0 0 0,0-1 0 0 0,6 15 0 0 0,-6-13 0 0 0,4 12 0 0 0,-1 1 0 0 0,0 0 0 0 0,1 22 0 0 0,-3-18 0 0 0,6 22 0 0 0,-6-36 0 0 0,-1-2 0 0 0,0 0 0 0 0,1 0 0 0 0,-1 0 0 0 0,1 0 0 0 0,0 0 0 0 0,-1 0 0 0 0,1 0 0 0 0,0 0 0 0 0,0 0 0 0 0,1 0 0 0 0,-1-1 0 0 0,0 1 0 0 0,3 2 0 0 0,-3-3-130 0 0,0 0 1 0 0,0-1-1 0 0,0 1 1 0 0,0-1-1 0 0,0 1 0 0 0,0-1 1 0 0,0 1-1 0 0,1-1 1 0 0,-1 0-1 0 0,0 1 0 0 0,0-1 1 0 0,0 0-1 0 0,1 0 0 0 0,-1 0 1 0 0,0 0-1 0 0,0 0 1 0 0,0 0-1 0 0,1 0 0 0 0,-1-1 1 0 0,0 1-1 0 0,0 0 1 0 0,0-1-1 0 0,0 1 0 0 0,1-1 1 0 0,-1 1-1 0 0,0-1 1 0 0,0 1-1 0 0,0-1 0 0 0,0 0 1 0 0,0 1-1 0 0,0-1 1 0 0,0 0-1 0 0,-1 0 0 0 0,1 0 1 0 0,1-1-1 0 0,0 0-333 0 0,2-1-729 0 0,-1-1 0 0 0,0 1 0 0 0,0-1 1 0 0,0 0-1 0 0,4-7 0 0 0,3-4-1342 0 0,7 19 6956 0 0,-12-3-4006 0 0,0-1 0 0 0,-1 1 0 0 0,1-1 0 0 0,0 0 0 0 0,-1 0 0 0 0,1-1 0 0 0,0 0 0 0 0,-1 1 0 0 0,1-1-1 0 0,0-1 1 0 0,-1 1 0 0 0,0-1 0 0 0,1 1 0 0 0,-1-1 0 0 0,5-3 0 0 0,0-1-195 0 0,-1 1 0 0 0,1-2 0 0 0,-1 1-1 0 0,0-1 1 0 0,12-13 0 0 0,-14 13-146 0 0,-1-2 0 0 0,1 1 0 0 0,-1-1 0 0 0,-1 1 0 0 0,1-1 0 0 0,-1 0 0 0 0,2-11 0 0 0,-2 10-31 0 0,-4 9-39 0 0,1 0 1 0 0,-1 0-1 0 0,0 0 0 0 0,0 0 1 0 0,0 0-1 0 0,0 0 0 0 0,0 0 1 0 0,0 0-1 0 0,0 0 1 0 0,0-1-1 0 0,0 1 0 0 0,0 0 1 0 0,0 0-1 0 0,-1 0 0 0 0,1 0 1 0 0,0 0-1 0 0,-1 0 0 0 0,0-1 1 0 0,-2-10 84 0 0,2 11-26 0 0,0 1 1 0 0,1 0-1 0 0,-1-1 0 0 0,1 1 1 0 0,-1-1-1 0 0,0 1 0 0 0,0 0 1 0 0,1 0-1 0 0,-1-1 0 0 0,0 1 1 0 0,0 0-1 0 0,1 0 0 0 0,-1 0 1 0 0,0 0-1 0 0,0 0 0 0 0,1 0 1 0 0,-1 0-1 0 0,0 0 0 0 0,0 0 1 0 0,1 0-1 0 0,-1 0 0 0 0,0 1 1 0 0,-1-1-1 0 0,-20 14-50 0 0,-37 29 0 0 0,50-36-14 0 0,1 1 1 0 0,0 0-1 0 0,1 0 1 0 0,0 0-1 0 0,0 1 1 0 0,1 0-1 0 0,-7 13 1 0 0,12-19-1 0 0,0 0 0 0 0,0 0 0 0 0,0 0 0 0 0,1 1 0 0 0,-1-1 0 0 0,1 0 0 0 0,-1 1 0 0 0,1-1 0 0 0,0 0 0 0 0,1 1 0 0 0,-1-1 0 0 0,1 0 0 0 0,-1 1 0 0 0,1-1 0 0 0,0 0 0 0 0,0 0 0 0 0,0 1 0 0 0,1-1 0 0 0,-1 0 0 0 0,1 0 0 0 0,-1 0 0 0 0,1-1 0 0 0,4 6 0 0 0,2 2 0 0 0,1 0 0 0 0,0 0 0 0 0,1-1 0 0 0,17 13 0 0 0,-24-20 0 0 0,1 0 0 0 0,-1 0 0 0 0,1 0 0 0 0,-1 0 0 0 0,7 1 0 0 0,4 2 0 0 0,-12-4 0 0 0,1 1 0 0 0,0-1 0 0 0,-1 0 0 0 0,1-1 0 0 0,0 1 0 0 0,-1 0 0 0 0,1-1 0 0 0,0 1 0 0 0,0-1 0 0 0,0 0 0 0 0,-1 0 0 0 0,1 0 0 0 0,0 0 0 0 0,0-1 0 0 0,3 0 0 0 0,4-1 0 0 0,22-5-243 0 0,-30 7-1018 0 0,9-5-3594 0 0,-2 1-1627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2159 0 0,'-1'1'162'0'0,"-1"1"-1"0"0,0 0 0 0 0,1 0 1 0 0,-1-1-1 0 0,0 1 0 0 0,0-1 1 0 0,0 0-1 0 0,0 0 0 0 0,0 1 1 0 0,0-1-1 0 0,-3 1 0 0 0,3-2 341 0 0,-1 1 0 0 0,1 1-1 0 0,0-1 1 0 0,0 0 0 0 0,0 1 0 0 0,0-1-1 0 0,0 1 1 0 0,0-1 0 0 0,-3 4 0 0 0,-5 11 1094 0 0,0 1 0 0 0,0 0 0 0 0,2 0 0 0 0,-10 30 0 0 0,0-1 26 0 0,-98 196 1799 0 0,103-215-3282 0 0,12-25-317 0 0,-6 13 497 0 0,7-14-457 0 0,0-1 0 0 0,0 1 0 0 0,-1-1 0 0 0,1 1 0 0 0,0 0-1 0 0,0-1 1 0 0,0 1 0 0 0,0 0 0 0 0,0-1 0 0 0,0 1 0 0 0,0-1 0 0 0,0 1-1 0 0,0 0 1 0 0,0-1 0 0 0,1 1 0 0 0,-1 0 0 0 0,0-1 0 0 0,0 1 0 0 0,0-1 0 0 0,1 1-1 0 0,-1-1 1 0 0,1 1 0 0 0,1 2-1326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3023 0 0,'-2'-3'4130'0'0,"4"2"-3162"0"0,2 1-258 0 0,0-1 0 0 0,-1 1 0 0 0,1 0 0 0 0,0 0 0 0 0,0 0 0 0 0,0 0 0 0 0,0 1 0 0 0,0-1 0 0 0,0 1 0 0 0,0 0 0 0 0,-1 1 0 0 0,6 1 0 0 0,-8-2 422 0 0,5 10-176 0 0,0 8 204 0 0,-6-17-1913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9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3079 0 0,'0'0'272'0'0,"-4"2"-272"0"0,3-1 0 0 0,-4-1 592 0 0,1 0 64 0 0,-2 2 688 0 0,2 1-880 0 0,-1 1 376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9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83 2815 0 0,'-8'1'1165'0'0,"7"3"388"0"0,1 0-117 0 0,1-2-139 0 0,0 4-591 0 0,1-1 1 0 0,1 1-1 0 0,-1-1 1 0 0,1 0-1 0 0,-1 0 0 0 0,2 0 1 0 0,-1 0-1 0 0,0 0 0 0 0,1-1 1 0 0,5 5-1 0 0,10 15 1319 0 0,-18-23-1425 0 0,1 1-386 0 0,0 0 1 0 0,0 0 0 0 0,0 0 0 0 0,-1 0-1 0 0,1 0 1 0 0,2 4 0 0 0,-3-4-37 0 0,3 3-36 0 0,-3-4-128 0 0,0 0-1 0 0,0 1 1 0 0,0-1 0 0 0,-1 1 0 0 0,1-1-1 0 0,0 1 1 0 0,0-1 0 0 0,-1 1 0 0 0,1 0 0 0 0,-1-1-1 0 0,1 1 1 0 0,-1 0 0 0 0,0-1 0 0 0,0 1-1 0 0,0 0 1 0 0,0 3 0 0 0</inkml:trace>
  <inkml:trace contextRef="#ctx0" brushRef="#br0" timeOffset="1">80 1 2935 0 0,'0'0'4192'0'0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2415 0 0,'0'0'117'0'0,"0"0"0"0"0,0 0 0 0 0,0 0 0 0 0,0-1 0 0 0,0 1 0 0 0,0 0 0 0 0,0 0 0 0 0,0-1 0 0 0,0 1 0 0 0,0 0 0 0 0,0 0 0 0 0,0-1 0 0 0,0 1 0 0 0,0 0 0 0 0,0 0 0 0 0,0 0 0 0 0,0-1 0 0 0,0 1 0 0 0,0 0-1 0 0,0 0 1 0 0,0-1 0 0 0,1 1 0 0 0,-1 0 0 0 0,0 0 0 0 0,0 0 0 0 0,0-1 0 0 0,0 1 0 0 0,0 0 0 0 0,1 0 0 0 0,-1 0 0 0 0,0 0 0 0 0,0 0 0 0 0,0-1 0 0 0,1 1 0 0 0,-1 0 0 0 0,0 0 0 0 0,0 0 0 0 0,1 0 0 0 0,-1 0 0 0 0,0 0-1 0 0,0 0 1 0 0,0 0 0 0 0,1 0 0 0 0,-1 0 0 0 0,0 0 0 0 0,0 0 0 0 0,1 0 0 0 0,-1 0 0 0 0,10 5 5198 0 0,-9-3-6393 0 0,5 2 1737 0 0,0 0 1 0 0,-1 1-1 0 0,0 0 0 0 0,0 1 0 0 0,-1-1 0 0 0,0 1 1 0 0,1 0-1 0 0,4 10 0 0 0,-3-6 64 0 0,-4-6-521 0 0,-1-1 0 0 0,1 1 1 0 0,-1 0-1 0 0,0-1 0 0 0,-1 1 0 0 0,1 0 0 0 0,-1-1 0 0 0,1 1 0 0 0,-1 0 1 0 0,0 0-1 0 0,0-1 0 0 0,-1 1 0 0 0,1 0 0 0 0,-2 4 0 0 0,1-7 254 0 0,-3 6 1283 0 0,11-6 8 0 0,9-5-985 0 0,0-4-845 0 0,10-3-231 0 0,-10 8-6685 0 0,-4 3-1333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2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6991 0 0,'0'0'542'0'0,"8"-12"4218"0"0,17 7-1131 0 0,-24 5-3093 0 0,1 1-125 0 0,12 10 335 0 0,-12-10-454 0 0,-1 1-32 0 0,0 1-174 0 0,1 0-1 0 0,-1 0 0 0 0,0 0 1 0 0,-1 0-1 0 0,1 0 1 0 0,0 4-1 0 0,0-2 100 0 0,-1 0-1 0 0,0 0 1 0 0,-1 0 0 0 0,1-1-1 0 0,-1 1 1 0 0,-2 8 0 0 0,1-7 159 0 0,0 0 1 0 0,0 0-1 0 0,-1 0 1 0 0,-6 9-1 0 0,-8 6 1018 0 0,16-20-1296 0 0,1-1 1 0 0,-1 1-1 0 0,0 0 1 0 0,1-1-1 0 0,-1 1 1 0 0,1 0-1 0 0,-1-1 1 0 0,1 1-1 0 0,-1 0 1 0 0,1-1-1 0 0,-1 1 1 0 0,1 0-1 0 0,0 0 1 0 0,-1 0-1 0 0,1-1 1 0 0,0 1-1 0 0,0 0 1 0 0,0 0-1 0 0,-1 0 0 0 0,1 0 1 0 0,0 0-1 0 0,0 0 1 0 0,0-1-1 0 0,1 1 1 0 0,-1 0-1 0 0,0 0 1 0 0,0 0-1 0 0,0 0 1 0 0,0 0-1 0 0,1-1 1 0 0,-1 1-1 0 0,0 0 1 0 0,1 0-1 0 0,-1-1 1 0 0,1 1-1 0 0,-1 0 1 0 0,1 0-1 0 0,-1-1 1 0 0,1 1-1 0 0,0-1 1 0 0,0 2-1 0 0,4 2-81 0 0,0-1-1 0 0,0 0 1 0 0,0 0 0 0 0,1 0 0 0 0,5 2-1 0 0,4 2 165 0 0,-13-6-133 0 0,0 1 1 0 0,0-1-1 0 0,0 0 0 0 0,0 0 0 0 0,0 1 0 0 0,0-1 1 0 0,-1 1-1 0 0,1-1 0 0 0,0 1 0 0 0,-1 0 0 0 0,1 0 1 0 0,-1-1-1 0 0,0 1 0 0 0,0 0 0 0 0,0 0 0 0 0,0 1 1 0 0,0-1-1 0 0,0 0 0 0 0,0 0 0 0 0,0 0 0 0 0,-1 1 1 0 0,0-1-1 0 0,1 0 0 0 0,-1 0 0 0 0,0 1 1 0 0,0-1-1 0 0,0 0 0 0 0,0 1 0 0 0,0-1 0 0 0,-1 0 1 0 0,1 1-1 0 0,-1-1 0 0 0,1 0 0 0 0,-1 0 0 0 0,-1 3 1 0 0,-2 3 266 0 0,0-1 1 0 0,-1 1 0 0 0,0-1-1 0 0,0 0 1 0 0,-1 0 0 0 0,-11 11-1 0 0,11-13-184 0 0,5-5-108 0 0,0 1 1 0 0,0 0-1 0 0,0 0 0 0 0,0 0 0 0 0,0 0 0 0 0,0 0 0 0 0,0 0 0 0 0,0 0 0 0 0,0 0 1 0 0,0 0-1 0 0,0 0 0 0 0,1 0 0 0 0,-2 3 0 0 0,-4-2-1077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3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2039 0 0,'0'0'675'0'0,"16"-4"2974"0"0,-10 4-2922 0 0,0 1 0 0 0,0 0 0 0 0,0 1 0 0 0,0-1 0 0 0,-1 1 0 0 0,1 0 0 0 0,-1 1 0 0 0,1-1 0 0 0,7 6 0 0 0,-12-6-402 0 0,1-1 0 0 0,-1 0 0 0 0,0 0 0 0 0,0 1 0 0 0,0-1 1 0 0,0 0-1 0 0,0 1 0 0 0,0-1 0 0 0,-1 1 0 0 0,1 0 0 0 0,0-1 0 0 0,-1 1 1 0 0,1-1-1 0 0,-1 1 0 0 0,0 0 0 0 0,0-1 0 0 0,1 1 0 0 0,-1 0 1 0 0,0 2-1 0 0,0 2 343 0 0,-1 0 1 0 0,1 1 0 0 0,-1-1-1 0 0,-2 6 1 0 0,-7 14 659 0 0,10-25-1248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3655 0 0,'0'0'8544'0'0,"6"7"-8264"0"0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3335 0 0,'-1'-4'6790'0'0,"-2"22"-5382"0"0,0 0-1 0 0,1 0 1 0 0,1 1 0 0 0,2 30 0 0 0,-2 24 1219 0 0,0-62-2200 0 0,-1 9 613 0 0,0 0-1 0 0,2 0 0 0 0,0 0 1 0 0,4 22-1 0 0,-3-41-319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7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2847 0 0,'11'-6'-311'0'0,"0"-1"1703"0"0,21-8 0 0 0,-28 13-930 0 0,0 1 0 0 0,0 0 0 0 0,1 0 1 0 0,-1 0-1 0 0,0 1 0 0 0,1-1 0 0 0,-1 1 1 0 0,0 0-1 0 0,6 1 0 0 0,30 2 2048 0 0,-26-3-2004 0 0,0 2 0 0 0,0-1 1 0 0,0 2-1 0 0,20 5 0 0 0,-31-6-467 0 0,0-1-1 0 0,0 1 0 0 0,0 0 1 0 0,0 0-1 0 0,-1 0 0 0 0,1 0 1 0 0,-1 0-1 0 0,1 1 0 0 0,2 3 1 0 0,-4-5-15 0 0,1 1 71 0 0,-2-1-84 0 0,0 0 1 0 0,1 0-1 0 0,-1 0 0 0 0,0 0 1 0 0,1 0-1 0 0,-1 0 0 0 0,1-1 1 0 0,-1 1-1 0 0,1 0 1 0 0,-1 0-1 0 0,1 0 0 0 0,0 0 1 0 0,2 3 17 0 0,1 3-5 0 0,-2 0 0 0 0,1-1 0 0 0,-1 1 0 0 0,0 0-1 0 0,0 1 1 0 0,-1-1 0 0 0,1 10 0 0 0,-1 54 196 0 0,-2-40-107 0 0,10 158-100 0 0,-2-56-14 0 0,-3 153 1342 0 0,8 153 3202 0 0,54 150-1568 0 0,-38-114-3379 0 0,-27-399 176 0 0,0 92 24 0 0,-3-127 204 0 0,-1 0 1 0 0,-11 44-1 0 0,13-78 8 0 0,-1-1-1 0 0,0 1 1 0 0,0 0-1 0 0,-1 0 0 0 0,0-1 1 0 0,0 1-1 0 0,0-1 1 0 0,-1 0-1 0 0,0 0 1 0 0,0 0-1 0 0,-1-1 1 0 0,1 0-1 0 0,-1 1 1 0 0,-1-1-1 0 0,1-1 1 0 0,-1 1-1 0 0,1-1 1 0 0,-1 0-1 0 0,-7 3 0 0 0,-65 28 529 0 0,77-34-469 0 0,0-1-1 0 0,0 1 1 0 0,0 0-1 0 0,0 0 0 0 0,0 0 1 0 0,1-1-1 0 0,-1 1 0 0 0,0 0 1 0 0,0 0-1 0 0,1 0 0 0 0,-1 0 1 0 0,0 2-1 0 0,0-3 209 0 0,6 11 990 0 0,-2-10-1190 0 0,0 1 0 0 0,0-1-1 0 0,0 0 1 0 0,1 0 0 0 0,-1-1 0 0 0,0 1-1 0 0,1-1 1 0 0,-1 1 0 0 0,1-1 0 0 0,-1 0 0 0 0,1 0-1 0 0,-1-1 1 0 0,0 1 0 0 0,1-1 0 0 0,-1 0-1 0 0,0 1 1 0 0,6-3 0 0 0,-3 0-73 0 0,1 1-1 0 0,-1-1 1 0 0,0-1-1 0 0,0 1 1 0 0,0-1 0 0 0,0 0-1 0 0,9-9 1 0 0,-6 4-161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3679 0 0,'1'2'4115'0'0,"2"4"-3189"0"0,-1 0 0 0 0,0 1 0 0 0,0-1 0 0 0,-1 1 0 0 0,1-1 1 0 0,-2 1-1 0 0,1 0 0 0 0,-1-1 0 0 0,0 1 0 0 0,0 0 0 0 0,0 0 0 0 0,-1-1 0 0 0,-2 9 0 0 0,2-9-345 0 0,0 1 0 0 0,0-1 1 0 0,1 0-1 0 0,0 12 0 0 0,-1 15 1242 0 0,0-16-761 0 0,0-1-1 0 0,2 18 0 0 0,-1 12 754 0 0,0-44-1682 0 0,-1 2 49 0 0,1-1 0 0 0,0 1 0 0 0,0-1 0 0 0,0 0 0 0 0,0 1 0 0 0,1-1 0 0 0,-1 1 0 0 0,1-1 0 0 0,0 0 0 0 0,2 6 0 0 0,-3-9-178 0 0,1 0 0 0 0,-1 0 0 0 0,0 0 0 0 0,1 1 0 0 0,-1-1 0 0 0,0 0 1 0 0,1 0-1 0 0,-1-1 0 0 0,0 1 0 0 0,0 0 0 0 0,1 0 0 0 0,-1 0 0 0 0,0 0 0 0 0,1 0 0 0 0,-1 0 1 0 0,0 0-1 0 0,0 0 0 0 0,1 0 0 0 0,-1-1 0 0 0,0 1 0 0 0,1 0 0 0 0,-1 0 0 0 0,0 0 1 0 0,0-1-1 0 0,0 1 0 0 0,1 0 0 0 0,-1 0 0 0 0,0 0 0 0 0,0-1 0 0 0,0 1 0 0 0,8-8 14 0 0,-2-1-18 0 0,-1 0 0 0 0,10-19 0 0 0,7-13 0 0 0,3-4 0 0 0,-19 33 0 0 0,0 1 0 0 0,1 0 0 0 0,9-12 0 0 0,-16 22 0 0 0,0 1 0 0 0,1 0 0 0 0,-1 0 0 0 0,0-1 0 0 0,0 1 0 0 0,1 0 0 0 0,-1 0 0 0 0,0-1 0 0 0,0 1 0 0 0,1 0 0 0 0,-1 0 0 0 0,0 0 0 0 0,1 0 0 0 0,-1 0 0 0 0,0-1 0 0 0,1 1 0 0 0,-1 0 0 0 0,0 0 0 0 0,1 0 0 0 0,-1 0 0 0 0,0 0 0 0 0,1 0 0 0 0,-1 0 0 0 0,1 0 0 0 0,-1 0 0 0 0,0 0 0 0 0,1 0 0 0 0,-1 1 0 0 0,0-1 0 0 0,1 0 0 0 0,-1 0 0 0 0,0 0 0 0 0,0 0 0 0 0,1 0 0 0 0,-1 1 0 0 0,0-1 0 0 0,1 0 0 0 0,-1 0 0 0 0,0 1 0 0 0,0-1 0 0 0,1 0 0 0 0,-1 0 0 0 0,0 1 0 0 0,0-1 0 0 0,0 0 0 0 0,1 1 0 0 0,-1-1 0 0 0,0 0 0 0 0,0 1 0 0 0,0-1 0 0 0,9 19 0 0 0,-9-17 0 0 0,4 10 91 0 0,0 0 0 0 0,-2 0 0 0 0,3 16 0 0 0,-2-11-698 0 0,0 0 1 0 0,7 22-1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8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6735 0 0,'34'56'719'0'0,"42"81"-454"0"0,171 485 7747 0 0,-176-390-4614 0 0,63 367 0 0 0,-119-491-1621 0 0,0 163 1 0 0,-32 110 1694 0 0,1-252-2830 0 0,-5-2 1 0 0,-6-1 0 0 0,-5 0-1 0 0,-60 147 1 0 0,55-183-1347 0 0,-4-3 1 0 0,-57 91-1 0 0,-129 145-6213 0 0,177-262-3279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5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0 6647 0 0,'-1'1'48'0'0,"-1"1"-1"0"0,1-1 0 0 0,0 0 1 0 0,-1 1-1 0 0,1-1 0 0 0,0 1 1 0 0,-1-1-1 0 0,1 1 0 0 0,0-1 1 0 0,0 1-1 0 0,1 0 0 0 0,-1 0 1 0 0,0 0-1 0 0,0 2 0 0 0,-8 33-49 0 0,6-19 164 0 0,-9 34 1359 0 0,-19 98 2271 0 0,-31 275 2633 0 0,39-257-4411 0 0,6-29-284 0 0,-28 376 2190 0 0,45-457-3685 0 0,11 81-1 0 0,-10-128-167 0 0,1 1-1 0 0,0-1 0 0 0,1 1 0 0 0,1-1 0 0 0,-1 0 0 0 0,12 20 0 0 0,-13-27-239 0 0,0-1 0 0 0,0 1 0 0 0,1-1 0 0 0,-1 0 0 0 0,1 0 0 0 0,0 0 0 0 0,0 0 0 0 0,0-1 0 0 0,0 1 0 0 0,5 1-1 0 0,-5-2-377 0 0,0-1-1 0 0,0 1 0 0 0,0-1 0 0 0,0 0 0 0 0,0 0 0 0 0,0-1 0 0 0,1 1 0 0 0,-1-1 0 0 0,0 0 0 0 0,1 1 0 0 0,-1-1 0 0 0,0-1 0 0 0,1 1 0 0 0,2-1 1 0 0,22-5-7071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71 3767 0 0,'-6'8'482'0'0,"6"-7"-344"0"0,0 1-1 0 0,1-1 1 0 0,-1 0 0 0 0,1 1-1 0 0,-1-1 1 0 0,1 1 0 0 0,0-1 0 0 0,-1 0-1 0 0,1 1 1 0 0,0-1 0 0 0,0 0 0 0 0,2 2-1 0 0,0 0 523 0 0,0-1-1 0 0,0 0 0 0 0,0 1 0 0 0,0-1 1 0 0,1 0-1 0 0,-1-1 0 0 0,1 1 1 0 0,-1 0-1 0 0,1-1 0 0 0,0 0 0 0 0,0 0 1 0 0,5 1-1 0 0,9 0 1827 0 0,24 1 0 0 0,-33-3-1679 0 0,6 0-140 0 0,0 0 1 0 0,19-4-1 0 0,63-18 277 0 0,-70 13-1353 0 0,44-21 0 0 0,-7-1-4192 0 0,-49 22 2170 0 0,27-12-4247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6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7687 0 0,'9'-5'322'0'0,"1"1"-1"0"0,18-6 0 0 0,12-5 557 0 0,-9 0 1518 0 0,1 1-1 0 0,49-15 1 0 0,-65 25-1522 0 0,1 1-1 0 0,26-3 1 0 0,-31 5-1105 0 0,0 1 0 0 0,0 1 0 0 0,0 0 0 0 0,17 3 0 0 0,-19-1-4212 0 0,0 1-1473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5351 0 0,'1'147'2636'0'0,"2"72"1256"0"0,0-32-1969 0 0,-9 74-55 0 0,-40 127-563 0 0,-55 20-81 0 0,89-365-718 0 0,2 0-1 0 0,-9 76 0 0 0,18-106-426 0 0,1 0 0 0 0,0 0-1 0 0,1 0 1 0 0,4 25 0 0 0,-4-32-66 0 0,1-1 1 0 0,0 0-1 0 0,0 1 1 0 0,0-1-1 0 0,0 0 1 0 0,1-1-1 0 0,0 1 1 0 0,0 0-1 0 0,0-1 1 0 0,0 1-1 0 0,1-1 1 0 0,0 0-1 0 0,0 0 1 0 0,6 4-1 0 0,-1-1 167 0 0,2-1-1 0 0,-1 0 1 0 0,1 0-1 0 0,0-1 1 0 0,18 5-1 0 0,59 13 740 0 0,-62-18-568 0 0,-1 1 0 0 0,0 1 0 0 0,24 11 0 0 0,-22-6 23 0 0,97 41 1122 0 0,-107-47-1348 0 0,1-1 0 0 0,0 0 0 0 0,1-2 0 0 0,-1 0 0 0 0,22 1-1 0 0,112-9 682 0 0,-86-2-8295 0 0,-36 3-1054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5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5383 0 0,'0'0'2088'0'0,"8"-2"-1248"0"0,-1-1 8 0 0,0-3-416 0 0,-3 1 576 0 0,4 0-944 0 0,-1 2-2896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2759 0 0,'0'1'207'0'0,"0"0"259"0"0,-1 0-1 0 0,1 0 1 0 0,-1 0-1 0 0,1 0 1 0 0,0 1-1 0 0,0-1 1 0 0,-1 0-1 0 0,1 0 1 0 0,0 0-1 0 0,0 0 1 0 0,0 0-1 0 0,0 1 1 0 0,0-1-1 0 0,1 1 1 0 0,0-1-163 0 0,-1 0 0 0 0,1 0 1 0 0,0-1-1 0 0,0 1 0 0 0,-1 0 1 0 0,1 0-1 0 0,0-1 0 0 0,0 1 1 0 0,0-1-1 0 0,0 1 0 0 0,0-1 1 0 0,0 1-1 0 0,0-1 0 0 0,0 0 1 0 0,1 1-1 0 0,7 2 649 0 0,1-1 0 0 0,-1 0 0 0 0,0 0 0 0 0,1-1-1 0 0,16 0 1 0 0,49-5 2741 0 0,-11 0-2012 0 0,-62 4-1497 0 0,2 1-97 0 0,-1 0 0 0 0,0 0-1 0 0,1 0 1 0 0,-1 1 0 0 0,0-1 0 0 0,0 1-1 0 0,0 0 1 0 0,0 0 0 0 0,0 0 0 0 0,-1 0 0 0 0,1 0-1 0 0,3 4 1 0 0,-6-5-60 0 0,1 0 0 0 0,-1 0 0 0 0,1-1 0 0 0,-1 1 0 0 0,0 0 0 0 0,1 0 0 0 0,-1 0-1 0 0,0 0 1 0 0,0 0 0 0 0,0 0 0 0 0,1 0 0 0 0,-1 0 0 0 0,0 2 0 0 0,-1 0 9 0 0,1-1-1 0 0,0 1 1 0 0,-1 0 0 0 0,1-1-1 0 0,-1 1 1 0 0,-2 4 0 0 0,-11 26 227 0 0,9-20-165 0 0,-1 0-1 0 0,-10 16 1 0 0,-45 80 167 0 0,7-10-154 0 0,-2 4 290 0 0,47-88-334 0 0,-7 11 528 0 0,-30 37 0 0 0,23-36-127 0 0,7-8-60 0 0,0-1 1 0 0,-24 21 0 0 0,28-22-186 0 0,11-16-219 0 0,1-1 0 0 0,0 0 0 0 0,0 1 0 0 0,0-1-1 0 0,-1 0 1 0 0,1 1 0 0 0,0-1 0 0 0,0 0 0 0 0,0 1 0 0 0,0-1 0 0 0,0 0 0 0 0,-1 1 0 0 0,1-1 0 0 0,0 0 0 0 0,0 1 0 0 0,0-1 0 0 0,0 1 0 0 0,0-1 0 0 0,0 0 0 0 0,0 1 0 0 0,0-1 0 0 0,0 1 0 0 0,1-1-1 0 0,-1 0 1 0 0,0 1 0 0 0,0-1 0 0 0,0 0 0 0 0,0 1 0 0 0,1-1 0 0 0,-1 0 0 0 0,0 1 0 0 0,0-1 0 0 0,0 0 0 0 0,1 1 0 0 0,-1-1 0 0 0,0 0 0 0 0,1 0 0 0 0,-1 1 0 0 0,0-1 0 0 0,1 0 0 0 0,-1 0 0 0 0,0 0-1 0 0,1 1 1 0 0,-1-1 0 0 0,0 0 0 0 0,1 0 0 0 0,-1 0 0 0 0,0 0 0 0 0,1 0 0 0 0,-1 0 0 0 0,1 0 0 0 0,-1 0 0 0 0,0 0 0 0 0,1 0 0 0 0,-1 0 0 0 0,0 0 0 0 0,2 0 0 0 0,16 1 66 0 0,-9-1-36 0 0,0 1 0 0 0,0-2-1 0 0,11 0 1 0 0,14-6-1069 0 0,-1-2 0 0 0,41-16 0 0 0,62-33-5653 0 0,-72 29 3327 0 0,-48 22-5125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7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4199 0 0,'0'0'5434'0'0,"9"-3"-1412"0"0,3-1 307 0 0,5 1-2585 0 0,1 0-681 0 0,-15 2-868 0 0,0 1-1 0 0,-1 0 1 0 0,1 0 0 0 0,0 0-1 0 0,0 0 1 0 0,5 1 0 0 0,5 0 245 0 0,-12-1-391 0 0,0 0 1 0 0,0 0-1 0 0,0 0 1 0 0,0 1-1 0 0,0-1 1 0 0,0 0 0 0 0,0 0-1 0 0,0 1 1 0 0,0-1-1 0 0,0 1 1 0 0,0-1-1 0 0,0 1 1 0 0,0-1-1 0 0,-1 1 1 0 0,1 0-1 0 0,0-1 1 0 0,0 1-1 0 0,-1 0 1 0 0,1-1-1 0 0,0 1 1 0 0,-1 0 0 0 0,1 0-1 0 0,0 0 1 0 0,-1 0-1 0 0,1 0 1 0 0,-1 0-1 0 0,0-1 1 0 0,1 1-1 0 0,-1 0 1 0 0,0 0-1 0 0,0 0 1 0 0,1 0-1 0 0,-1 2 1 0 0,1 2 161 0 0,0 0 1 0 0,-1 0 0 0 0,0 0-1 0 0,1-1 1 0 0,-2 9-1 0 0,-1-1 177 0 0,-1 0 0 0 0,0 0 0 0 0,-1 0 0 0 0,0-1 0 0 0,-7 13 0 0 0,-32 53 585 0 0,34-63-822 0 0,9-13-71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7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3767 0 0,'0'0'592'0'0</inkml:trace>
  <inkml:trace contextRef="#ctx0" brushRef="#br0" timeOffset="1">99 28 4055 0 0,'16'0'651'0'0,"-6"-2"1745"0"0,0 0-1 0 0,0 0 1 0 0,10-5-1 0 0,-12 4-1799 0 0,-1 0 0 0 0,1 1 0 0 0,0 0 0 0 0,-1 0-1 0 0,14 0 1 0 0,-12 3-5414 0 0,-1-1-780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7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5839 0 0,'0'0'451'0'0,"10"5"4496"0"0,-6-4-3862 0 0,1 0 0 0 0,-1 0 0 0 0,1-1 1 0 0,-1 0-1 0 0,1 0 0 0 0,-1 0 0 0 0,1 0 0 0 0,6-2 1 0 0,3 0 731 0 0,21-8 0 0 0,-24 3-1090 0 0,-11 7-761 0 0,1-1 0 0 0,0 0 0 0 0,0 1 0 0 0,-1-1 0 0 0,1 1 0 0 0,0-1 0 0 0,0 1 0 0 0,-1 0 0 0 0,1-1 1 0 0,0 1-1 0 0,0 0 0 0 0,0 0 0 0 0,0-1 0 0 0,-1 1 0 0 0,1 0 0 0 0,0 0 0 0 0,0 0 0 0 0,0 0 0 0 0,0 0 0 0 0,0 0 0 0 0,0 0 0 0 0,1 1 0 0 0,11 2-5895 0 0,1 2-2087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9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15919 0 0,'-30'36'1765'0'0,"-12"16"2333"0"0,39-47-3284 0 0,-1 0-1 0 0,1 1 1 0 0,0 0 0 0 0,0 0-1 0 0,1 0 1 0 0,0 0-1 0 0,-3 11 1 0 0,5-14-722 0 0,-1 0-1 0 0,1 0 1 0 0,-1 0 0 0 0,1 0-1 0 0,0 0 1 0 0,1 0-1 0 0,-1 0 1 0 0,0 0 0 0 0,1 0-1 0 0,0 0 1 0 0,0 0-1 0 0,0 0 1 0 0,0 0 0 0 0,0-1-1 0 0,0 1 1 0 0,1 0-1 0 0,-1-1 1 0 0,1 1 0 0 0,0-1-1 0 0,0 1 1 0 0,0-1-1 0 0,4 4 1 0 0,2 0 341 0 0,1 1 1 0 0,0-1-1 0 0,1-1 1 0 0,20 9-1 0 0,-7-3-231 0 0,-20-9-202 0 0,1 0 0 0 0,-1 0 0 0 0,0 0 0 0 0,0 0 0 0 0,0 1 0 0 0,0-1 0 0 0,0 1 0 0 0,0 0 0 0 0,0 0 0 0 0,2 4 0 0 0,-4-6 0 0 0,-1 0 0 0 0,1 0 0 0 0,-1 1 0 0 0,0-1 0 0 0,1 0 0 0 0,-1 0 0 0 0,0 0 0 0 0,0 1 0 0 0,1-1 0 0 0,-1 0 0 0 0,0 0 0 0 0,0 1 0 0 0,-1-1 0 0 0,1 0 0 0 0,0 0 0 0 0,0 1 0 0 0,0-1 0 0 0,-1 0 0 0 0,1 0 0 0 0,-1 0 0 0 0,1 0 0 0 0,-1 1 0 0 0,1-1 0 0 0,-1 0 0 0 0,0 0 0 0 0,0 0 0 0 0,1 0 0 0 0,-1 0 0 0 0,0-1 0 0 0,0 1 0 0 0,0 0 0 0 0,-2 1 0 0 0,0 1 0 0 0,-3 4 0 0 0,-1 0 0 0 0,1 0 0 0 0,-1-1 0 0 0,0 0 0 0 0,-1-1 0 0 0,0 0 0 0 0,0 0 0 0 0,0 0 0 0 0,0-1 0 0 0,0-1 0 0 0,-12 5 0 0 0,14-7-125 0 0,0 1 0 0 0,0-1 1 0 0,0 0-1 0 0,-11 1 0 0 0,10-10-1829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654 0 2959 0 0,'-2'1'220'0'0,"0"1"-183"0"0,0 1-1 0 0,0-1 0 0 0,1 0 1 0 0,-1 0-1 0 0,0 1 0 0 0,1-1 0 0 0,0 1 1 0 0,0-1-1 0 0,0 1 0 0 0,0 0 0 0 0,0 0 1 0 0,0-1-1 0 0,0 6 0 0 0,-6 17 1384 0 0,-50 133 7037 0 0,-6 17-2396 0 0,-34 56-1511 0 0,-32 52-2264 0 0,48-109-1065 0 0,53-105-735 0 0,3 0 1 0 0,3 2-1 0 0,3 0 0 0 0,-17 125 1 0 0,18-92-236 0 0,4-33 112 0 0,-17 166 907 0 0,26 213-505 0 0,11-306-761 0 0,7 110-3 0 0,-6-178-2 0 0,24 101 1 0 0,-12-91 0 0 0,23 88 0 0 0,-29-127 0 0 0,32 74 0 0 0,-13-50 0 0 0,73 119 0 0 0,-96-176 0 0 0,1-1 0 0 0,0 0 0 0 0,1 0 0 0 0,1-1 0 0 0,0-1 0 0 0,1 0 0 0 0,0-1 0 0 0,0 0 0 0 0,1-1 0 0 0,0 0 0 0 0,1-1 0 0 0,24 9 0 0 0,-27-12-197 0 0,18 6-2460 0 0,2-1-3517 0 0,-4-5-4022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19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 9327 0 0,'0'0'1151'0'0,"-3"0"-998"0"0,-14 3 6343 0 0,16 9-6003 0 0,-1-1 0 0 0,0 1 0 0 0,-1 0 0 0 0,0-1-1 0 0,-1 0 1 0 0,-5 13 0 0 0,-5 14 1234 0 0,-2 5-470 0 0,-2-2-1 0 0,-31 54 1 0 0,-15 34 399 0 0,23-19-890 0 0,36-92-466 0 0,0 1 1 0 0,1 0 0 0 0,1-1-1 0 0,0 23 1 0 0,2-36-245 0 0,1 1-1 0 0,1-1 1 0 0,-1 0-1 0 0,1 1 1 0 0,0-1-1 0 0,0 0 1 0 0,0 1-1 0 0,1-1 1 0 0,0 0-1 0 0,0 0 1 0 0,3 6-1 0 0,-3-8 13 0 0,0-1 0 0 0,0 1 0 0 0,0-1-1 0 0,1 1 1 0 0,-1-1 0 0 0,1 0-1 0 0,-1 0 1 0 0,1 0 0 0 0,-1 0-1 0 0,1 0 1 0 0,0-1 0 0 0,0 1-1 0 0,0-1 1 0 0,0 0 0 0 0,0 0 0 0 0,0 0-1 0 0,0 0 1 0 0,1 0 0 0 0,-1-1-1 0 0,5 1 1 0 0,7 0 17 0 0,0-1 0 0 0,1 0 0 0 0,-1-1 0 0 0,0-1 0 0 0,0-1 0 0 0,0 0 0 0 0,26-9 0 0 0,-26 6-85 0 0,10-3 0 0 0,-1-2 0 0 0,1-2 0 0 0,30-20 0 0 0,-40 23 0 0 0,4-3 0 0 0,32-30 0 0 0,-50 42-7 0 0,1-1 1 0 0,-1 1-1 0 0,0-1 0 0 0,0 0 1 0 0,0 1-1 0 0,-1-1 0 0 0,1 0 1 0 0,0 0-1 0 0,-1 0 0 0 0,1 0 1 0 0,0-2-1 0 0,-1 3-409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5815 0 0,'0'0'444'0'0,"4"5"12"0"0,1 0 879 0 0,1 0 0 0 0,0 0-1 0 0,-1 0 1 0 0,2-1-1 0 0,-1 0 1 0 0,0 0-1 0 0,1-1 1 0 0,7 4-1 0 0,62 18 3601 0 0,-43-15-2796 0 0,44 13 1333 0 0,53 18 16 0 0,-106-32-3481 0 0,-15-6-7 0 0,0 0 0 0 0,1 1 0 0 0,-1 0 0 0 0,-1 1 0 0 0,1 0 0 0 0,9 7 0 0 0,-13-5 0 0 0,-4-4 0 0 0,-2 0 0 0 0,1 0 0 0 0,0 0 0 0 0,0-1 0 0 0,-1 1 0 0 0,0 0 0 0 0,1 0 0 0 0,-1-1 0 0 0,0 1 0 0 0,0-1 0 0 0,-1 1 0 0 0,-2 4 0 0 0,-21 30 0 0 0,12-22 0 0 0,1-1 0 0 0,-2 0 0 0 0,-29 23 0 0 0,-53 28 0 0 0,62-43-1523 0 0,-41 18 1 0 0,59-33 261 0 0,0 0 0 0 0,0-1 0 0 0,-1-1 0 0 0,1-1 0 0 0,-24 3 1 0 0,9-4-8282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1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588 70 3711 0 0,'-5'-7'94'0'0,"2"4"-53"0"0,1 1 0 0 0,0-2 0 0 0,0 1 0 0 0,1 0 0 0 0,-1 0 1 0 0,-2-6-1 0 0,3 7 145 0 0,-1-1 0 0 0,1 1 0 0 0,-1 0 1 0 0,0 0-1 0 0,1 0 0 0 0,-1 0 0 0 0,0 0 1 0 0,-1 0-1 0 0,1 1 0 0 0,0-1 0 0 0,0 1 0 0 0,-1 0 1 0 0,1-1-1 0 0,-1 1 0 0 0,1 0 0 0 0,-1 0 0 0 0,-2 0 1 0 0,-1-1 299 0 0,0 1 0 0 0,0 0 0 0 0,-1 0 0 0 0,1 0 0 0 0,0 1 0 0 0,-10 1 0 0 0,7 0-179 0 0,0 1 0 0 0,0 0 0 0 0,0 1 0 0 0,0 0 0 0 0,0 0 0 0 0,0 1 0 0 0,1 0 0 0 0,-1 1 0 0 0,1 0 0 0 0,1 0 0 0 0,-14 11 0 0 0,-3 7 514 0 0,-43 51 0 0 0,67-74-820 0 0,-37 47 778 0 0,2 2 0 0 0,3 1 0 0 0,1 2-1 0 0,3 1 1 0 0,-37 97 0 0 0,57-127-227 0 0,1-1 0 0 0,0 1 0 0 0,2 1 0 0 0,1-1 0 0 0,0 1 0 0 0,1 42 0 0 0,3-56-227 0 0,1 0-1 0 0,0 0 1 0 0,1 0-1 0 0,0 0 1 0 0,1 0-1 0 0,0-1 1 0 0,8 19-1 0 0,-7-21-111 0 0,0-1 0 0 0,0 1 0 0 0,1-1 0 0 0,0 0 0 0 0,0-1 0 0 0,0 1 0 0 0,0-1 0 0 0,1 0 0 0 0,0 0 0 0 0,0 0 0 0 0,12 6 0 0 0,-12-8-28 0 0,0 1-1 0 0,0-1 1 0 0,0 0 0 0 0,1 0-1 0 0,-1-1 1 0 0,1 1 0 0 0,0-2-1 0 0,-1 1 1 0 0,1-1 0 0 0,0 0-1 0 0,9 0 1 0 0,3-1 45 0 0,-10 0-164 0 0,-1 0-1 0 0,1 0 0 0 0,-1-1 1 0 0,0 0-1 0 0,1-1 1 0 0,7-2-1 0 0,9-4-65 0 0,-16 5 0 0 0,0 0 0 0 0,0 0 0 0 0,0-1 0 0 0,-1 0 0 0 0,1-1 0 0 0,11-8 0 0 0,-13 8 0 0 0,-1 0 0 0 0,-1 0 0 0 0,1-1 0 0 0,-1 0 0 0 0,0-1 0 0 0,0 1 0 0 0,-1-1 0 0 0,0 1 0 0 0,0-1 0 0 0,-1-1 0 0 0,5-13 0 0 0,-6 17 0 0 0,-1-1 0 0 0,0 1 0 0 0,-1-1 0 0 0,1 1 0 0 0,-1-1 0 0 0,0 1 0 0 0,0-1 0 0 0,0 0 0 0 0,0 1 0 0 0,-1-1 0 0 0,0 1 0 0 0,0-1 0 0 0,0 1 0 0 0,-1-1 0 0 0,1 1 0 0 0,-1 0 0 0 0,0 0 0 0 0,0 0 0 0 0,-1 0 0 0 0,1 0 0 0 0,-6-6 0 0 0,-55-49 0 0 0,63 59 0 0 0,0 0 0 0 0,-1 0 0 0 0,1 0 0 0 0,0 0 0 0 0,0 0 0 0 0,0 0 0 0 0,0-1 0 0 0,0 1 0 0 0,0 0 0 0 0,-1 0 0 0 0,1 0 0 0 0,0 0 0 0 0,0-1 0 0 0,0 1 0 0 0,0 0 0 0 0,0 0 0 0 0,0 0 0 0 0,0-1 0 0 0,0 1 0 0 0,0 0 0 0 0,0 0 0 0 0,0 0 0 0 0,0-1 0 0 0,0 1 0 0 0,0 0 0 0 0,0 0 0 0 0,0 0 0 0 0,0-1 0 0 0,0 1 0 0 0,0 0 0 0 0,0 0 0 0 0,5-4-1 0 0,0 1 1 0 0,1 0-1 0 0,-1 1 1 0 0,0-1-1 0 0,1 1 0 0 0,0 0 1 0 0,7-1-1 0 0,-7 1-6 0 0,14-4-115 0 0,146-40 147 0 0,-162 46-21 0 0,0-1 1 0 0,0 1 0 0 0,0 0 0 0 0,0 0 0 0 0,0 0 0 0 0,0 0-1 0 0,0 1 1 0 0,0-1 0 0 0,0 1 0 0 0,0 0 0 0 0,0 1-1 0 0,4 1 1 0 0,-6-2-3 0 0,-1-1-1 0 0,1 1 1 0 0,-1 0-1 0 0,1 0 1 0 0,-1 0-1 0 0,1 0 1 0 0,-1 0-1 0 0,0 0 1 0 0,1 1-1 0 0,-1-1 1 0 0,0 0-1 0 0,0 1 1 0 0,0-1-1 0 0,0 1 1 0 0,0-1-1 0 0,0 1 1 0 0,0-1-1 0 0,-1 1 1 0 0,1 0-1 0 0,-1-1 1 0 0,1 1-1 0 0,-1 0 1 0 0,1-1-1 0 0,-1 1 1 0 0,0 0-1 0 0,0 0 1 0 0,0-1-1 0 0,0 1 1 0 0,0 0-1 0 0,-1 2 1 0 0,-1 5-2 0 0,-1 1 0 0 0,0-1 0 0 0,0 0 0 0 0,-1 0 0 0 0,-8 13 0 0 0,0-2 0 0 0,-19 22 0 0 0,18-25 0 0 0,-60 69 0 0 0,66-81-213 0 0,24-18-11963 0 0,-4 7 3373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2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151 167 3823 0 0,'4'-11'408'0'0,"0"-1"-1"0"0,-1 0 0 0 0,0 0 0 0 0,-1 0 0 0 0,1-22 0 0 0,-1 14 730 0 0,-2 16-812 0 0,0 0-1 0 0,0 0 0 0 0,-1 0 0 0 0,1 0 0 0 0,-1 0 0 0 0,0 0 0 0 0,0 1 1 0 0,-1-1-1 0 0,-2-6 0 0 0,2 5 302 0 0,2 4 150 0 0,-9-1 627 0 0,7 1-1248 0 0,0 1 0 0 0,-1 0-1 0 0,1 0 1 0 0,0 1 0 0 0,0-1 0 0 0,-1 0 0 0 0,1 1-1 0 0,0-1 1 0 0,0 1 0 0 0,0 0 0 0 0,0 0 0 0 0,-1-1 0 0 0,1 1-1 0 0,1 1 1 0 0,-1-1 0 0 0,-3 2 0 0 0,-1 2 194 0 0,1-1-1 0 0,0 1 1 0 0,0 0 0 0 0,-4 6 0 0 0,-1 4 169 0 0,0 1 0 0 0,0-1 1 0 0,1 2-1 0 0,2-1 0 0 0,-11 30 0 0 0,13-30 421 0 0,1 0 0 0 0,-4 32 1 0 0,8-41-512 0 0,-1 0 0 0 0,1 0 0 0 0,0 1 1 0 0,1-1-1 0 0,0 0 0 0 0,0 0 1 0 0,0 1-1 0 0,5 12 0 0 0,-5-18-351 0 0,-1-1 0 0 0,1 0-1 0 0,-1 0 1 0 0,1 0 0 0 0,0 0 0 0 0,-1 0-1 0 0,1 0 1 0 0,0 0 0 0 0,0 0-1 0 0,0 0 1 0 0,0 0 0 0 0,0 0 0 0 0,-1-1-1 0 0,1 1 1 0 0,1 0 0 0 0,-1-1 0 0 0,0 1-1 0 0,0 0 1 0 0,0-1 0 0 0,0 0 0 0 0,2 1-1 0 0,-1 0 21 0 0,1-1 0 0 0,-1 0-1 0 0,0 0 1 0 0,0-1-1 0 0,0 1 1 0 0,0 0 0 0 0,0-1-1 0 0,0 1 1 0 0,0-1-1 0 0,0 1 1 0 0,4-3 0 0 0,2-2 144 0 0,1 0 0 0 0,-1-1 1 0 0,0 0-1 0 0,9-9 1 0 0,-1 0 2 0 0,-2-2-1 0 0,14-17 1 0 0,-12 13-182 0 0,-3 3-62 0 0,21-38 0 0 0,-20 31 0 0 0,23-31 0 0 0,-33 52 16 0 0,-4 3 59 0 0,-6 89 74 0 0,-1-21-77 0 0,8-25-72 0 0,0-38 0 0 0,-1 0 0 0 0,1-1 0 0 0,0 1 0 0 0,0-1 0 0 0,0 1 0 0 0,0-1 0 0 0,0 0 0 0 0,1 1 0 0 0,3 4 0 0 0,-4-7 0 0 0,0 0 0 0 0,-1 0 0 0 0,1 0 0 0 0,0 0 0 0 0,0-1 0 0 0,0 1 0 0 0,-1 0 0 0 0,1-1 0 0 0,0 1 0 0 0,0 0 0 0 0,0-1 0 0 0,0 1 0 0 0,0-1 0 0 0,0 0 0 0 0,0 1 0 0 0,1-1 0 0 0,-1 0 0 0 0,0 0 0 0 0,0 1 0 0 0,0-1 0 0 0,0 0 0 0 0,0 0 0 0 0,0 0 0 0 0,0-1 0 0 0,1 1 0 0 0,-1 0 0 0 0,0 0 0 0 0,0 0 0 0 0,0-1 0 0 0,2 0 0 0 0,-1 0 0 0 0,0 0-263 0 0,1 0 0 0 0,-1 0 0 0 0,1 0 0 0 0,-1 0 0 0 0,1-1 0 0 0,-1 1 0 0 0,3-3 0 0 0,1-2-2440 0 0,1-1 0 0 0,7-10-1 0 0,-10 12 1020 0 0,5-6-7322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22 2359 0 0,'0'0'507'0'0,"-8"15"8350"0"0,-4 41-440 0 0,5 5-3690 0 0,5-47-3809 0 0,2-1-1 0 0,0 1 1 0 0,0 0-1 0 0,2-1 1 0 0,-1 1-1 0 0,7 21 1 0 0,-8-34-885 0 0,1 1 1 0 0,-1-1-1 0 0,1 1 1 0 0,-1 0 0 0 0,1-1-1 0 0,0 1 1 0 0,0-1-1 0 0,0 0 1 0 0,0 1-1 0 0,0-1 1 0 0,0 0 0 0 0,0 1-1 0 0,0-1 1 0 0,0 0-1 0 0,1 0 1 0 0,-1 0-1 0 0,1 0 1 0 0,-1 0 0 0 0,0 0-1 0 0,1 0 1 0 0,0-1-1 0 0,-1 1 1 0 0,1-1 0 0 0,-1 1-1 0 0,1-1 1 0 0,0 1-1 0 0,-1-1 1 0 0,1 0-1 0 0,0 0 1 0 0,-1 0 0 0 0,1 0-1 0 0,0 0 1 0 0,-1 0-1 0 0,1 0 1 0 0,0 0-1 0 0,-1-1 1 0 0,1 1 0 0 0,0-1-1 0 0,-1 1 1 0 0,1-1-1 0 0,-1 0 1 0 0,1 0-1 0 0,2-1 1 0 0,6-5-34 0 0,0-1 0 0 0,-1 1 0 0 0,0-2 0 0 0,0 1 0 0 0,-1-1 0 0 0,0-1 0 0 0,-1 1 0 0 0,0-1 0 0 0,0-1 0 0 0,-1 1 0 0 0,6-14 0 0 0,53-123 0 0 0,-64 143 0 0 0,10-9 0 0 0,-7 8 0 0 0,-1 3 0 0 0,1 12 0 0 0,-3 15 0 0 0,-1 40 0 0 0,-1-23 0 0 0,3 22 0 0 0,-2-59 0 0 0,6 22 0 0 0,-5-22 0 0 0,-1-2 0 0 0,0 1 0 0 0,9 8 0 0 0,5 4 0 0 0,-14-15-5 0 0,1-1-1 0 0,-1 0 1 0 0,1 1 0 0 0,-1-1 0 0 0,1 1-1 0 0,0-1 1 0 0,-1 0 0 0 0,1 1 0 0 0,-1-1-1 0 0,1 0 1 0 0,0 1 0 0 0,-1-1-1 0 0,1 0 1 0 0,0 0 0 0 0,-1 0 0 0 0,1 0-1 0 0,0 0 1 0 0,4-2-302 0 0,-5 2 222 0 0,18-11-2448 0 0,-9 5-4700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6647 0 0,'0'0'514'0'0,"-14"4"218"0"0,10-1 987 0 0,0 0 1 0 0,1 1-1 0 0,-1-1 1 0 0,1 1-1 0 0,0 0 1 0 0,0 0-1 0 0,0 0 1 0 0,-4 7-1 0 0,6-7-1009 0 0,-1 0 0 0 0,0 1 0 0 0,1-1 0 0 0,0 1 0 0 0,0-1 0 0 0,0 1 0 0 0,0 0 0 0 0,1 7 0 0 0,0-9-629 0 0,1 0 0 0 0,0 0 0 0 0,0 0 1 0 0,-1 0-1 0 0,2 0 0 0 0,-1 0 0 0 0,0 0 0 0 0,1-1 1 0 0,-1 1-1 0 0,1 0 0 0 0,0-1 0 0 0,-1 1 1 0 0,1-1-1 0 0,1 0 0 0 0,-1 0 0 0 0,0 1 0 0 0,0-1 1 0 0,1-1-1 0 0,0 1 0 0 0,2 2 0 0 0,3 0 137 0 0,0 1-1 0 0,0-1 0 0 0,1 0 0 0 0,-1-1 1 0 0,16 4-1 0 0,15-1-217 0 0,-28-5 0 0 0,0 1 0 0 0,15 4 0 0 0,-10 0 0 0 0,-15-4 0 0 0,0-2 0 0 0,-1 0 0 0 0,1 1 0 0 0,-1-1 0 0 0,1 0 0 0 0,-1 0 0 0 0,1 1 0 0 0,-1-1 0 0 0,0 0 0 0 0,1 1 0 0 0,-1-1 0 0 0,1 0 0 0 0,-1 1 0 0 0,0-1 0 0 0,1 0 0 0 0,-1 1 0 0 0,0-1 0 0 0,0 1 0 0 0,1-1 0 0 0,-1 1 0 0 0,0-1 0 0 0,0 1 0 0 0,0-1 0 0 0,0 1 0 0 0,1-1 0 0 0,-1 1 0 0 0,0-1 0 0 0,0 1 0 0 0,0-1 0 0 0,0 1 0 0 0,0 0 0 0 0,-1 0 0 0 0,0 8 0 0 0,0-6 0 0 0,-1-1 0 0 0,1 0 0 0 0,-1 0 0 0 0,1 0 0 0 0,-1 0 0 0 0,0 0 0 0 0,0 0 0 0 0,0 0 0 0 0,0 0 0 0 0,-3 1 0 0 0,-26 17 0 0 0,22-15 0 0 0,2-1 0 0 0,-1 0 0 0 0,0-1 0 0 0,0 0 0 0 0,0 0 0 0 0,-15 3 0 0 0,19-5 0 0 0,-1 0 0 0 0,0-1 0 0 0,0 1 0 0 0,0-1 0 0 0,0 0 0 0 0,1 0 0 0 0,-1-1 0 0 0,0 1 0 0 0,0-1 0 0 0,0 0 0 0 0,-6-3 0 0 0,-1-4-2728 0 0,12 8 2361 0 0,-1-1 0 0 0,1 1-1 0 0,-1 0 1 0 0,1-1 0 0 0,-1 1 0 0 0,1-1 0 0 0,-1 1-1 0 0,1-1 1 0 0,0 1 0 0 0,-1-1 0 0 0,1 0 0 0 0,0 1 0 0 0,-1-1-1 0 0,1 1 1 0 0,0-1 0 0 0,0 0 0 0 0,-1 1 0 0 0,1-1-1 0 0,0-1 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3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16415 0 0,'-13'30'2078'0'0,"9"-24"-685"0"0,1 0-1 0 0,1 0 0 0 0,-1 1 0 0 0,1-1 1 0 0,-2 11-1 0 0,4-15-1216 0 0,-1 0 0 0 0,1 1 0 0 0,0-1 0 0 0,1 0 0 0 0,-1 0 0 0 0,0 0 0 0 0,1 1 0 0 0,-1-1 0 0 0,1 0 0 0 0,-1 0 0 0 0,1 0 0 0 0,0 0 0 0 0,0 0 0 0 0,0 0 0 0 0,0 0 0 0 0,1 0 0 0 0,-1 0 0 0 0,0 0 0 0 0,1-1 0 0 0,-1 1 0 0 0,3 2 0 0 0,2 0-16 0 0,-1 0 0 0 0,1 0 0 0 0,0 0 0 0 0,0 0 0 0 0,0-1 0 0 0,0 0 0 0 0,8 2-1 0 0,-1 0 98 0 0,0 1-1 0 0,20 12 0 0 0,-22-10-256 0 0,3 5 0 0 0,-12-8 0 0 0,-1-2 0 0 0,1 0 0 0 0,0 1 0 0 0,-1-1 0 0 0,1 0 0 0 0,-1 0 0 0 0,0 1 0 0 0,0-1 0 0 0,0 0 0 0 0,0 1 0 0 0,-1-1 0 0 0,1 1 0 0 0,-1-1 0 0 0,0 1 0 0 0,0-1 0 0 0,0 1 0 0 0,-1 4 0 0 0,0-5 0 0 0,0 0 0 0 0,0 0 0 0 0,0 0 0 0 0,-1 0 0 0 0,1-1 0 0 0,-1 1 0 0 0,0-1 0 0 0,1 1 0 0 0,-1-1 0 0 0,0 1 0 0 0,0-1 0 0 0,-1 0 0 0 0,1 0 0 0 0,-4 2 0 0 0,0 0 0 0 0,-1 0 0 0 0,0 0 0 0 0,1-1 0 0 0,-2 0 0 0 0,1 0 0 0 0,0-1 0 0 0,-1 0 0 0 0,1 0 0 0 0,-1-1 0 0 0,1 0 0 0 0,-11 0 0 0 0,12-1 46 0 0,0 0-1 0 0,0-1 0 0 0,0 0 1 0 0,0 0-1 0 0,0 0 1 0 0,0-1-1 0 0,-11-4 1 0 0,16 5-98 0 0,-1 1 0 0 0,1-1 0 0 0,-1 0 0 0 0,1 0 0 0 0,0 0 0 0 0,-1 0 0 0 0,1 0 0 0 0,0 0 0 0 0,0 0 0 0 0,0 0 0 0 0,-1 0 0 0 0,1-1 0 0 0,0 1 0 0 0,1 0 0 0 0,-1-1 0 0 0,0 1 0 0 0,0-1 0 0 0,0 1 0 0 0,1-1 0 0 0,-1 1 0 0 0,1-1 0 0 0,0 1 0 0 0,-1-1 0 0 0,1 0 0 0 0,0 1 0 0 0,0-1 0 0 0,0 0 0 0 0,0 1 0 0 0,0-1 0 0 0,0 0 0 0 0,0 1 0 0 0,1-1 0 0 0,-1 1 0 0 0,1-3 0 0 0,4-8-7520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3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33 179 10447 0 0,'1'3'187'0'0,"0"-1"0"0"0,0 1 0 0 0,0-1 0 0 0,-1 1 0 0 0,1 0-1 0 0,-1-1 1 0 0,0 1 0 0 0,0-1 0 0 0,0 1 0 0 0,0 5 0 0 0,-8 29 6384 0 0,3-11-1055 0 0,-4 15-2858 0 0,5-22-1622 0 0,-2 25-1 0 0,3-22-380 0 0,2-14-305 0 0,0 0 1 0 0,1 1-1 0 0,0 13 0 0 0,0-20-10 0 0,9-1-2917 0 0,1-2-4584 0 0,2-5-2297 0 0</inkml:trace>
  <inkml:trace contextRef="#ctx0" brushRef="#br0" timeOffset="1">203 3 4607 0 0,'-1'-3'7000'0'0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85 6415 0 0,'2'-4'908'0'0,"1"-1"-1"0"0,-1 1 1 0 0,-1-1-1 0 0,1 1 1 0 0,-1-1-1 0 0,1 1 1 0 0,-1-1-1 0 0,-1 0 1 0 0,1 0-1 0 0,-1 1 1 0 0,0-1-1 0 0,0-10 1666 0 0,-8 5-332 0 0,7 10-2132 0 0,0-1 0 0 0,0 1 1 0 0,0-1-1 0 0,0 1 0 0 0,0-1 0 0 0,0 1 0 0 0,0 0 0 0 0,0-1 0 0 0,0 1 1 0 0,0 0-1 0 0,0 0 0 0 0,0 0 0 0 0,0 0 0 0 0,-1 0 0 0 0,1 0 0 0 0,0 0 0 0 0,0 0 1 0 0,0 1-1 0 0,0-1 0 0 0,0 0 0 0 0,0 1 0 0 0,0-1 0 0 0,0 1 0 0 0,0-1 1 0 0,0 1-1 0 0,-2 1 0 0 0,-2 1 310 0 0,1 1 1 0 0,0 0-1 0 0,-1 0 1 0 0,-3 6-1 0 0,2-3-39 0 0,2-2-212 0 0,0 0 0 0 0,0 1 0 0 0,1-1 0 0 0,0 1 0 0 0,0 0 0 0 0,0 0 0 0 0,-1 8 0 0 0,-12 45 1167 0 0,15-55-1195 0 0,-3 12 203 0 0,0 0 1 0 0,2 0 0 0 0,0 0-1 0 0,1 0 1 0 0,0 1-1 0 0,3 29 1 0 0,3-30-344 0 0,-1-14 0 0 0,-3-1 0 0 0,0-1 0 0 0,0 1 0 0 0,0 0 0 0 0,0-1 0 0 0,0 1 0 0 0,0-1 0 0 0,0 0 0 0 0,0 1 0 0 0,0-1 0 0 0,0 0 0 0 0,1 0 0 0 0,-1 0 0 0 0,0 1 0 0 0,0-1 0 0 0,0 0 0 0 0,0-1 0 0 0,0 1 0 0 0,0 0 0 0 0,0 0 0 0 0,1 0 0 0 0,-1-1 0 0 0,0 1 0 0 0,0 0 0 0 0,0-1 0 0 0,0 1 0 0 0,0-1 0 0 0,0 1 0 0 0,0-1 0 0 0,0 0 0 0 0,-1 1 0 0 0,1-1 0 0 0,0 0 0 0 0,1-1 0 0 0,4-4 0 0 0,-1 0 0 0 0,0 0 0 0 0,6-10 0 0 0,-7 11 0 0 0,96-134 0 0 0,-68 94 0 0 0,-32 45 0 0 0,0 0 0 0 0,0 0 0 0 0,0 0 0 0 0,0 0 0 0 0,0-1 0 0 0,0 1 0 0 0,0 0 0 0 0,0 0 0 0 0,0 0 0 0 0,0 0 0 0 0,1 0 0 0 0,-1 0 0 0 0,0 0 0 0 0,0-1 0 0 0,0 1 0 0 0,0 0 0 0 0,0 0 0 0 0,1 0 0 0 0,-1 0 0 0 0,0 0 0 0 0,0 0 0 0 0,0 0 0 0 0,0 0 0 0 0,0 0 0 0 0,1 0 0 0 0,-1 0 0 0 0,0 0 0 0 0,0 0 0 0 0,0 0 0 0 0,0 0 0 0 0,1 0 0 0 0,-1 0 0 0 0,0 0 0 0 0,0 0 0 0 0,0 0 0 0 0,0 0 0 0 0,0 0 0 0 0,1 0 0 0 0,-1 0 0 0 0,0 0 0 0 0,0 1 0 0 0,0-1 0 0 0,0 0 0 0 0,0 0 0 0 0,0 0 0 0 0,1 0 0 0 0,-1 0 0 0 0,0 0 0 0 0,0 0 0 0 0,0 1 0 0 0,0-1 0 0 0,0 0 0 0 0,0 0 0 0 0,0 0 0 0 0,0 0 0 0 0,0 0 0 0 0,0 1 0 0 0,0-1 0 0 0,0 0 0 0 0,1 0 0 0 0,-1 0 0 0 0,0 0 0 0 0,0 1 0 0 0,0-1 0 0 0,0 0 0 0 0,0 0 0 0 0,-1 0 0 0 0,1 0 0 0 0,0 1 0 0 0,1 9 0 0 0,-3 2 0 0 0,-2 5 0 0 0,0 1 0 0 0,2 0 0 0 0,0 1 0 0 0,2-1 0 0 0,0 0 0 0 0,2 23 0 0 0,-2-37 0 0 0,0-3 0 0 0,0 0 0 0 0,0 1 0 0 0,0-1 0 0 0,0 0 0 0 0,0 0 0 0 0,0 0 0 0 0,1 1 0 0 0,-1-1 0 0 0,0 0 0 0 0,1 0 0 0 0,-1 0 0 0 0,1 0 0 0 0,-1 0 0 0 0,1 0 0 0 0,0 2 0 0 0,0-1 0 0 0,0 3 0 0 0,11 5 0 0 0,-10-8 0 0 0,-2-1 0 0 0,1 0 0 0 0,0 0 0 0 0,-1-1 0 0 0,1 1 0 0 0,0 0 0 0 0,0-1 0 0 0,0 1 0 0 0,0-1 0 0 0,-1 1 0 0 0,1-1 0 0 0,0 0 0 0 0,0 1 0 0 0,0-1 0 0 0,0 0 0 0 0,0 1 0 0 0,2-1 0 0 0,-2 0 0 0 0,-1 1 0 0 0,1-1 0 0 0,0 0 0 0 0,-1 1 0 0 0,1-1 0 0 0,0 0 0 0 0,-1 0 0 0 0,1 1 0 0 0,0-1 0 0 0,0 0 0 0 0,-1 0 0 0 0,1 0 0 0 0,0 0 0 0 0,0 0 0 0 0,-1 0 0 0 0,1 0 0 0 0,0 0 0 0 0,0-1 0 0 0,-1 1 0 0 0,1 0 0 0 0,0 0 0 0 0,2-1 0 0 0,9 0-444 0 0,-10 1-72 0 0,1 1 0 0 0,-1-1 0 0 0,0-1 1 0 0,0 1-1 0 0,0 0 0 0 0,0 0 0 0 0,0-1 0 0 0,0 1 0 0 0,0-1 0 0 0,0 0 0 0 0,0 0 0 0 0,0 1 0 0 0,0-1 0 0 0,0 0 0 0 0,0-1 0 0 0,2-1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4895 0 0,'5'3'884'0'0,"0"0"-1"0"0,0 0 1 0 0,-1 0-1 0 0,0 1 1 0 0,1-1-1 0 0,-1 1 1 0 0,0 0-1 0 0,-1 0 0 0 0,1 1 1 0 0,-1-1-1 0 0,0 1 1 0 0,0 0-1 0 0,0 0 1 0 0,-1 0-1 0 0,0 0 1 0 0,0 0-1 0 0,3 9 1 0 0,0 16 600 0 0,-2 71 806 0 0,-3-100-2844 0 0,1 2 861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4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6647 0 0,'0'0'5299'0'0,"10"-11"2234"0"0,-8 10-7231 0 0,0 0 0 0 0,0 0 0 0 0,0 0-1 0 0,0 0 1 0 0,0 0 0 0 0,0 1 0 0 0,1-1 0 0 0,-1 1 0 0 0,0-1-1 0 0,4 1 1 0 0,-5 0 137 0 0,13 10 2294 0 0,-11-6-2508 0 0,0 1-1 0 0,-1 0 1 0 0,1 0 0 0 0,-1 0-1 0 0,0 0 1 0 0,-1 1 0 0 0,1-1-1 0 0,-1 0 1 0 0,0 1 0 0 0,0-1-1 0 0,-1 1 1 0 0,0 7 0 0 0,0 8 860 0 0,-6 38 0 0 0,-11 39 611 0 0,21-109-1694 0 0,0 1 0 0 0,1-1 1 0 0,9-12-1 0 0,-10 16-2 0 0,0 0 0 0 0,0-1 0 0 0,3-10 0 0 0,7-13 0 0 0,-3 11 0 0 0,-7 12 0 0 0,1 0 0 0 0,0 0 0 0 0,7-9 0 0 0,14-16 0 0 0,-20 27 0 0 0,1 5 0 0 0,-6 3 0 0 0,0 0 0 0 0,0-1 0 0 0,0 1 0 0 0,0 0 0 0 0,0 0 0 0 0,0-1 0 0 0,0 1 0 0 0,0 0 0 0 0,-1 0 0 0 0,1 0 0 0 0,-1 0 0 0 0,0 0 0 0 0,1 0 0 0 0,-1 0 0 0 0,0 0 0 0 0,0 0 0 0 0,0 3 0 0 0,1 13 0 0 0,11 43 0 0 0,9 38 0 0 0,-20-96 0 0 0,27 79 0 0 0,-26-77 0 0 0,0 0 0 0 0,0 0 0 0 0,0 0 0 0 0,1-1 0 0 0,5 9 0 0 0,-2-6 0 0 0,7 11 0 0 0,-8-16 0 0 0,-1 0 0 0 0,0 0-324 0 0,0 0-1 0 0,0 0 1 0 0,0-1 0 0 0,1 1 0 0 0,-1-1-1 0 0,1 0 1 0 0,-1 0 0 0 0,7 0 0 0 0,-6-1-1204 0 0,1 1 1 0 0,-1 0 0 0 0,10 3-1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2415 0 0,'2'1'180'0'0,"7"7"-104"0"0,-7-6 126 0 0,2 1 118 0 0,0 1 1 0 0,0-2-1 0 0,1 1 1 0 0,-1 0 0 0 0,1-1-1 0 0,-1 0 1 0 0,1 0-1 0 0,0 0 1 0 0,0 0-1 0 0,0-1 1 0 0,0 0-1 0 0,7 1 1 0 0,9 0 1702 0 0,35-1-1 0 0,-43-1-1085 0 0,178-6 5016 0 0,-87 1-4160 0 0,339-32 3462 0 0,26-13-2914 0 0,-238 29-1507 0 0,310 3 1329 0 0,-348 17-1029 0 0,-64 1-818 0 0,250-11 640 0 0,-355 9-1725 0 0,-14 2-908 0 0,0-1 1 0 0,1 0-1 0 0,-1 0 0 0 0,0-1 1 0 0,12-4-1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8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4031 0 0,'3'-11'15583'0'0,"-2"11"-15321"0"0,0 0 0 0 0,0 0 0 0 0,0 1 1 0 0,0-1-1 0 0,0 1 0 0 0,0-1 0 0 0,-1 1 0 0 0,1-1 0 0 0,0 1 1 0 0,0-1-1 0 0,-1 1 0 0 0,1 0 0 0 0,0-1 0 0 0,-1 1 1 0 0,1 0-1 0 0,0 0 0 0 0,-1-1 0 0 0,1 1 0 0 0,-1 0 0 0 0,0 0 1 0 0,1 0-1 0 0,0 2 0 0 0,5 20 718 0 0,-5-12-1172 0 0,2 17-428 0 0,-3-9-7897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8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8663 0 0,'1'2'456'0'0,"0"-1"-1"0"0,-1 0 1 0 0,1 0 0 0 0,0-1-1 0 0,0 1 1 0 0,0 0-1 0 0,0 0 1 0 0,1 0-1 0 0,-1-1 1 0 0,0 1-1 0 0,0 0 1 0 0,0-1-1 0 0,1 1 1 0 0,-1-1-1 0 0,0 0 1 0 0,0 1-1 0 0,1-1 1 0 0,-1 0 0 0 0,0 0-1 0 0,1 0 1 0 0,-1 0-1 0 0,0 0 1 0 0,1 0-1 0 0,-1 0 1 0 0,2 0-1 0 0,1-1-461 0 0,4 1 794 0 0,0-2 1 0 0,0 1 0 0 0,-1-1 0 0 0,1 0-1 0 0,0-1 1 0 0,-1 1 0 0 0,14-8 0 0 0,-3-1 156 0 0,27-21 0 0 0,14-9-375 0 0,-56 39-890 0 0,0 0-1 0 0,1 1 1 0 0,-1-1-1 0 0,1 1 1 0 0,0-1-1 0 0,-1 1 1 0 0,8-1-1 0 0,-10 18-13295 0 0,-4-7 7892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 2359 0 0,'-16'43'1312'0'0,"12"-29"2231"0"0,20-13 346 0 0,-1 0-2861 0 0,4 0 266 0 0,0 1-1 0 0,26 5 1 0 0,-39-5-1121 0 0,0-1 0 0 0,-1 1 0 0 0,1 0 0 0 0,-1 1 0 0 0,1-1 1 0 0,-1 1-1 0 0,0 0 0 0 0,0 1 0 0 0,0-1 0 0 0,0 1 0 0 0,-1 0 0 0 0,5 5 0 0 0,-4-3 151 0 0,0 1 0 0 0,-1 1 1 0 0,1-1-1 0 0,-1 1 0 0 0,-1-1 0 0 0,0 1 1 0 0,0 0-1 0 0,0 0 0 0 0,-1 1 0 0 0,0-1 0 0 0,0 0 1 0 0,-1 1-1 0 0,-1-1 0 0 0,1 1 0 0 0,-1-1 1 0 0,-2 17-1 0 0,-1-3 488 0 0,-1-1 0 0 0,-1 0 0 0 0,-1 0 0 0 0,0 0 0 0 0,-15 30 0 0 0,8-22-167 0 0,7-14-15 0 0,-12 21 0 0 0,16-30-411 0 0,2-5-188 0 0,-1 0-1 0 0,1 0 1 0 0,-1 0 0 0 0,1 0-1 0 0,-1 0 1 0 0,1 0 0 0 0,-1 0-1 0 0,1 0 1 0 0,-1 0-1 0 0,0 0 1 0 0,0-1 0 0 0,1 1-1 0 0,-2 1 1 0 0,2-2-11 0 0,-3 0 35 0 0,-4-12-58 0 0,1-3-541 0 0,1 0 1 0 0,0 0-1 0 0,-2-21 0 0 0,-6-18-3649 0 0,0 9-4473 0 0,5 22 1612 0 0</inkml:trace>
  <inkml:trace contextRef="#ctx0" brushRef="#br0" timeOffset="1">160 1 2359 0 0,'-9'24'779'0'0,"-8"33"-1"0"0,11-33 1662 0 0,-12 28 1 0 0,7-23-733 0 0,-29 63 2391 0 0,-4-4-3432 0 0,35-71-4284 0 0,3-3-1366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9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7919 0 0,'-3'11'591'0'0,"-1"0"-1"0"0,-6 15 1 0 0,6-15 733 0 0,0 0 0 0 0,-4 15 0 0 0,8-25-1271 0 0,-1-1 0 0 0,1 1 0 0 0,0 0-1 0 0,0-1 1 0 0,0 1 0 0 0,0-1 0 0 0,0 1-1 0 0,0-1 1 0 0,0 1 0 0 0,0-1 0 0 0,0 1 0 0 0,0-1-1 0 0,0 1 1 0 0,0-1 0 0 0,0 1 0 0 0,0-1-1 0 0,1 1 1 0 0,-1-1 0 0 0,0 1 0 0 0,0-1-1 0 0,0 1 1 0 0,1-1 0 0 0,0 1 0 0 0,-1 0-20 0 0,1-1-1 0 0,-1 0 1 0 0,1 0 0 0 0,-1 0 0 0 0,1 0 0 0 0,-1 0 0 0 0,1 0-1 0 0,-1 0 1 0 0,1 0 0 0 0,-1 0 0 0 0,1 0 0 0 0,-1 0 0 0 0,1 0-1 0 0,-1 0 1 0 0,1 0 0 0 0,-1-1 0 0 0,1 1 0 0 0,-1 0 0 0 0,1-1 0 0 0,27-18 312 0 0,-22 15-279 0 0,6-4 23 0 0,2 1 0 0 0,24-10 0 0 0,-6 3-80 0 0,-26 11 0 0 0,-1 1-1 0 0,1 0 1 0 0,0 0 0 0 0,0 1 0 0 0,0-1 0 0 0,0 1-1 0 0,0 1 1 0 0,0-1 0 0 0,12 1 0 0 0,-15 0 106 0 0,0 1 1 0 0,-1-1-1 0 0,1 1 1 0 0,0-1-1 0 0,0 1 1 0 0,0 0-1 0 0,-1 0 1 0 0,1 0 0 0 0,-1 0-1 0 0,1 1 1 0 0,-1-1-1 0 0,1 1 1 0 0,-1 0-1 0 0,0-1 1 0 0,1 1-1 0 0,-1 0 1 0 0,0 0-1 0 0,0 0 1 0 0,0 1 0 0 0,-1-1-1 0 0,1 0 1 0 0,2 5-1 0 0,-1 1 409 0 0,0 0 0 0 0,-1 1-1 0 0,0-1 1 0 0,0 0-1 0 0,-1 1 1 0 0,0-1 0 0 0,-1 1-1 0 0,0-1 1 0 0,0 1 0 0 0,0 0-1 0 0,-4 13 1 0 0,-2 10 514 0 0,-19 51 0 0 0,21-69-943 0 0,-11 24 331 0 0,-37 69 0 0 0,42-88-228 0 0,-23 30-1 0 0,27-41-566 0 0,0-1-1 0 0,-1 0 1 0 0,0 0 0 0 0,0-1-1 0 0,0 0 1 0 0,-11 8-1 0 0,7-9-6379 0 0,1-3-1710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9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4287 0 0,'11'4'970'0'0,"1"0"0"0"0,-1 1 0 0 0,0 0 0 0 0,0 1-1 0 0,17 12 1 0 0,46 43 8665 0 0,-31-24-7651 0 0,-38-33-1980 0 0,1 0 0 0 0,0 0 1 0 0,8 4-1 0 0,1-2-5613 0 0,-5-3-1325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9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13359 0 0,'-29'38'1409'0'0,"-23"32"-171"0"0,22-21 2930 0 0,28-46-3405 0 0,0 1 0 0 0,1-1-1 0 0,-1 0 1 0 0,1 1 0 0 0,0-1 0 0 0,-1 8 0 0 0,2-11-691 0 0,0 1-1 0 0,1-1 1 0 0,-1 1 0 0 0,0-1 0 0 0,1 0 0 0 0,-1 1-1 0 0,1-1 1 0 0,-1 0 0 0 0,1 1 0 0 0,-1-1-1 0 0,0 0 1 0 0,1 0 0 0 0,-1 1 0 0 0,1-1 0 0 0,-1 0-1 0 0,1 0 1 0 0,-1 0 0 0 0,1 0 0 0 0,0 0 0 0 0,-1 0-1 0 0,1 0 1 0 0,-1 0 0 0 0,1 0 0 0 0,-1 0-1 0 0,1 0 1 0 0,0 0 0 0 0,15-1 106 0 0,-3-3-105 0 0,-1 0 1 0 0,1 0 0 0 0,-1-2 0 0 0,0 1-1 0 0,-1-2 1 0 0,16-10 0 0 0,9-4-85 0 0,-24 15-30 0 0,0 0-1 0 0,19-6 1 0 0,-28 11 32 0 0,1 0 0 0 0,-1 0 0 0 0,1 0 1 0 0,0 1-1 0 0,-1-1 0 0 0,1 1 0 0 0,0 0 0 0 0,-1 0 0 0 0,1 0 0 0 0,0 0 1 0 0,0 1-1 0 0,-1 0 0 0 0,7 2 0 0 0,-9-3 14 0 0,0 0 0 0 0,0 1 0 0 0,1-1 0 0 0,-1 1-1 0 0,0 0 1 0 0,0-1 0 0 0,0 1 0 0 0,0 0 0 0 0,0 0 0 0 0,0 0 0 0 0,-1 0-1 0 0,1 0 1 0 0,0 0 0 0 0,0 0 0 0 0,-1 0 0 0 0,1 0 0 0 0,0 0 0 0 0,-1 0-1 0 0,1 0 1 0 0,-1 0 0 0 0,1 1 0 0 0,-1-1 0 0 0,1 1 0 0 0,-1 2 27 0 0,6 11 11 0 0,-1 0 0 0 0,-1 0 0 0 0,-1 0 0 0 0,3 27-1 0 0,-2 64 127 0 0,-4-62 11 0 0,-5 184 1693 0 0,0-214-1753 0 0,4-12-127 0 0,0 1 0 0 0,0-1 0 0 0,1 0 0 0 0,-1 0 0 0 0,0 1-1 0 0,1-1 1 0 0,0 1 0 0 0,-1-1 0 0 0,1 0 0 0 0,0 4 0 0 0,0-5-759 0 0,-17-6-9007 0 0,7-1 1157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8375 0 0,'0'0'744'0'0,"0"13"-592"0"0,2 5-152 0 0,-2 2 0 0 0,-3-4 736 0 0,-3 1 128 0 0,5 1 16 0 0,-2-1 8 0 0,0-4-504 0 0,0-1-104 0 0,2-5-24 0 0,1 2 376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0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101 342 6559 0 0,'0'0'507'0'0,"9"0"1470"0"0,20-8 4955 0 0,-17 20-6314 0 0,-10-8-554 0 0,-1 1 0 0 0,0 0 0 0 0,0 0 0 0 0,-1 0 0 0 0,1 0 0 0 0,-1 0 0 0 0,0 0 0 0 0,0 0 0 0 0,-1 0 0 0 0,1 0 0 0 0,-1 0 0 0 0,-3 9 0 0 0,-2 3-6 0 0,0 0 0 0 0,-11 20 0 0 0,3-7-58 0 0,-2-2 0 0 0,-1 0 0 0 0,-37 46 0 0 0,47-68 1 0 0,-7 8-16 0 0,19-37-203 0 0,8-5 388 0 0,1 1 0 0 0,2 0 1 0 0,0 2-1 0 0,38-45 0 0 0,31-21 1636 0 0,-16 17 395 0 0,-21 23-272 0 0,-27 31-1291 0 0,30-42 1 0 0,-47 48-844 0 0,-1 3-30 0 0,-2 10-52 0 0,-1 0 1 0 0,0 1-1 0 0,1-1 1 0 0,-1 0-1 0 0,0 0 0 0 0,1 1 1 0 0,-1-1-1 0 0,0 0 0 0 0,0 0 1 0 0,0 0-1 0 0,0 1 0 0 0,1-1 1 0 0,-1 0-1 0 0,0 0 0 0 0,0 0 1 0 0,-1 1-1 0 0,1-1 0 0 0,0 0 1 0 0,0 0-1 0 0,0 0 0 0 0,0 1 1 0 0,-1-1-1 0 0,1 0 0 0 0,0 0 1 0 0,-1 1-1 0 0,1-1 0 0 0,-2-1 1 0 0,0-1-572 0 0,-1 1 0 0 0,0-1 0 0 0,1 1 0 0 0,-1-1 0 0 0,-4-1 0 0 0,-8-8-792 0 0,-10-11-607 0 0,18 18 2237 0 0,0-1 0 0 0,1 0 0 0 0,0 0 0 0 0,0-1-1 0 0,0 0 1 0 0,1 0 0 0 0,0 0 0 0 0,-11-14 5337 0 0,15 27-4813 0 0,-1 2 321 0 0,0 1 1 0 0,1-1-1 0 0,1 1 1 0 0,-1 0-1 0 0,1-1 1 0 0,1 1-1 0 0,1 12 1 0 0,16 61 2231 0 0,-16-74-2780 0 0,31 112 2106 0 0,15 66 161 0 0,25 86-428 0 0,-73-272-2117 0 0,0 0 1 0 0,0 0-1 0 0,0 0 1 0 0,0 0-1 0 0,0 0 0 0 0,0 0 1 0 0,1 1-1 0 0,-1-1 1 0 0,0 0-1 0 0,0 0 0 0 0,0 0 1 0 0,0 0-1 0 0,0 0 1 0 0,0 0-1 0 0,0 1 0 0 0,0-1 1 0 0,0 0-1 0 0,0 0 1 0 0,0 0-1 0 0,0 0 0 0 0,0 0 1 0 0,0 0-1 0 0,0 1 1 0 0,0-1-1 0 0,0 0 0 0 0,0 0 1 0 0,0 0-1 0 0,0 0 0 0 0,0 0 1 0 0,0 1-1 0 0,0-1 1 0 0,0 0-1 0 0,0 0 0 0 0,0 0 1 0 0,0 0-1 0 0,0 0 1 0 0,-1 0-1 0 0,1 1 0 0 0,0-1 1 0 0,0 0-1 0 0,0 0 1 0 0,0 0-1 0 0,0 0 0 0 0,0 0 1 0 0,0 0-1 0 0,-1 0 1 0 0,1 0-1 0 0,0 0 0 0 0,0 0 1 0 0,0 0-1 0 0,0 0 1 0 0,0 0-1 0 0,0 1 0 0 0,-1-1 1 0 0,1 0-1 0 0,0 0 1 0 0,0 0-1 0 0,0 0 0 0 0,0 0 1 0 0,0 0-1 0 0,-1 0 0 0 0,1 0 1 0 0,0-1-1 0 0,0 1 1 0 0,-6-2-140 0 0,-4-4 1 0 0,0 0 0 0 0,1-1 0 0 0,-1 0 0 0 0,1-1 0 0 0,1 0 0 0 0,0 0 0 0 0,0 0 0 0 0,0-1 0 0 0,1-1 0 0 0,-7-11 0 0 0,11 15 58 0 0,0 0 1 0 0,1-1-1 0 0,0 1 0 0 0,0-1 1 0 0,0 1-1 0 0,1-1 1 0 0,0 0-1 0 0,0 0 0 0 0,1 1 1 0 0,0-1-1 0 0,0 0 0 0 0,0 0 1 0 0,1 0-1 0 0,2-8 0 0 0,-1 8-1720 0 0,0 0 0 0 0,0 0 0 0 0,0 1 1 0 0,6-11-1 0 0,2 1-6237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4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13703 0 0,'0'0'4450'0'0,"0"6"-1960"0"0,4 31 2046 0 0,8 20-2620 0 0,-5-27-1192 0 0,19 70 1566 0 0,-21-84-1862 0 0,1 0 1 0 0,1 0 0 0 0,0-1 0 0 0,12 16-1 0 0,-18-28-416 0 0,1-1-1 0 0,0 0 1 0 0,-1 1 0 0 0,1-1-1 0 0,0 0 1 0 0,0 0-1 0 0,0-1 1 0 0,0 1-1 0 0,1 0 1 0 0,-1-1 0 0 0,1 1-1 0 0,-1-1 1 0 0,1 0-1 0 0,-1 0 1 0 0,1 0-1 0 0,-1 0 1 0 0,1 0 0 0 0,0 0-1 0 0,0-1 1 0 0,-1 1-1 0 0,1-1 1 0 0,0 0-1 0 0,0 0 1 0 0,0 0-1 0 0,-1 0 1 0 0,1 0 0 0 0,0-1-1 0 0,0 1 1 0 0,-1-1-1 0 0,1 0 1 0 0,0 0-1 0 0,-1 0 1 0 0,1 0 0 0 0,-1 0-1 0 0,1-1 1 0 0,-1 1-1 0 0,1-1 1 0 0,-1 1-1 0 0,0-1 1 0 0,0 0 0 0 0,0 0-1 0 0,3-3 1 0 0,-1 0-65 0 0,1-1 1 0 0,-1 0 0 0 0,0 0-1 0 0,-1 0 1 0 0,1 0 0 0 0,-1 0 0 0 0,0-1-1 0 0,-1 0 1 0 0,1 1 0 0 0,-2-1-1 0 0,1 0 1 0 0,-1 0 0 0 0,1-10-1 0 0,-1 14 67 0 0,-1-1 0 0 0,0 0 0 0 0,0 0 0 0 0,-1 1 0 0 0,1-1-1 0 0,-1 0 1 0 0,0 1 0 0 0,0-1 0 0 0,0 0 0 0 0,0 1 0 0 0,-1-1-1 0 0,1 1 1 0 0,-1 0 0 0 0,0-1 0 0 0,0 1 0 0 0,0 0 0 0 0,-1 0-1 0 0,1 0 1 0 0,-1 1 0 0 0,1-1 0 0 0,-1 1 0 0 0,0-1 0 0 0,0 1-1 0 0,0 0 1 0 0,0 0 0 0 0,-6-3 0 0 0,4 3 12 0 0,0 1 1 0 0,1-1-1 0 0,-1 1 1 0 0,0 0-1 0 0,0 1 0 0 0,0-1 1 0 0,-7 1-1 0 0,-8 0-4914 0 0,6 0-4329 0 0</inkml:trace>
  <inkml:trace contextRef="#ctx0" brushRef="#br0" timeOffset="1">310 1 8175 0 0,'0'0'728'0'0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0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12263 0 0,'1'2'944'0'0,"11"38"80"0"0,0 29 5471 0 0,-11-57-5179 0 0,14 81 3876 0 0,4 40-2155 0 0,-5-51-1747 0 0,4 42-2003 0 0,-18-101-3607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1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1 470 5351 0 0,'0'0'3914'0'0,"8"-3"-240"0"0,-6 3-3140 0 0,0-1-1 0 0,-1 0 1 0 0,1 1-1 0 0,-1-1 0 0 0,0 0 1 0 0,1 0-1 0 0,-1 0 1 0 0,0 0-1 0 0,1 0 0 0 0,-1 0 1 0 0,0 0-1 0 0,0-1 1 0 0,0 1-1 0 0,2-3 1 0 0,15-10 2552 0 0,-8 0-2623 0 0,2 1-1 0 0,-1 0 1 0 0,2 1 0 0 0,0 0-1 0 0,22-16 1 0 0,80-44 1695 0 0,-30 20-203 0 0,-80 48-2232 0 0,0 1-1 0 0,-1-1 0 0 0,1 0 0 0 0,-1 0 0 0 0,3-6 1 0 0,0-3-10264 0 0</inkml:trace>
  <inkml:trace contextRef="#ctx0" brushRef="#br0" timeOffset="1">303 0 6127 0 0,'0'2'472'0'0,"5"47"4923"0"0,-1 49 0 0 0,-14 51 1256 0 0,-1-76-4668 0 0,-3-1 1 0 0,-24 74-1 0 0,32-124-1908 0 0,-13 26 0 0 0,4-23-3145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1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0 574 10655 0 0,'40'23'1757'0'0,"15"11"8399"0"0,-50-31-9507 0 0,0 1-1 0 0,0-1 0 0 0,0 0 0 0 0,1 0 0 0 0,-1-1 0 0 0,9 3 0 0 0,-11-4-592 0 0,0-1-1 0 0,-1 1 0 0 0,1-1 0 0 0,0 0 0 0 0,-1 0 0 0 0,1 0 0 0 0,0 0 1 0 0,-1 0-1 0 0,1-1 0 0 0,0 1 0 0 0,-1-1 0 0 0,1 1 0 0 0,0-1 1 0 0,-1 0-1 0 0,1 0 0 0 0,3-3 0 0 0,3 1-453 0 0,-3 0-1711 0 0</inkml:trace>
  <inkml:trace contextRef="#ctx0" brushRef="#br0" timeOffset="1">256 2 11663 0 0,'0'0'1240'0'0,"-10"-2"5304"0"0,10 9-11416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16727 0 0,'-1'1'4186'0'0,"-8"16"1006"0"0,-9 13-444 0 0,14-23-4377 0 0,0-1 1 0 0,-1 0-1 0 0,0 1 0 0 0,-9 8 1 0 0,9-10-364 0 0,1 0-1 0 0,0 0 1 0 0,0 0 0 0 0,0 1 0 0 0,1-1 0 0 0,-4 9 0 0 0,-10 15-6 0 0,10-20-2 0 0,0 1 0 0 0,1-1 0 0 0,0 2 0 0 0,0-1 0 0 0,1 0 0 0 0,1 1 0 0 0,-6 17 0 0 0,10-27 0 0 0,0 1 0 0 0,0-1 0 0 0,-1 1 0 0 0,1-1 0 0 0,0 1 0 0 0,0-1 0 0 0,1 0 0 0 0,-1 1 0 0 0,0-1 0 0 0,1 3 0 0 0,-1-3 0 0 0,0-1 0 0 0,1 1 0 0 0,-1-1 0 0 0,0 1 0 0 0,1-1 0 0 0,-1 0 0 0 0,0 1 0 0 0,1-1 0 0 0,-1 1 0 0 0,0-1 0 0 0,1 0 0 0 0,-1 1 0 0 0,1-1 0 0 0,-1 0 0 0 0,1 1 0 0 0,-1-1 0 0 0,1 0 0 0 0,0 0 0 0 0,0 1 0 0 0,1-1 0 0 0,-1 0 0 0 0,0 0 0 0 0,1 0 0 0 0,-1 0 0 0 0,1 0 0 0 0,-1 0 0 0 0,0 0 0 0 0,1 0 0 0 0,2-1 0 0 0,1-1 0 0 0,0-1 0 0 0,0 1 0 0 0,-1-1 0 0 0,1 1 0 0 0,-1-1 0 0 0,1-1 0 0 0,-1 1 0 0 0,5-6 0 0 0,31-34 0 0 0,-37 40 0 0 0,0-1 0 0 0,1 0 0 0 0,-1-1 0 0 0,0 1 0 0 0,-1-1 0 0 0,3-4 0 0 0,-5 8 0 0 0,0 1 0 0 0,0 0 0 0 0,0-1 0 0 0,0 1 0 0 0,0 0 0 0 0,0-1 0 0 0,0 1 0 0 0,1 0 0 0 0,-1 0 0 0 0,0-1 0 0 0,0 1 0 0 0,0 0 0 0 0,0-1 0 0 0,0 1 0 0 0,1 0 0 0 0,-1 0 0 0 0,0-1 0 0 0,0 1 0 0 0,0 0 0 0 0,1 0 0 0 0,-1 0 0 0 0,0-1 0 0 0,0 1 0 0 0,1 0 0 0 0,-1 0 0 0 0,0 0 0 0 0,0 0 0 0 0,1-1 0 0 0,-1 1 0 0 0,0 0 0 0 0,1 0 0 0 0,-1 0 0 0 0,0 0 0 0 0,0 0 0 0 0,1 0 0 0 0,-1 0 0 0 0,0 0 0 0 0,1 0 0 0 0,-1 0 0 0 0,0 0 0 0 0,1 0 0 0 0,-1 0 0 0 0,0 0 0 0 0,1 0 0 0 0,-1 0 0 0 0,0 0 0 0 0,0 0 0 0 0,1 1 0 0 0,-1-1 0 0 0,0 0 0 0 0,1 0 0 0 0,-1 0 0 0 0,0 0 0 0 0,1 1 0 0 0,5 9 0 0 0,-6-10 0 0 0,3 6 0 0 0,-1 2 0 0 0,0-1 0 0 0,1 11 0 0 0,-1-10 0 0 0,-1-1 0 0 0,1 1 0 0 0,0-1 0 0 0,3 8 0 0 0,-4-13 0 0 0,0-1 0 0 0,0 1 0 0 0,0 0 0 0 0,0 0 0 0 0,0-1 0 0 0,1 1 0 0 0,-1-1 0 0 0,0 1 0 0 0,1-1 0 0 0,-1 0 0 0 0,1 1 0 0 0,0-1 0 0 0,-1 0 0 0 0,1 0 0 0 0,0 0 0 0 0,0 0 0 0 0,0 0 0 0 0,-1-1 0 0 0,5 2 0 0 0,3-1 0 0 0,0 0 0 0 0,0 0 0 0 0,0-1 0 0 0,1 0 0 0 0,-1-1 0 0 0,13-2 0 0 0,-13 1 0 0 0,0 1 0 0 0,0 0 0 0 0,-1 1 0 0 0,1 0 0 0 0,0 0 0 0 0,0 1 0 0 0,13 2 0 0 0,-10 1 0 0 0,0 1 0 0 0,0 0 0 0 0,0 1 0 0 0,-1 0 0 0 0,0 1 0 0 0,0 0 0 0 0,18 15 0 0 0,-17-11 0 0 0,0 1 0 0 0,-1 0 0 0 0,0 0 0 0 0,-1 1 0 0 0,15 24 0 0 0,-22-31 0 0 0,0 0 0 0 0,0 0 0 0 0,-1 0 0 0 0,0 0 0 0 0,3 13 0 0 0,-4-17 0 0 0,-1 0 0 0 0,0 1 0 0 0,0-1 0 0 0,0 0 0 0 0,0 1 0 0 0,0-1 0 0 0,0 1 0 0 0,0-1 0 0 0,-1 0 0 0 0,1 0 0 0 0,-1 1 0 0 0,0-1 0 0 0,0 0 0 0 0,0 0 0 0 0,0 1 0 0 0,0-1 0 0 0,0 0 0 0 0,0 0 0 0 0,-2 1 0 0 0,-24 32 0 0 0,-2 3 0 0 0,-8-1-1055 0 0,-43 33-1 0 0,52-48-1250 0 0,-1-2 1 0 0,-45 25-1 0 0,24-21-7890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900 220 4863 0 0,'3'-5'67'0'0,"-1"0"1"0"0,0 0-1 0 0,0 0 0 0 0,-1 0 0 0 0,0 0 0 0 0,0 0 0 0 0,0 0 0 0 0,0-10 0 0 0,1-3 484 0 0,-1 13-259 0 0,-1 1 0 0 0,0-1-1 0 0,-1 0 1 0 0,1 0 0 0 0,-1 0 0 0 0,0 1-1 0 0,-2-9 1 0 0,-9-15 1364 0 0,10 23-1209 0 0,-1 1-1 0 0,0-1 1 0 0,0 0-1 0 0,-1 1 1 0 0,-6-7-1 0 0,6 7-246 0 0,-1 0-1 0 0,0 1 1 0 0,0-1 0 0 0,0 1-1 0 0,0 0 1 0 0,-1 0-1 0 0,1 0 1 0 0,-1 1-1 0 0,0 0 1 0 0,0 0-1 0 0,0 1 1 0 0,0-1 0 0 0,0 1-1 0 0,-7 0 1 0 0,8 1-130 0 0,0 0 1 0 0,0 0-1 0 0,0 1 1 0 0,0 0-1 0 0,0 0 1 0 0,0 0 0 0 0,0 1-1 0 0,0-1 1 0 0,1 1-1 0 0,-1 0 1 0 0,-5 4-1 0 0,-8 5 179 0 0,7-5-130 0 0,0 1 1 0 0,1 0-1 0 0,-15 13 1 0 0,-7 12 233 0 0,2 1 1 0 0,2 2 0 0 0,0 0-1 0 0,3 2 1 0 0,-28 54-1 0 0,36-60-94 0 0,2 0 0 0 0,-12 36-1 0 0,2 2 131 0 0,-11 36 236 0 0,33-90-618 0 0,-58 248 1417 0 0,29-123-612 0 0,21-80-414 0 0,-31 217 859 0 0,20 0-426 0 0,-32 259 434 0 0,-28 125-214 0 0,73-537-973 0 0,-1-13 83 0 0,6 120 0 0 0,12-37 212 0 0,10 156 175 0 0,5-94-190 0 0,82 372 0 0 0,-85-535-339 0 0,24 91 34 0 0,-13-70-53 0 0,-12-38 0 0 0,3-1 0 0 0,37 84 0 0 0,-42-123-22 0 0,1-1 0 0 0,31 47-1 0 0,-44-76 3 0 0,0 0 0 0 0,0 0 0 0 0,0 0 0 0 0,0-1 0 0 0,1 1 0 0 0,0-1 0 0 0,10 7 0 0 0,-14-11-3 0 0,1 0 0 0 0,-1 0 1 0 0,0 0-1 0 0,1 0 0 0 0,-1 0 0 0 0,0-1 1 0 0,1 1-1 0 0,-1-1 0 0 0,1 1 0 0 0,-1-1 1 0 0,1 0-1 0 0,-1 0 0 0 0,1 0 0 0 0,-1 0 1 0 0,1-1-1 0 0,-1 1 0 0 0,1-1 0 0 0,-1 1 1 0 0,0-1-1 0 0,1 0 0 0 0,-1 0 0 0 0,0 0 1 0 0,1 0-1 0 0,-1 0 0 0 0,0-1 1 0 0,0 1-1 0 0,2-2 0 0 0,2-3-60 0 0,1 0 0 0 0,-1 0-1 0 0,0-1 1 0 0,-1 0 0 0 0,0 0 0 0 0,6-10 0 0 0,23-50-212 0 0,-28 54 236 0 0,32-75-572 0 0,43-157 1 0 0,0-106-2018 0 0,-27-7 1618 0 0,13-360 1017 0 0,-53 401 13 0 0,-6 79 0 0 0,2 1-1 0 0,12-192 69 0 0,-5 94-14 0 0,-5 70-31 0 0,2-173 82 0 0,-12 324-85 0 0,-10-275-297 0 0,3 238-91 0 0,2 93 84 0 0,-18-103 1 0 0,-27-42 30 0 0,27 121 157 0 0,-2 2-276 0 0,11 46-5721 0 0,6 20-702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8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483 1 3887 0 0,'-4'4'125'0'0,"0"0"-1"0"0,0 1 1 0 0,0 0-1 0 0,0-1 0 0 0,1 1 1 0 0,0 1-1 0 0,0-1 1 0 0,0 0-1 0 0,-1 7 0 0 0,-6 8 894 0 0,-18 33 1271 0 0,-31 53 4002 0 0,28-59-3671 0 0,-47 55 0 0 0,29-47-1201 0 0,-98 86-1 0 0,123-122-1284 0 0,4-4-19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6415 0 0,'-16'77'1283'0'0,"-17"94"9440"0"0,32-165-9846 0 0,1 0 1 0 0,0 0-1 0 0,0 0 1 0 0,1 9-1 0 0,-1-14-774 0 0,0-1 0 0 0,0 1-1 0 0,0-1 1 0 0,0 0 0 0 0,0 1-1 0 0,1-1 1 0 0,-1 0 0 0 0,0 1-1 0 0,0-1 1 0 0,1 0 0 0 0,-1 1-1 0 0,0-1 1 0 0,0 0 0 0 0,1 0-1 0 0,-1 1 1 0 0,0-1 0 0 0,1 0-1 0 0,-1 0 1 0 0,0 1-1 0 0,1-1 1 0 0,-1 0 0 0 0,0 0-1 0 0,1 0 1 0 0,-1 0 0 0 0,1 0-1 0 0,-1 0 1 0 0,0 0 0 0 0,1 0-1 0 0,-1 1 1 0 0,1-1 0 0 0,-1 0-1 0 0,0-1 1 0 0,1 1 0 0 0,12-3 1076 0 0,-10 1-946 0 0,0 0-1 0 0,0-1 1 0 0,0 0 0 0 0,0 0 0 0 0,0 0 0 0 0,-1 0 0 0 0,5-6 0 0 0,13-27 633 0 0,-19 33-829 0 0,25-48 449 0 0,8-17-505 0 0,-7 22-8145 0 0,-5 12-1512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6647 0 0,'-3'2'102'0'0,"0"0"-1"0"0,0 1 0 0 0,1-1 0 0 0,-1 1 1 0 0,1 0-1 0 0,0-1 0 0 0,0 1 0 0 0,0 0 1 0 0,0 0-1 0 0,-1 4 0 0 0,-13 37 1776 0 0,8-21-564 0 0,-28 84 4413 0 0,31-89-4617 0 0,1 1-1 0 0,0-1 1 0 0,0 38-1 0 0,4-54-1021 0 0,0 1-1 0 0,0-1 1 0 0,0 0-1 0 0,0 1 1 0 0,1-1-1 0 0,-1 0 1 0 0,1 0-1 0 0,0 1 1 0 0,-1-1-1 0 0,1 0 0 0 0,0 0 1 0 0,0 0-1 0 0,1 0 1 0 0,-1 0-1 0 0,0 0 1 0 0,1 0-1 0 0,2 3 1 0 0,-2-4-65 0 0,-1 0 1 0 0,1 0-1 0 0,0 0 0 0 0,0 0 1 0 0,0 0-1 0 0,0 0 0 0 0,0 0 1 0 0,0-1-1 0 0,0 1 0 0 0,0-1 1 0 0,0 1-1 0 0,0-1 1 0 0,0 0-1 0 0,0 0 0 0 0,0 0 1 0 0,0 0-1 0 0,0 0 0 0 0,0 0 1 0 0,3-1-1 0 0,3-1-179 0 0,-1-1 1 0 0,0 1-1 0 0,0-1 0 0 0,0 0 1 0 0,-1-1-1 0 0,9-5 0 0 0,7-6-2766 0 0,-9 7-565 0 0,9-7-3240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9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4951 0 0,'-1'1'50'0'0,"0"1"-1"0"0,0 0 1 0 0,0 0-1 0 0,-1-1 1 0 0,1 1-1 0 0,-1 0 0 0 0,1-1 1 0 0,-1 1-1 0 0,0-1 1 0 0,1 0-1 0 0,-1 0 1 0 0,0 0-1 0 0,-3 2 1 0 0,-7 5 776 0 0,6-2-110 0 0,-1 1 0 0 0,1 0 0 0 0,0 0 1 0 0,1 0-1 0 0,0 1 0 0 0,0 0 0 0 0,1 0 0 0 0,0 1 0 0 0,-6 15 0 0 0,6-13-119 0 0,1 0 0 0 0,1 1 0 0 0,-1-1 0 0 0,2 0-1 0 0,0 1 1 0 0,0-1 0 0 0,2 18 0 0 0,-1-22-277 0 0,2-1-1 0 0,-1 1 1 0 0,1-1-1 0 0,-1 0 1 0 0,2 1 0 0 0,-1-1-1 0 0,1 0 1 0 0,0 0 0 0 0,6 9-1 0 0,-7-12-191 0 0,0 0 0 0 0,1 0 1 0 0,-1-1-1 0 0,1 1 0 0 0,-1-1 0 0 0,1 1 0 0 0,0-1 0 0 0,0 0 0 0 0,0 0 0 0 0,0 0 1 0 0,0 0-1 0 0,0-1 0 0 0,0 1 0 0 0,1-1 0 0 0,-1 0 0 0 0,1 0 0 0 0,-1 0 0 0 0,8 1 0 0 0,-7-3-37 0 0,0 1 0 0 0,0-1 0 0 0,-1 1 0 0 0,1-1 0 0 0,0 0 0 0 0,0 0 0 0 0,0-1 0 0 0,-1 1 0 0 0,1-1-1 0 0,3-2 1 0 0,-1 1 41 0 0,-1-1-1 0 0,1 0 0 0 0,-1 0 0 0 0,0 0 0 0 0,5-6 0 0 0,-1 1 38 0 0,-2-1 1 0 0,1 0-1 0 0,-1-1 0 0 0,-1 1 1 0 0,8-18-1 0 0,-12 25-163 0 0,-1 0 1 0 0,0 0 0 0 0,1-1-1 0 0,-1 1 1 0 0,-1 0-1 0 0,1-1 1 0 0,0 1-1 0 0,-1 0 1 0 0,0-1 0 0 0,0 1-1 0 0,0-1 1 0 0,0 1-1 0 0,0-1 1 0 0,-1 1-1 0 0,1-1 1 0 0,-1 1 0 0 0,0 0-1 0 0,0 0 1 0 0,-1-1-1 0 0,1 1 1 0 0,0 0-1 0 0,-1 0 1 0 0,0 0 0 0 0,-3-4-1 0 0,3 5-70 0 0,1 1-1 0 0,-1 0 1 0 0,0-1 0 0 0,1 1-1 0 0,-1 0 1 0 0,0 0 0 0 0,0 0-1 0 0,0 0 1 0 0,0 1-1 0 0,0-1 1 0 0,0 0 0 0 0,0 1-1 0 0,0 0 1 0 0,0-1 0 0 0,0 1-1 0 0,0 0 1 0 0,-3 0-1 0 0,-14 3-8720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5 2303 0 0,'1'2'167'0'0,"2"4"103"0"0,-1 1-1 0 0,0 0 1 0 0,0 0 0 0 0,-1 0-1 0 0,0 0 1 0 0,0 1 0 0 0,-1-1-1 0 0,0 0 1 0 0,-1 9 0 0 0,0-3 755 0 0,-1 1 0 0 0,-1-1 0 0 0,0 1 0 0 0,-6 13 1 0 0,6-18-558 0 0,-1 0-1 0 0,-1-1 1 0 0,1 0 0 0 0,-1 0 0 0 0,-1 0 0 0 0,-12 13 0 0 0,-18 15 1516 0 0,10-14-241 0 0,18-16-1072 0 0,5-6 322 0 0,7-13 489 0 0,0 4-1652 0 0,11-22 474 0 0,1 1 0 0 0,1 1 0 0 0,1 0 0 0 0,41-47 0 0 0,-47 63-279 0 0,0 0 0 0 0,0 1 0 0 0,1 1-1 0 0,19-14 1 0 0,-30 24-18 0 0,-1 0 0 0 0,1 0 0 0 0,-1 0 0 0 0,1 0 0 0 0,0 0 0 0 0,0 0 0 0 0,0 0 0 0 0,-1 1 0 0 0,1-1 0 0 0,0 1 0 0 0,0-1 0 0 0,0 1 0 0 0,0 0 0 0 0,0 0 0 0 0,0-1 0 0 0,0 2 0 0 0,0-1 0 0 0,0 0 0 0 0,0 0 0 0 0,0 1 0 0 0,3 0 0 0 0,-3 0 60 0 0,0 1 1 0 0,0-1 0 0 0,0 1 0 0 0,0 0-1 0 0,0-1 1 0 0,-1 1 0 0 0,1 0 0 0 0,-1 0-1 0 0,1 0 1 0 0,-1 0 0 0 0,0 0 0 0 0,1 0-1 0 0,-1 1 1 0 0,0-1 0 0 0,-1 0 0 0 0,2 5-1 0 0,3 11 746 0 0,-2 0 0 0 0,0 1 0 0 0,-1 0 0 0 0,-1-1 0 0 0,-2 28 0 0 0,0-23-334 0 0,1-1 0 0 0,1 1 1 0 0,5 25-1 0 0,-5-46-452 0 0,0 1-1 0 0,0 0 1 0 0,0-1 0 0 0,0 1-1 0 0,0-1 1 0 0,1 0 0 0 0,-1 1-1 0 0,1-1 1 0 0,0 0-1 0 0,-1 0 1 0 0,1 0 0 0 0,0 0-1 0 0,0 0 1 0 0,0 0 0 0 0,1-1-1 0 0,2 3 1 0 0,-4-3-875 0 0,1-1 0 0 0,-1 1 0 0 0,1 0 0 0 0,0-1 0 0 0,0 1 0 0 0,-1-1 0 0 0,1 1 0 0 0,0-1 0 0 0,3 0 0 0 0,6 0-8589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4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2991 0 0,'7'15'2308'0'0,"-6"-14"-1603"0"0,0 0-1 0 0,0 0 0 0 0,0 0 0 0 0,1 0 1 0 0,-1 0-1 0 0,0 1 0 0 0,-1-1 0 0 0,1 0 1 0 0,1 3-1 0 0,6 16 2197 0 0,-2 20-189 0 0,-3-1-949 0 0,-2 0 0 0 0,-2 0 0 0 0,-2 0 0 0 0,-1 0-1 0 0,-2 0 1 0 0,-20 70 0 0 0,20-91-1094 0 0,3-9-315 0 0,1-1 0 0 0,0 0 0 0 0,0 0 0 0 0,-1 14 0 0 0,12-30-321 0 0,1-2-33 0 0,0 0 0 0 0,-1-1 0 0 0,0 0 0 0 0,13-24 0 0 0,23-56 0 0 0,-7 13 0 0 0,-26 57 0 0 0,8-18 0 0 0,2 1 0 0 0,1 1 0 0 0,39-45 0 0 0,-61 81 0 0 0,0 1 0 0 0,0-1 0 0 0,-1 0 0 0 0,1 1 0 0 0,0-1 0 0 0,0 0 0 0 0,0 1 0 0 0,0 0 0 0 0,0-1 0 0 0,0 1 0 0 0,1-1 0 0 0,-1 1 0 0 0,0 0 0 0 0,0 0 0 0 0,0 0 0 0 0,0 0 0 0 0,0-1 0 0 0,2 2 0 0 0,-1 0 0 0 0,0 0 0 0 0,0 1 0 0 0,-1-1 0 0 0,1 1 0 0 0,0 0 0 0 0,0-1 0 0 0,-1 1 0 0 0,1 0 0 0 0,-1 0 0 0 0,0 0 0 0 0,0 0 0 0 0,1 0 0 0 0,-1 1 0 0 0,-1-1 0 0 0,2 3 0 0 0,2 6 0 0 0,3 23 0 0 0,-4-18 0 0 0,12 84 0 0 0,1-1 0 0 0,-14-85 0 0 0,1 0 0 0 0,1 0 0 0 0,0-1 0 0 0,1 1 0 0 0,0-1 0 0 0,1 0 0 0 0,9 15 0 0 0,-14-27-67 0 0,0 1 1 0 0,0-1-1 0 0,0 0 1 0 0,0 1-1 0 0,1-1 0 0 0,-1 0 1 0 0,0 1-1 0 0,1-1 0 0 0,-1 0 1 0 0,1 0-1 0 0,-1 0 1 0 0,1 0-1 0 0,-1-1 0 0 0,1 1 1 0 0,0 0-1 0 0,-1-1 1 0 0,1 1-1 0 0,0-1 0 0 0,0 1 1 0 0,-1-1-1 0 0,1 0 0 0 0,0 0 1 0 0,0 0-1 0 0,0 0 1 0 0,-1 0-1 0 0,1 0 0 0 0,2-1 1 0 0,3-1-948 0 0,0 0 0 0 0,0-1 0 0 0,-1 0 0 0 0,1 0 0 0 0,8-6 0 0 0,-9 5-65 0 0,23-12-9117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8783 0 0,'-1'2'674'0'0,"-21"57"-184"0"0,14-39-80 0 0,-11 36-1 0 0,12-22 1406 0 0,-29 139 6959 0 0,32-142-7154 0 0,1 0 0 0 0,1-1 0 0 0,5 54 0 0 0,-2-69-1223 0 0,1-1 0 0 0,0 0 0 0 0,1 0 0 0 0,1 0 0 0 0,0-1 0 0 0,8 17 0 0 0,-11-28-367 0 0,1 0 1 0 0,-1 1 0 0 0,1-1 0 0 0,0 0-1 0 0,-1 0 1 0 0,1 0 0 0 0,0 0-1 0 0,0 0 1 0 0,1 0 0 0 0,-1-1-1 0 0,0 1 1 0 0,4 1 0 0 0,-5-2-38 0 0,1 0 1 0 0,-1-1-1 0 0,0 0 1 0 0,0 1-1 0 0,0-1 0 0 0,1 1 1 0 0,-1-1-1 0 0,0 0 1 0 0,0 0-1 0 0,1 0 0 0 0,-1 0 1 0 0,0 0-1 0 0,1 0 1 0 0,-1 0-1 0 0,0 0 0 0 0,0-1 1 0 0,1 1-1 0 0,-1 0 1 0 0,0-1-1 0 0,0 1 0 0 0,0-1 1 0 0,1 1-1 0 0,-1-1 1 0 0,0 0-1 0 0,0 1 0 0 0,0-1 1 0 0,0 0-1 0 0,1-2 1 0 0,2-1-142 0 0,0 0 0 0 0,-1-1 0 0 0,0 0 0 0 0,0 0 1 0 0,-1 0-1 0 0,0 0 0 0 0,1 0 0 0 0,1-8 0 0 0,0-6-2734 0 0,-1 0-3502 0 0,-1-2-2338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1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3423 0 0,'2'0'8243'0'0,"3"0"-7070"0"0,0 1-1 0 0,0-1 1 0 0,1-1 0 0 0,8-1-1 0 0,5-2 923 0 0,20-8 0 0 0,-6 2-226 0 0,135-28 2701 0 0,-126 31-4233 0 0,0 2 0 0 0,43 0-1 0 0,-76 5-1083 0 0,1-1-1 0 0,-1 0 0 0 0,1 0 1 0 0,16-5-1 0 0,-13-2-3462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2847 0 0,'0'2'214'0'0,"2"12"378"0"0,-1 1-1 0 0,-2 19 1 0 0,0-18 1269 0 0,-1 1 1 0 0,-1-1-1 0 0,-1 0 1 0 0,0-1-1 0 0,-1 1 0 0 0,-1-1 1 0 0,-9 17-1 0 0,12-26-1594 0 0,-3 5 2031 0 0,7-9-1265 0 0,5-5-731 0 0,3-5-224 0 0,0-1 1 0 0,-1 1-1 0 0,0-1 0 0 0,10-14 1 0 0,-10 11 2 0 0,1 1 1 0 0,19-18-1 0 0,-18 20-76 0 0,-8 6-1 0 0,0 1 1 0 0,0 0-1 0 0,0 0 0 0 0,0 1 1 0 0,1-1-1 0 0,-1 0 1 0 0,0 1-1 0 0,1-1 1 0 0,-1 1-1 0 0,1 0 0 0 0,0 0 1 0 0,-1 0-1 0 0,1 0 1 0 0,0 0-1 0 0,0 1 1 0 0,4-2-1 0 0,-5 3 4 0 0,-1-1-1 0 0,0 0 1 0 0,0 0 0 0 0,0 1-1 0 0,0-1 1 0 0,0 1 0 0 0,0-1 0 0 0,0 1-1 0 0,0-1 1 0 0,0 1 0 0 0,0-1-1 0 0,0 1 1 0 0,-1 0 0 0 0,1 0-1 0 0,0-1 1 0 0,0 1 0 0 0,-1 0-1 0 0,2 1 1 0 0,8 16-70 0 0,-5-6 226 0 0,-2 1 1 0 0,0 0-1 0 0,0 0 0 0 0,-1 0 1 0 0,1 24-1 0 0,1 8 839 0 0,-4-40-875 0 0,1 0-1 0 0,0 0 0 0 0,0-1 1 0 0,1 1-1 0 0,-1 0 0 0 0,1-1 0 0 0,0 1 1 0 0,1-1-1 0 0,3 6 0 0 0,-5-8-106 0 0,0-1 0 0 0,0 1 0 0 0,0-1 0 0 0,1 0 0 0 0,-1 1-1 0 0,1-1 1 0 0,-1 0 0 0 0,1 0 0 0 0,0 0 0 0 0,-1 0 0 0 0,1 0 0 0 0,0 0-1 0 0,0-1 1 0 0,-1 1 0 0 0,1 0 0 0 0,0-1 0 0 0,0 0 0 0 0,0 1 0 0 0,0-1-1 0 0,0 0 1 0 0,0 0 0 0 0,0 0 0 0 0,0 0 0 0 0,0 0 0 0 0,-1-1 0 0 0,4 0-1 0 0,4-1 44 0 0,0-1 0 0 0,-1 0 0 0 0,1-1-1 0 0,-1 0 1 0 0,0-1 0 0 0,0 1-1 0 0,0-1 1 0 0,-1-1 0 0 0,0 0 0 0 0,0 0-1 0 0,9-10 1 0 0,-5 5 11 0 0,-2-1 1 0 0,1-1 0 0 0,-2 0-1 0 0,0 0 1 0 0,0 0-1 0 0,6-17 1 0 0,-13 27-74 0 0,0 0 0 0 0,0 0 1 0 0,0-1-1 0 0,0 1 0 0 0,-1 0 1 0 0,1 0-1 0 0,-1-1 0 0 0,0 1 0 0 0,0 0 1 0 0,0-1-1 0 0,0 1 0 0 0,-1 0 1 0 0,1 0-1 0 0,-2-5 0 0 0,1 6-1 0 0,0 0 0 0 0,0 0 0 0 0,0 0 0 0 0,0 0 0 0 0,0 0-1 0 0,0 0 1 0 0,-1 0 0 0 0,1 0 0 0 0,-1 1 0 0 0,1-1 0 0 0,-1 1 0 0 0,0-1-1 0 0,1 1 1 0 0,-1-1 0 0 0,0 1 0 0 0,0 0 0 0 0,0 0 0 0 0,0 0-1 0 0,0 0 1 0 0,0 0 0 0 0,-3 0 0 0 0,-2-1-409 0 0,0 0 1 0 0,1 1-1 0 0,-1 0 0 0 0,0 1 0 0 0,-8 0 1 0 0,10 0-256 0 0,1 1 1 0 0,0-1-1 0 0,-1 1 1 0 0,1 0 0 0 0,0 1-1 0 0,0-1 1 0 0,0 1-1 0 0,0-1 1 0 0,-6 5 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1 593 4951 0 0,'1'-1'382'0'0,"1"0"-371"0"0,6-5 127 0 0,-1 0 0 0 0,1 0 0 0 0,-1-1-1 0 0,0 0 1 0 0,-1-1 0 0 0,1 1 0 0 0,-1-1 0 0 0,6-11 0 0 0,48-96 6034 0 0,25-50-1346 0 0,-68 127-3607 0 0,-2 0-1 0 0,15-58 1 0 0,-27 84-775 0 0,0-1 0 0 0,-1 1 0 0 0,0-14 0 0 0,-2 24 412 0 0,-2 3-741 0 0,1 0 0 0 0,-1 0-1 0 0,1 1 1 0 0,0-1 0 0 0,0 0 0 0 0,-1 1-1 0 0,1-1 1 0 0,0 1 0 0 0,-1 1 0 0 0,1-1 22 0 0,-10 15 125 0 0,1 1-1 0 0,0 0 0 0 0,1 0 1 0 0,2 1-1 0 0,0 0 0 0 0,-8 34 1 0 0,-15 123 479 0 0,25-126-158 0 0,0 55 0 0 0,5-83-100 0 0,1 1 1 0 0,2-1 0 0 0,0 1-1 0 0,12 40 1 0 0,-14-60-419 0 0,1 1-1 0 0,-1-1 1 0 0,1 0-1 0 0,-1 1 1 0 0,1-1 0 0 0,0 0-1 0 0,0 0 1 0 0,1 0 0 0 0,-1 0-1 0 0,1 0 1 0 0,-1-1-1 0 0,4 3 1 0 0,-4-4-40 0 0,-1 0-1 0 0,1 0 1 0 0,0 0 0 0 0,0 0-1 0 0,-1 0 1 0 0,1 0-1 0 0,0-1 1 0 0,0 1 0 0 0,0-1-1 0 0,0 1 1 0 0,0-1 0 0 0,0 0-1 0 0,0 0 1 0 0,0 0 0 0 0,0 0-1 0 0,0 0 1 0 0,0 0 0 0 0,0 0-1 0 0,-1-1 1 0 0,1 1-1 0 0,0-1 1 0 0,0 0 0 0 0,0 1-1 0 0,2-2 1 0 0,3-2-26 0 0,-1 0-1 0 0,0 0 1 0 0,-1 0-1 0 0,1-1 1 0 0,-1 0-1 0 0,8-9 1 0 0,27-38-33 0 0,-24 30 11 0 0,18-24-1309 0 0,-12 14-6468 0 0,-3 1-2321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2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5383 0 0,'1'2'416'0'0,"0"11"21"0"0,0-1-1 0 0,0 0 0 0 0,-1 1 0 0 0,-1-1 1 0 0,0 1-1 0 0,0-1 0 0 0,-2 0 0 0 0,1 0 1 0 0,-1 0-1 0 0,-10 22 0 0 0,2-8 1542 0 0,-2 0-1 0 0,-1 0 1 0 0,-27 37 0 0 0,41-61-1839 0 0,-1-1 1 0 0,0 0 0 0 0,0 1 0 0 0,0-1-1 0 0,0 0 1 0 0,0 0 0 0 0,0 0 0 0 0,0 0-1 0 0,0 0 1 0 0,-1 0 0 0 0,1 0 0 0 0,0 0-1 0 0,-1 0 1 0 0,1 0 0 0 0,0-1 0 0 0,-3 1 0 0 0,4-1 262 0 0,0-5-229 0 0,0 0 0 0 0,1-1 0 0 0,0 1 1 0 0,0 0-1 0 0,1 0 0 0 0,0 0 0 0 0,3-9 0 0 0,22-33 94 0 0,-15 27-135 0 0,-3 5-93 0 0,1 1-1 0 0,20-21 0 0 0,9-13 7 0 0,-33 40-45 0 0,-1 1 0 0 0,2-1 0 0 0,-1 1 0 0 0,1 0 0 0 0,0 1 0 0 0,1 0 0 0 0,-1 0 0 0 0,17-9 0 0 0,-23 14 1 0 0,0 1-1 0 0,0-1 1 0 0,1 1 0 0 0,-1-1-1 0 0,0 1 1 0 0,0-1 0 0 0,0 1-1 0 0,0 0 1 0 0,0 0 0 0 0,0-1-1 0 0,1 1 1 0 0,-1 0 0 0 0,0 0-1 0 0,0 0 1 0 0,0 0 0 0 0,1 0-1 0 0,-1 0 1 0 0,0 1 0 0 0,0-1-1 0 0,0 0 1 0 0,0 1-1 0 0,2 0 1 0 0,-2 0 2 0 0,0 0 0 0 0,1 0 1 0 0,-1 0-1 0 0,0 0 0 0 0,0 0 0 0 0,0 0 0 0 0,0 1 0 0 0,0-1 0 0 0,0 0 0 0 0,-1 1 1 0 0,1-1-1 0 0,0 1 0 0 0,-1-1 0 0 0,1 3 0 0 0,1 4 31 0 0,0 0-1 0 0,-1-1 1 0 0,0 1 0 0 0,-1 0-1 0 0,0 11 1 0 0,-2-1 395 0 0,0 1 1 0 0,-1-1-1 0 0,-2 0 0 0 0,1-1 1 0 0,-13 31-1 0 0,29-66 1184 0 0,9-18-1557 0 0,26-48-421 0 0,-34 70 301 0 0,-8 11 75 0 0,0 9 43 0 0,-4 0-21 0 0,0 1-1 0 0,0-1 0 0 0,0 0 0 0 0,-1 1 0 0 0,0-1 0 0 0,0 1 1 0 0,-1 7-1 0 0,0 18 125 0 0,1-27-123 0 0,0 0 10 0 0,0 1 0 0 0,1 0 0 0 0,0-1 0 0 0,0 1 0 0 0,1 0 0 0 0,-1-1 0 0 0,1 0 0 0 0,0 1-1 0 0,0-1 1 0 0,4 6 0 0 0,-5-10-61 0 0,-1 1 0 0 0,1-1 0 0 0,-1 0 0 0 0,1 0-1 0 0,0 0 1 0 0,0 0 0 0 0,-1 0 0 0 0,1 0 0 0 0,0 0-1 0 0,0 0 1 0 0,0 0 0 0 0,0-1 0 0 0,0 1 0 0 0,0 0-1 0 0,0 0 1 0 0,0-1 0 0 0,0 1 0 0 0,1-1 0 0 0,-1 1-1 0 0,0-1 1 0 0,0 0 0 0 0,0 1 0 0 0,1-1 0 0 0,-1 0-1 0 0,0 0 1 0 0,0 0 0 0 0,1 1 0 0 0,-1-2 0 0 0,0 1-1 0 0,1 0 1 0 0,-1 0 0 0 0,0 0 0 0 0,0 0 0 0 0,1-1-1 0 0,1 0 1 0 0,1 0-254 0 0,7-2-1637 0 0,-2-3-4187 0 0,1-2-2265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3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35 177 6559 0 0,'2'9'684'0'0,"0"-6"-186"0"0,-1 0 0 0 0,0 0 0 0 0,1 0 0 0 0,0 0-1 0 0,0 0 1 0 0,0-1 0 0 0,0 1 0 0 0,0-1 0 0 0,0 1-1 0 0,1-1 1 0 0,-1 0 0 0 0,1 1 0 0 0,-1-1 0 0 0,1-1-1 0 0,0 1 1 0 0,0 0 0 0 0,4 1 0 0 0,-5-2-385 0 0,0 0 0 0 0,1-1 0 0 0,-1 1 0 0 0,1-1 0 0 0,-1 1 0 0 0,1-1 0 0 0,-1 0 0 0 0,1 0 0 0 0,-1 0 0 0 0,1 0 0 0 0,-1-1 0 0 0,0 1 0 0 0,1 0 0 0 0,-1-1 0 0 0,1 0 0 0 0,-1 0 1 0 0,0 0-1 0 0,1 0 0 0 0,-1 0 0 0 0,0 0 0 0 0,0 0 0 0 0,0-1 0 0 0,0 1 0 0 0,2-3 0 0 0,2-1 28 0 0,0-1 0 0 0,-1-1 0 0 0,1 1 1 0 0,-2-1-1 0 0,1 0 0 0 0,4-8 0 0 0,-6 10-92 0 0,-1 0-1 0 0,0 0 1 0 0,0-1 0 0 0,0 1-1 0 0,-1 0 1 0 0,0-1-1 0 0,0 1 1 0 0,0-1-1 0 0,-1 1 1 0 0,1-7 0 0 0,-1 9-24 0 0,0 1 1 0 0,-1 0 0 0 0,1 0 0 0 0,0 0 0 0 0,-1 0-1 0 0,1 0 1 0 0,-1 0 0 0 0,1 0 0 0 0,-1 0 0 0 0,0 0-1 0 0,0 0 1 0 0,0 0 0 0 0,0 0 0 0 0,0 0 0 0 0,0 1-1 0 0,-1-1 1 0 0,1 0 0 0 0,-1 1 0 0 0,1-1 0 0 0,-1 1-1 0 0,0 0 1 0 0,1-1 0 0 0,-1 1 0 0 0,0 0 0 0 0,0 0-1 0 0,0 0 1 0 0,0 0 0 0 0,0 1 0 0 0,0-1 0 0 0,0 0-1 0 0,0 1 1 0 0,-4-1 0 0 0,2 1 38 0 0,-1-1 0 0 0,1 2 1 0 0,-1-1-1 0 0,1 0 0 0 0,-1 1 0 0 0,1 0 0 0 0,-1 0 1 0 0,1 1-1 0 0,0-1 0 0 0,0 1 0 0 0,-1 0 1 0 0,1 0-1 0 0,0 0 0 0 0,-5 4 0 0 0,3-1 86 0 0,-1 0 1 0 0,1 0-1 0 0,0 0 0 0 0,0 1 1 0 0,0 0-1 0 0,1 0 0 0 0,0 0 1 0 0,1 1-1 0 0,-1 0 0 0 0,1 0 1 0 0,0 0-1 0 0,1 0 0 0 0,0 1 1 0 0,0-1-1 0 0,0 1 0 0 0,1 0 0 0 0,0 0 1 0 0,-1 12-1 0 0,3-12-63 0 0,1 1 0 0 0,0-1-1 0 0,0 1 1 0 0,1-1 0 0 0,0 0 0 0 0,0 0-1 0 0,0 0 1 0 0,1 0 0 0 0,1 0-1 0 0,-1 0 1 0 0,1-1 0 0 0,1 0 0 0 0,-1 0-1 0 0,1 0 1 0 0,1 0 0 0 0,-1-1 0 0 0,1 0-1 0 0,10 9 1 0 0,-13-13-49 0 0,1 0-1 0 0,-1 0 1 0 0,0 0-1 0 0,1 0 1 0 0,0 0 0 0 0,-1-1-1 0 0,1 0 1 0 0,0 0-1 0 0,-1 0 1 0 0,1 0 0 0 0,0-1-1 0 0,0 1 1 0 0,0-1-1 0 0,0 0 1 0 0,0 0 0 0 0,-1 0-1 0 0,1-1 1 0 0,0 1-1 0 0,0-1 1 0 0,0 0 0 0 0,-1 0-1 0 0,1-1 1 0 0,0 1-1 0 0,-1-1 1 0 0,6-2 0 0 0,6-6 40 0 0,0 0 1 0 0,-1 0-1 0 0,0-1 1 0 0,16-18-1 0 0,-14 15 109 0 0,1-4-147 0 0,0-1 0 0 0,-1 0 0 0 0,-1-1 0 0 0,0 0 0 0 0,-2-1 0 0 0,-1-1 0 0 0,0 0 0 0 0,16-45 0 0 0,-28 65-25 0 0,1 0 0 0 0,0 1 0 0 0,0-1 0 0 0,-1 0 0 0 0,0 1 0 0 0,1-1-1 0 0,-1 0 1 0 0,0 0 0 0 0,1 1 0 0 0,-1-1 0 0 0,0 0 0 0 0,0 0 0 0 0,-1 0 0 0 0,1 1-1 0 0,0-1 1 0 0,-1 0 0 0 0,1 1 0 0 0,-1-1 0 0 0,1 0 0 0 0,-1 0 0 0 0,0 1 0 0 0,0-1-1 0 0,1 1 1 0 0,-1-1 0 0 0,-2-2 0 0 0,2 4-13 0 0,1-1 1 0 0,-1 1-1 0 0,0-1 0 0 0,1 1 1 0 0,-1-1-1 0 0,1 1 0 0 0,-1 0 0 0 0,0-1 1 0 0,1 1-1 0 0,-1 0 0 0 0,0-1 1 0 0,0 1-1 0 0,1 0 0 0 0,-1 0 0 0 0,0 0 1 0 0,0 0-1 0 0,1 0 0 0 0,-1 0 1 0 0,0 0-1 0 0,0 0 0 0 0,1 0 0 0 0,-1 0 1 0 0,0 0-1 0 0,0 0 0 0 0,1 0 1 0 0,-1 0-1 0 0,0 1 0 0 0,1-1 0 0 0,-1 0 1 0 0,0 1-1 0 0,0 0 0 0 0,-1 0 5 0 0,-2 1 18 0 0,0 1-1 0 0,0-1 1 0 0,1 1-1 0 0,-1 0 1 0 0,1 0-1 0 0,-6 7 1 0 0,1-1 19 0 0,2-3-17 0 0,1 1-1 0 0,0 0 1 0 0,0 0-1 0 0,-5 12 1 0 0,-4 6 24 0 0,7-14 36 0 0,1 0 0 0 0,1 1 1 0 0,0 0-1 0 0,1 0 0 0 0,0 0 0 0 0,0 1 0 0 0,2-1 1 0 0,0 1-1 0 0,-2 22 0 0 0,4-31-45 0 0,1 0 1 0 0,-1 0-1 0 0,1 0 1 0 0,0 0-1 0 0,2 7 1 0 0,-2-7-2 0 0,-1-2 39 0 0,2-2 3 0 0,0 1-75 0 0,-1-1 1 0 0,1 1 0 0 0,-1-1-1 0 0,1 0 1 0 0,-1 0 0 0 0,1 1 0 0 0,-1-1-1 0 0,1 0 1 0 0,-1 0 0 0 0,1 0-1 0 0,-1-1 1 0 0,1 1 0 0 0,-1 0-1 0 0,0-1 1 0 0,1 1 0 0 0,-1 0-1 0 0,1-1 1 0 0,-1 0 0 0 0,0 1 0 0 0,3-3-1 0 0,0 1-1 0 0,5-3 28 0 0,-1-1-1 0 0,1 0 1 0 0,-2 0-1 0 0,1-1 1 0 0,-1 0-1 0 0,0 0 1 0 0,0-1-1 0 0,7-10 1 0 0,18-19-282 0 0,-23 27 152 0 0,-8 8 86 0 0,1 0 0 0 0,0 0-1 0 0,-1 0 1 0 0,1 0 0 0 0,0 1-1 0 0,0-1 1 0 0,0 0 0 0 0,4-1-1 0 0,-5 3 11 0 0,-1-1 0 0 0,1 1 0 0 0,-1 0 0 0 0,1 0 0 0 0,-1 0 0 0 0,1 0 0 0 0,-1 0 0 0 0,1-1 0 0 0,-1 1 0 0 0,1 0 0 0 0,-1 0 0 0 0,1 0-1 0 0,-1 1 1 0 0,1-1 0 0 0,-1 0 0 0 0,1 0 0 0 0,-1 0 0 0 0,1 0 0 0 0,-1 0 0 0 0,1 1 0 0 0,-1-1 0 0 0,1 0 0 0 0,-1 0 0 0 0,1 1 0 0 0,-1-1 0 0 0,1 0-1 0 0,-1 1 1 0 0,0-1 0 0 0,1 0 0 0 0,-1 1 0 0 0,0-1 0 0 0,1 2 0 0 0,6 13 67 0 0,-7-13-63 0 0,4 16 24 0 0,-2-8-11 0 0,0 0 0 0 0,7 17 0 0 0,-8-25-102 0 0,-1 0 1 0 0,1 0-1 0 0,0 0 0 0 0,0 0 1 0 0,0 0-1 0 0,1 0 0 0 0,-1 0 1 0 0,0 0-1 0 0,1-1 0 0 0,3 4 0 0 0,-4-4-269 0 0,1-1-1 0 0,-1 1 0 0 0,1 0 0 0 0,-1-1 1 0 0,1 1-1 0 0,0-1 0 0 0,-1 1 0 0 0,1-1 0 0 0,0 0 1 0 0,-1 0-1 0 0,1 0 0 0 0,0 0 0 0 0,0 0 0 0 0,-1 0 1 0 0,1 0-1 0 0,0 0 0 0 0,-1-1 0 0 0,1 1 0 0 0,0-1 1 0 0,-1 1-1 0 0,4-2 0 0 0,6-3-5488 0 0,-2 1-1396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3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15 6767 0 0,'-11'50'1452'0'0,"6"-31"988"0"0,-1 1 1 0 0,-1-1-1 0 0,-16 30 1 0 0,1-1 760 0 0,-8 12 3000 0 0,37-71-5706 0 0,12-17-142 0 0,26-30 0 0 0,13-18-213 0 0,-8 10-65 0 0,-17 27-75 0 0,-33 39 3 0 0,0 0 0 0 0,1 0 0 0 0,-1 0 0 0 0,0 0 0 0 0,0 0 0 0 0,0-1 0 0 0,0 1 0 0 0,0 0 0 0 0,0 0 0 0 0,0 0 0 0 0,1 0-1 0 0,-1 0 1 0 0,0 0 0 0 0,0 0 0 0 0,0-1 0 0 0,0 1 0 0 0,1 0 0 0 0,-1 0 0 0 0,0 0 0 0 0,0 0 0 0 0,0 0 0 0 0,0 0 0 0 0,1 0 0 0 0,-1 0 0 0 0,0 0 0 0 0,0 0 0 0 0,0 0 0 0 0,1 0 0 0 0,-1 0 0 0 0,0 0 0 0 0,0 0 0 0 0,0 0 0 0 0,0 0-1 0 0,1 0 1 0 0,-1 0 0 0 0,0 1 0 0 0,0-1 0 0 0,0 0 0 0 0,0 0 0 0 0,1 0 0 0 0,-1 0 0 0 0,0 0 0 0 0,0 0 0 0 0,0 0 0 0 0,0 1 0 0 0,0-1 0 0 0,0 0 0 0 0,1 0 0 0 0,-1 0 0 0 0,0 0 0 0 0,0 0 0 0 0,0 1 0 0 0,0-1 0 0 0,0 0-1 0 0,0 0 1 0 0,0 0 0 0 0,0 0 0 0 0,0 1 0 0 0,0-1 0 0 0,0 0 0 0 0,0 0 0 0 0,0 0 0 0 0,0 1 0 0 0,0-1 0 0 0,0 0 0 0 0,0 0 0 0 0,0 0 0 0 0,0 1 0 0 0,1 8 241 0 0,-5 49 1167 0 0,2-44-1111 0 0,1 1 0 0 0,1-1-1 0 0,0 0 1 0 0,0 0 0 0 0,1 0 0 0 0,5 19-1 0 0,-6-32-299 0 0,3 10 4 0 0,0-1-1 0 0,1 1 0 0 0,6 11 1 0 0,-8-19-5 0 0,0 1 1 0 0,0-1 0 0 0,0 0 0 0 0,1 0 0 0 0,0 0-1 0 0,-1 0 1 0 0,1 0 0 0 0,0 0 0 0 0,1-1 0 0 0,-1 1-1 0 0,0-1 1 0 0,6 3 0 0 0,11 4-2111 0 0,2-4-4806 0 0,-2-3-3279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4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2847 0 0,'-17'98'1572'0'0,"9"-35"2285"0"0,4-27-705 0 0,-1 39 1 0 0,4-54-1988 0 0,3 41 2151 0 0,-1-55-2904 0 0,0 0-1 0 0,0 0 1 0 0,0 0 0 0 0,1 0-1 0 0,1 0 1 0 0,3 8-1 0 0,-5-14-381 0 0,0 1-1 0 0,0-1 1 0 0,0 0-1 0 0,0 0 1 0 0,0 0-1 0 0,0 0 0 0 0,0 0 1 0 0,0 0-1 0 0,0 0 1 0 0,0 0-1 0 0,1 0 1 0 0,-1-1-1 0 0,0 1 1 0 0,1-1-1 0 0,-1 1 1 0 0,1-1-1 0 0,-1 1 1 0 0,3 0-1 0 0,-1-1 12 0 0,0 1 0 0 0,0-1 0 0 0,0 0 0 0 0,0 0 0 0 0,0 0 0 0 0,0 0 0 0 0,4-2 0 0 0,14-5-1505 0 0,-1-3-3344 0 0,-5 0-2296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4519 0 0,'-3'55'485'0'0,"-7"29"4484"0"0,0-7-680 0 0,-11 86 1259 0 0,4-42-2828 0 0,7-46-1154 0 0,-7 73 761 0 0,14-110-1723 0 0,5 71 0 0 0,-1-101-569 0 0,0-1-1 0 0,0 0 1 0 0,3 7-1 0 0,-3-11-32 0 0,0 0-1 0 0,0-1 1 0 0,0 0 0 0 0,0 1-1 0 0,0-1 1 0 0,1 1 0 0 0,-1-1-1 0 0,1 0 1 0 0,0 0-1 0 0,3 4 1 0 0,-5-6-28 0 0,1 0 0 0 0,0 0-1 0 0,-1 0 1 0 0,1-1 0 0 0,0 1 0 0 0,-1 0-1 0 0,1 0 1 0 0,-1 0 0 0 0,1 0 0 0 0,0-1-1 0 0,-1 1 1 0 0,1 0 0 0 0,-1-1 0 0 0,1 1-1 0 0,-1 0 1 0 0,1-1 0 0 0,-1 1 0 0 0,1 0-1 0 0,0-2 1 0 0,-1 2-22 0 0,3-2-134 0 0,0-1 0 0 0,-1 0 1 0 0,0 0-1 0 0,1 0 0 0 0,-1 0 1 0 0,0 0-1 0 0,0 0 0 0 0,-1 0 1 0 0,1-1-1 0 0,-1 1 0 0 0,2-5 1 0 0,1-7-1993 0 0,3-21 1 0 0,-5 25 923 0 0,3-19-3946 0 0,-2-2-998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5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15 4607 0 0,'0'0'354'0'0,"3"-1"-233"0"0,4-2 286 0 0,1 1 0 0 0,0-1 0 0 0,-1 2 0 0 0,1-1 0 0 0,0 1 0 0 0,0 0 0 0 0,0 1 0 0 0,0 0 0 0 0,1 0 0 0 0,11 2 0 0 0,-16-1 15 0 0,1 0 0 0 0,-1 0 0 0 0,0 0 0 0 0,1 1 0 0 0,-1-1 0 0 0,0 1 0 0 0,0 0 0 0 0,7 5 0 0 0,-9-5-182 0 0,0-1 0 0 0,0 1-1 0 0,0 0 1 0 0,0 0 0 0 0,0 0-1 0 0,-1 1 1 0 0,1-1-1 0 0,-1 0 1 0 0,0 1 0 0 0,1-1-1 0 0,-1 1 1 0 0,0-1 0 0 0,-1 1-1 0 0,1-1 1 0 0,0 1 0 0 0,0 3-1 0 0,-1-2-5 0 0,0 0-1 0 0,0 0 0 0 0,0 0 0 0 0,0 0 1 0 0,-1 0-1 0 0,1 0 0 0 0,-1 0 1 0 0,0 0-1 0 0,0-1 0 0 0,-1 1 0 0 0,1 0 1 0 0,-3 5-1 0 0,-4 3 459 0 0,0 1-1 0 0,-10 12 1 0 0,-5 7 560 0 0,-1 3-384 0 0,-29 33 0 0 0,46-61-846 0 0,0 1 0 0 0,0-1 0 0 0,0-1 0 0 0,-1 1 0 0 0,-13 7 0 0 0,20-13-341 0 0,4-5-2699 0 0,-2 2 2639 0 0,0 1 0 0 0,1 0 0 0 0,-1 0 0 0 0,0 0 0 0 0,3-2 0 0 0,-1 1-267 0 0,5-4-562 0 0,0 0 0 0 0,1 0 0 0 0,0 1 0 0 0,13-5 0 0 0,40-13-97 0 0,-45 17 1509 0 0,1 0 1 0 0,-1-1-1 0 0,-1-1 1 0 0,21-12-1 0 0,-15 5 159 0 0,-7 6 514 0 0,22-19 1 0 0,-27 18-371 0 0,0 0 0 0 0,0 0 0 0 0,11-16 0 0 0,-18 21-249 0 0,0 0-1 0 0,0 1 0 0 0,0-1 0 0 0,-1 0 0 0 0,0-1 0 0 0,0 1 0 0 0,0 0 1 0 0,0-1-1 0 0,-1 1 0 0 0,0-1 0 0 0,1-8 0 0 0,-2 13-185 0 0,0 0 0 0 0,0 0-1 0 0,-1 0 1 0 0,1 0 0 0 0,0 0-1 0 0,0 0 1 0 0,0 1 0 0 0,-1-1-1 0 0,1 0 1 0 0,0 0 0 0 0,-1 0-1 0 0,1 0 1 0 0,-1 0 0 0 0,1 1-1 0 0,-1-1 1 0 0,1 0 0 0 0,-1 0-1 0 0,0 1 1 0 0,1-1 0 0 0,-1 0-1 0 0,-1 0 1 0 0,0 0 2 0 0,0 0 1 0 0,1 0-1 0 0,-1 0 0 0 0,0 1 1 0 0,0-1-1 0 0,0 1 0 0 0,0-1 0 0 0,0 1 1 0 0,0 0-1 0 0,-2-1 0 0 0,-5 1 203 0 0,0 1 0 0 0,1 0 0 0 0,-15 3 0 0 0,23-4-275 0 0,-13 4 139 0 0,1 0 1 0 0,0 0-1 0 0,0 1 0 0 0,0 1 1 0 0,1 0-1 0 0,0 1 0 0 0,0 0 1 0 0,1 0-1 0 0,0 1 0 0 0,0 1 1 0 0,0 0-1 0 0,1 0 0 0 0,-10 15 1 0 0,15-20-91 0 0,1 0 0 0 0,1 1 0 0 0,-1 0-1 0 0,1 0 1 0 0,-1-1 0 0 0,1 1 0 0 0,1 1 0 0 0,-1-1 0 0 0,1 0 0 0 0,0 0 0 0 0,0 0 0 0 0,0 1 0 0 0,1-1 0 0 0,0 1 0 0 0,0-1-1 0 0,0 0 1 0 0,1 1 0 0 0,0-1 0 0 0,0 0 0 0 0,0 0 0 0 0,1 1 0 0 0,-1-1 0 0 0,1 0 0 0 0,0 0 0 0 0,5 7 0 0 0,-5-8-16 0 0,1 1 0 0 0,0-1 0 0 0,0 1 0 0 0,1-1 0 0 0,-1 0 0 0 0,1 0 1 0 0,0-1-1 0 0,0 1 0 0 0,0-1 0 0 0,1 0 0 0 0,-1 0 0 0 0,1 0 0 0 0,0 0 0 0 0,-1-1 1 0 0,1 0-1 0 0,0 0 0 0 0,0 0 0 0 0,1-1 0 0 0,-1 0 0 0 0,0 0 0 0 0,0 0 1 0 0,1 0-1 0 0,-1-1 0 0 0,0 0 0 0 0,8-1 0 0 0,6-2 2 0 0,-2 0 0 0 0,1-1-1 0 0,0-1 1 0 0,25-11 0 0 0,-33 12-23 0 0,0-1-1 0 0,-1 0 1 0 0,0-1-1 0 0,0 0 1 0 0,0 0 0 0 0,-1-1-1 0 0,0 0 1 0 0,0-1-1 0 0,7-8 1 0 0,11-15 44 0 0,-17 21-11 0 0,0 0 1 0 0,0-1 0 0 0,-1 0-1 0 0,10-19 1 0 0,-14 24-14 0 0,-3 5-32 0 0,0-1 0 0 0,0 1 0 0 0,0 0 0 0 0,0-1 0 0 0,0 1 0 0 0,0-1 0 0 0,-1 1 0 0 0,1-1 0 0 0,-1 1 0 0 0,1-1 0 0 0,-1 1 0 0 0,1-1 0 0 0,-1 0 0 0 0,0-1 0 0 0,2 0-2 0 0,-1-2 0 0 0,-4-11 0 0 0,3 14 0 0 0,0 1 0 0 0,0-1 0 0 0,0 1 0 0 0,0-1 0 0 0,-1 0 0 0 0,1 1 0 0 0,-1-1 0 0 0,1 1 0 0 0,-1-1 0 0 0,0 1 0 0 0,1 0 0 0 0,-1-1 0 0 0,0 1 0 0 0,0 0 0 0 0,0-1 0 0 0,0 1 0 0 0,0 0 0 0 0,-1-1 0 0 0,-1-1 0 0 0,-10-7 27 0 0,8 10-10 0 0,3 0-8 0 0,-1 0-4 0 0,1 0-1 0 0,0 0 1 0 0,0 0-1 0 0,-1 1 1 0 0,1-1-1 0 0,0 1 1 0 0,0-1-1 0 0,-1 1 1 0 0,1 0-1 0 0,0-1 0 0 0,0 1 1 0 0,0 0-1 0 0,0 1 1 0 0,0-1-1 0 0,0 0 1 0 0,0 0-1 0 0,-1 3 1 0 0,-5 3-8 0 0,0 1 0 0 0,-9 12 1 0 0,7-8 16 0 0,4-5 6 0 0,1 1 0 0 0,1 0 0 0 0,0 0 0 0 0,0 1 0 0 0,0-1 0 0 0,1 1 0 0 0,0 0 0 0 0,1 0 0 0 0,0 0 0 0 0,-1 15 0 0 0,2-13 55 0 0,3-8-17 0 0,-2-2-61 0 0,1 0-1 0 0,-1-1 1 0 0,1 1-1 0 0,-1-1 1 0 0,1 1-1 0 0,0-1 1 0 0,0 1-1 0 0,-1-1 1 0 0,1 0-1 0 0,0 1 1 0 0,0-1-1 0 0,-1 0 1 0 0,1 1-1 0 0,0-1 1 0 0,0 0-1 0 0,0 0 1 0 0,-1 0-1 0 0,1 0 1 0 0,0 0-1 0 0,0 0 1 0 0,0 0-1 0 0,-1 0 0 0 0,1 0 1 0 0,0 0-1 0 0,0 0 1 0 0,0 0-1 0 0,0 0 1 0 0,-1-1-1 0 0,1 1 1 0 0,0 0-1 0 0,0-1 1 0 0,-1 1-1 0 0,1-1 1 0 0,1 0-1 0 0,0-1-22 0 0,5-2 28 0 0,-1-1 0 0 0,0 0 0 0 0,0 0 0 0 0,-1-1 0 0 0,1 1 0 0 0,-1-1 0 0 0,7-12 0 0 0,-6 10 8 0 0,0 0 0 0 0,1 0 0 0 0,13-13 0 0 0,-8 13-24 0 0,-8 7-18 0 0,-2 2 11 0 0,5 1 8 0 0,-5-2 12 0 0,2 3 0 0 0,2 13 14 0 0,-4-5 22 0 0,-1 0 1 0 0,0 1-1 0 0,0-1 1 0 0,-1 0-1 0 0,-3 21 1 0 0,2-30-36 0 0,1 1 0 0 0,0-1 0 0 0,-1 0 0 0 0,1 0 1 0 0,0 1-1 0 0,0-1 0 0 0,0 0 0 0 0,0 1 0 0 0,1-1 0 0 0,-1 0 0 0 0,1 0 0 0 0,0 4 0 0 0,2 0 10 0 0,1 9 44 0 0,-1-12-57 0 0,-1-2 5 0 0,7 5-2 0 0,-7-5 2 0 0,1-1-1 0 0,-1 0 1 0 0,0 0-1 0 0,1 0 0 0 0,-1-1 1 0 0,0 1-1 0 0,0-1 1 0 0,1 1-1 0 0,-1-1 1 0 0,0 0-1 0 0,4-1 1 0 0,10-7-1837 0 0,-3 1-5033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67 330 5471 0 0,'-54'-3'416'0'0,"53"3"-424"0"0,1 0 0 0 0,-1 0 0 0 0,1 0 0 0 0,-1 0 0 0 0,0 0 0 0 0,1 0 0 0 0,-1 0 0 0 0,1 0 0 0 0,-1 0 0 0 0,0 0 0 0 0,1 0 0 0 0,-1 0 0 0 0,1 0 0 0 0,-1 1 0 0 0,0-1 0 0 0,1 0 0 0 0,-1 0 0 0 0,1 1 0 0 0,-1-1 0 0 0,1 0 0 0 0,-1 1 0 0 0,2 2 2958 0 0,-1-3-2858 0 0,0 1 1 0 0,0-1-1 0 0,0 0 0 0 0,0 0 1 0 0,1 0-1 0 0,-1 0 1 0 0,0 0-1 0 0,0-1 1 0 0,0 1 92 0 0,0 0-93 0 0,125-80 10276 0 0,20-17-5102 0 0,-95 60-2433 0 0,107-60 0 0 0,-130 87-2556 0 0,2-1-4017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5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2935 0 0,'0'0'84'0'0,"-2"0"-61"0"0,-2 7 494 0 0,-1 7 2285 0 0,1-1 0 0 0,-3 18 0 0 0,-3 61 2445 0 0,1-18-3040 0 0,-20 168 4154 0 0,22-183-5154 0 0,-1 19-375 0 0,10-66-784 0 0,-2-11-62 0 0,0-1 0 0 0,0 0 0 0 0,0 1 0 0 0,0-1 0 0 0,0 0 0 0 0,0 1 0 0 0,1-1-1 0 0,-1 0 1 0 0,0 1 0 0 0,0-1 0 0 0,0 0 0 0 0,1 1 0 0 0,-1-1 0 0 0,0 0 0 0 0,1 0 0 0 0,-1 1 0 0 0,0-1 0 0 0,0 0 0 0 0,1 0-1 0 0,-1 0 1 0 0,0 1 0 0 0,1-1 0 0 0,-1 0 0 0 0,0 0 0 0 0,1 0 0 0 0,-1 0 0 0 0,1 0 0 0 0,-1 0 0 0 0,1 0 0 0 0,10-6-2056 0 0,7-16-6209 0 0,-10 10 422 0 0</inkml:trace>
  <inkml:trace contextRef="#ctx0" brushRef="#br0" timeOffset="1">129 502 4199 0 0,'0'0'15192'0'0,"-2"9"-12821"0"0,20-24-8324 0 0,-7 4-833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6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0 6391 0 0,'0'0'492'0'0,"1"3"-322"0"0,19 30 507 0 0,-6-5 3084 0 0,12 32 1 0 0,-21-47-3141 0 0,7 19 1376 0 0,0 2 1 0 0,6 35 0 0 0,-16-58-1551 0 0,0-1 0 0 0,-1 1 0 0 0,-1 0 0 0 0,1 0 0 0 0,-2 0-1 0 0,0 0 1 0 0,0-1 0 0 0,0 1 0 0 0,-2 0 0 0 0,1-1 0 0 0,-5 12 0 0 0,-1-5 250 0 0,0 1 0 0 0,-2-2 0 0 0,0 1 1 0 0,-20 25-1 0 0,-56 54 1246 0 0,81-91-1903 0 0,-9 10-35 0 0,-2-1 0 0 0,1 0 1 0 0,-2-1-1 0 0,0-1 0 0 0,0-1 0 0 0,-1-1 1 0 0,-1 0-1 0 0,1-1 0 0 0,-1-1 0 0 0,-1-1 1 0 0,0 0-1 0 0,-22 3 0 0 0,37-9-269 0 0,1-1 0 0 0,-1 1 0 0 0,1-1 1 0 0,-1-1-1 0 0,1 1 0 0 0,-1-1 0 0 0,-5-1 0 0 0,3 0-1465 0 0,0 0 0 0 0,0-1-1 0 0,-11-6 1 0 0,-5-5-8467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3993 1 2039 0 0,'-1'2'16'0'0,"1"1"-1"0"0,-1-1 1 0 0,1 1-1 0 0,0-1 1 0 0,0 1-1 0 0,0-1 1 0 0,0 1-1 0 0,0-1 1 0 0,1 1-1 0 0,-1-1 1 0 0,2 5-1 0 0,1 5 195 0 0,4 81 5311 0 0,-4-31-2220 0 0,-3-43-2415 0 0,1-3 26 0 0,-1-1 0 0 0,-1 1-1 0 0,-2 16 1 0 0,0-16-339 0 0,-4 25 953 0 0,-1-1 0 0 0,-25 70 0 0 0,6-41-679 0 0,5-9 528 0 0,-4-1-1 0 0,-37 64 0 0 0,29-64-650 0 0,-39 58 403 0 0,43-75-868 0 0,-116 145 644 0 0,-50 18 731 0 0,-376 304-1 0 0,270-261-1248 0 0,70-56-194 0 0,-187 164-191 0 0,94-78 0 0 0,-156 144 0 0 0,205-187 0 0 0,105-93 0 0 0,28-10 0 0 0,-13 10 0 0 0,117-110 0 0 0,-1-2 0 0 0,-51 29 0 0 0,80-53 0 0 0,5-1 0 0 0,-2-1 0 0 0,1 0 0 0 0,0-1 0 0 0,-1 0 0 0 0,1 0 0 0 0,-15 3 0 0 0,21-5 1 0 0,1-1-1 0 0,-1 0 1 0 0,1 0-1 0 0,0 0 1 0 0,-1 0 0 0 0,1 0-1 0 0,-1 0 1 0 0,1 0-1 0 0,0 0 1 0 0,-1 0 0 0 0,1 0-1 0 0,0 0 1 0 0,-1 0-1 0 0,1 0 1 0 0,-1 0 0 0 0,1-1-1 0 0,0 1 1 0 0,-1 0-1 0 0,1 0 1 0 0,0 0 0 0 0,-1 0-1 0 0,1-1 1 0 0,0 1-1 0 0,-1 0 1 0 0,1 0 0 0 0,0-1-1 0 0,0 1 1 0 0,-1 0-1 0 0,1-1 1 0 0,0 1 0 0 0,0 0-1 0 0,-1-1 1 0 0,1 0-1 0 0,0 0 0 0 0,0 0 1 0 0,0 0-1 0 0,0 0 0 0 0,0 0 1 0 0,0 0-1 0 0,0 0 1 0 0,0 0-1 0 0,0 0 0 0 0,1 0 1 0 0,-1 0-1 0 0,1-1 0 0 0,13-25-361 0 0,24-26-4189 0 0,-11 20-3632 0 0,-4 7-341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6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7599 0 0,'-1'5'103'0'0,"0"-1"-1"0"0,-1 1 0 0 0,1-1 0 0 0,-1 0 1 0 0,0 1-1 0 0,0-1 0 0 0,-3 4 1 0 0,-7 18-70 0 0,-1 11-74 0 0,-2 0 2506 0 0,3 0 1 0 0,1 1 0 0 0,-10 67 0 0 0,14-10 1148 0 0,7-79-2717 0 0,0 0-1 0 0,1 0 1 0 0,6 29 0 0 0,-6-42-755 0 0,-1-1-1 0 0,1 1 1 0 0,0-1 0 0 0,0 1 0 0 0,0-1 0 0 0,0 1 0 0 0,0-1-1 0 0,0 0 1 0 0,1 1 0 0 0,-1-1 0 0 0,1 0 0 0 0,0 0 0 0 0,0 0-1 0 0,-1 0 1 0 0,1 0 0 0 0,0-1 0 0 0,1 1 0 0 0,-1 0 0 0 0,3 1-1 0 0,-2-2-20 0 0,1 0-1 0 0,-1 0 0 0 0,1 0 1 0 0,-1-1-1 0 0,1 1 0 0 0,-1-1 1 0 0,1 0-1 0 0,-1 0 1 0 0,1 0-1 0 0,-1 0 0 0 0,1 0 1 0 0,5-2-1 0 0,7-3 72 0 0,-1 0 1 0 0,0-1-1 0 0,-1-1 1 0 0,1 0-1 0 0,13-10 1 0 0,0-3 71 0 0,-1-1 0 0 0,0 0 0 0 0,40-46 0 0 0,4-3 188 0 0,31-26-890 0 0,-39 29-7956 0 0,-18 13-1785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7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588 0 3711 0 0,'-30'185'2457'0'0,"1"-16"-174"0"0,-34 534 6808 0 0,39-377-7260 0 0,6-102-133 0 0,0 103-606 0 0,13-235-976 0 0,-48 637 2035 0 0,-13-255-871 0 0,17-141-691 0 0,-28 162 582 0 0,21-153-517 0 0,-23 109 660 0 0,72-419-1098 0 0,2 1 1 0 0,-3 55-1 0 0,8-68-191 0 0,0 0-1 0 0,2 0 1 0 0,1 0 0 0 0,0 0-1 0 0,8 24 1 0 0,-10-38-24 0 0,1-1 0 0 0,-1 1-1 0 0,1-1 1 0 0,1 0 0 0 0,-1 0 0 0 0,1 0 0 0 0,-1 0-1 0 0,1 0 1 0 0,1 0 0 0 0,-1-1 0 0 0,1 1 0 0 0,0-1-1 0 0,0 0 1 0 0,7 6 0 0 0,-10-10-40 0 0,1 1-1 0 0,-1 0 1 0 0,1-1 0 0 0,0 1-1 0 0,-1-1 1 0 0,1 1 0 0 0,-1-1 0 0 0,1 0-1 0 0,0 0 1 0 0,-1 0 0 0 0,1 0-1 0 0,0 0 1 0 0,-1 0 0 0 0,1 0-1 0 0,0 0 1 0 0,-1-1 0 0 0,1 1-1 0 0,-1-1 1 0 0,1 1 0 0 0,-1-1-1 0 0,1 0 1 0 0,-1 1 0 0 0,1-1 0 0 0,-1 0-1 0 0,1 0 1 0 0,-1 0 0 0 0,0 0-1 0 0,0 0 1 0 0,2-2 0 0 0,4-4-654 0 0,-1 0-1 0 0,0 0 1 0 0,9-15 0 0 0,7-17-5888 0 0,0-10-1918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8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14 3223 0 0,'6'-1'54'0'0,"0"1"-1"0"0,0-1 0 0 0,0 0 1 0 0,7-3-1 0 0,-8 3 109 0 0,1-1 0 0 0,-1 1-1 0 0,1 0 1 0 0,-1 0 0 0 0,7 1 0 0 0,73 2 3788 0 0,104 7-187 0 0,-144-5-3029 0 0,-7-2 364 0 0,-1 2 0 0 0,48 12 0 0 0,-62-12-725 0 0,-18-3-251 0 0,1 0-1 0 0,0 1 1 0 0,-1 0 0 0 0,7 2-1 0 0,-10-3 103 0 0,1 2 0 0 0,0 1-149 0 0,0 0 0 0 0,0 0-1 0 0,0 0 1 0 0,-1 1 0 0 0,1-1-1 0 0,-1 1 1 0 0,0-1 0 0 0,0 1-1 0 0,-1 0 1 0 0,1 0 0 0 0,0 8-1 0 0,3 39 639 0 0,-4 75 0 0 0,-2-43 15 0 0,-2 309 2900 0 0,2-307-3098 0 0,-2 484 1397 0 0,31 37 986 0 0,101 371-49 0 0,-22-351-2654 0 0,-79-454-196 0 0,32 224-14 0 0,-21 1 0 0 0,-32-284 0 0 0,6 147 0 0 0,-13-195 0 0 0,-16 125 0 0 0,12-169-114 0 0,-1-1-1 0 0,-1-1 1 0 0,-1 1-1 0 0,0-1 1 0 0,-2 0-1 0 0,0 0 1 0 0,-2-1-1 0 0,0-1 1 0 0,-1 0-1 0 0,0 0 1 0 0,-2-1-1 0 0,0-1 1 0 0,-30 27-1 0 0,35-35-156 0 0,-1-1 0 0 0,-1 0-1 0 0,1 0 1 0 0,-1-1-1 0 0,0-1 1 0 0,-1 0-1 0 0,1 0 1 0 0,-1-1 0 0 0,0-1-1 0 0,0 0 1 0 0,-1 0-1 0 0,1-1 1 0 0,-14 0 0 0 0,-14-1-683 0 0,-1-2 0 0 0,-67-11-1 0 0,57 5 885 0 0,-200-28-523 0 0,149 23 365 0 0,-71-6-638 0 0,130 16 729 0 0,0 1 1 0 0,-44 6-1 0 0,79-4 148 0 0,-8 1-11 0 0,-25 5-1 0 0,38-7 41 0 0,0 1-1 0 0,0 0 1 0 0,0 0-1 0 0,0 0 1 0 0,0 0-1 0 0,1 1 1 0 0,-1-1-1 0 0,0 1 1 0 0,1-1-1 0 0,-1 1 1 0 0,1 0-1 0 0,-1 0 1 0 0,1 0-1 0 0,-4 5 1 0 0,5-5-5 0 0,1-1 1 0 0,-1 0-1 0 0,1 1 1 0 0,-1-1-1 0 0,1 1 1 0 0,0-1-1 0 0,-1 1 1 0 0,1-1-1 0 0,0 1 1 0 0,0-1-1 0 0,0 0 1 0 0,0 1-1 0 0,0-1 1 0 0,1 1-1 0 0,-1-1 1 0 0,0 1-1 0 0,1-1 0 0 0,-1 1 1 0 0,1-1-1 0 0,-1 0 1 0 0,1 1-1 0 0,0-1 1 0 0,0 0-1 0 0,-1 1 1 0 0,1-1-1 0 0,0 0 1 0 0,2 2-1 0 0,2 2 117 0 0,-1-1-1 0 0,1 1 1 0 0,0-1-1 0 0,0 0 1 0 0,8 4-1 0 0,6 2 100 0 0,0-1 0 0 0,1 0 0 0 0,0-2 0 0 0,0 0 0 0 0,1-2-1 0 0,0 0 1 0 0,0-1 0 0 0,38 2 0 0 0,-8-4-3 0 0,0-3 0 0 0,77-10 0 0 0,-107 8-118 0 0,-1-1 0 0 0,0-2-1 0 0,34-12 1 0 0,52-32 440 0 0,-36 16-134 0 0,28-12 95 0 0,-57 25-8677 0 0,-22 10-1191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0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44 5671 0 0,'-71'-40'436'0'0,"71"40"-431"0"0,-1-1-1 0 0,1 1 0 0 0,-1 0 1 0 0,1 0-1 0 0,-1-1 0 0 0,1 1 1 0 0,-1 0-1 0 0,1 0 0 0 0,-1-1 0 0 0,1 1 1 0 0,-1 0-1 0 0,1 0 0 0 0,-1 0 1 0 0,1 0-1 0 0,-1 0 0 0 0,0 0 1 0 0,1 0-1 0 0,-1 0 0 0 0,1 0 1 0 0,-1 0-1 0 0,1 0 0 0 0,-1 0 0 0 0,1 0 1 0 0,-1 0-1 0 0,1 0 0 0 0,-1 1 1 0 0,0-1-1 0 0,1 0 0 0 0,-1 0 1 0 0,1 1-1 0 0,0-1 0 0 0,-1 0 1 0 0,0 1-1 0 0,1 0-3 0 0,0 0 1 0 0,-1 0 0 0 0,1 0-1 0 0,0 0 1 0 0,0 0 0 0 0,0 0-1 0 0,0 0 1 0 0,0 0-1 0 0,0 0 1 0 0,0 0 0 0 0,0 1-1 0 0,1 2-3 0 0,-4 10 515 0 0,0 1 0 0 0,-8 19-1 0 0,1 1 488 0 0,-7 28 1684 0 0,1-8 1003 0 0,2 0 1 0 0,-11 105-1 0 0,25-151-3277 0 0,0-1 1 0 0,0 1-1 0 0,0-1 0 0 0,1 1 1 0 0,0-1-1 0 0,1 1 0 0 0,0-1 1 0 0,6 15-1 0 0,-7-20-327 0 0,1 1 1 0 0,0-1-1 0 0,0 0 1 0 0,0 0-1 0 0,0 0 0 0 0,1 0 1 0 0,-1 0-1 0 0,1-1 0 0 0,0 1 1 0 0,-1-1-1 0 0,1 1 1 0 0,1-1-1 0 0,-1 0 0 0 0,0 0 1 0 0,0 0-1 0 0,1-1 0 0 0,-1 1 1 0 0,1-1-1 0 0,-1 0 1 0 0,1 0-1 0 0,0 0 0 0 0,5 0 1 0 0,-2-1-44 0 0,1 0 0 0 0,-1-1 0 0 0,0 0 0 0 0,1 0 0 0 0,-1-1 0 0 0,0 0 1 0 0,0 0-1 0 0,0-1 0 0 0,0 0 0 0 0,-1 0 0 0 0,13-8 0 0 0,-10 4-36 0 0,-1 0 0 0 0,0 0 0 0 0,-1-1 0 0 0,0 0 0 0 0,0 0 0 0 0,7-12 0 0 0,30-58-216 0 0,-30 52-60 0 0,26-55-682 0 0,-34 67 803 0 0,0-1-1 0 0,-1-1 1 0 0,4-22-1 0 0,-5 23 152 0 0,-3 13 0 0 0,0-1 0 0 0,0 1 0 0 0,0 0 0 0 0,-1-1 0 0 0,0 1 0 0 0,1-1 0 0 0,-1 1 0 0 0,0-4 0 0 0,-2 2 16 0 0,-5 22 192 0 0,-1 15 16 0 0,5-22-158 0 0,0 1 0 0 0,1 0 0 0 0,0-1 0 0 0,1 1 1 0 0,0 0-1 0 0,2 22 0 0 0,-1-28 14 0 0,2 0-1 0 0,-1-1 1 0 0,0 1 0 0 0,1-1 0 0 0,0 1 0 0 0,3 4 0 0 0,-4-8-59 0 0,0 0 1 0 0,0-1 0 0 0,0 1-1 0 0,0-1 1 0 0,0 0 0 0 0,0 1-1 0 0,0-1 1 0 0,0 0 0 0 0,1 1-1 0 0,-1-1 1 0 0,1 0 0 0 0,-1 0-1 0 0,1 0 1 0 0,-1 0 0 0 0,1-1-1 0 0,-1 1 1 0 0,1 0-1 0 0,0-1 1 0 0,-1 1 0 0 0,1-1-1 0 0,0 1 1 0 0,0-1 0 0 0,2 0-1 0 0,0 0-14 0 0,0 0-1 0 0,0 0 0 0 0,-1-1 1 0 0,1 0-1 0 0,0 1 0 0 0,0-2 1 0 0,-1 1-1 0 0,1 0 1 0 0,-1-1-1 0 0,1 1 0 0 0,-1-1 1 0 0,0 0-1 0 0,1 0 0 0 0,-1 0 1 0 0,0-1-1 0 0,0 1 0 0 0,-1-1 1 0 0,1 0-1 0 0,0 1 0 0 0,-1-1 1 0 0,0 0-1 0 0,1-1 0 0 0,-1 1 1 0 0,2-6-1 0 0,5-7 27 0 0,0-1-1 0 0,-2 0 1 0 0,10-32-1 0 0,-14 41-2 0 0,-1 0 1 0 0,-1-1-1 0 0,1 1 0 0 0,-2-1 0 0 0,1 0 1 0 0,-1 1-1 0 0,0-1 0 0 0,-1 1 0 0 0,0-1 0 0 0,-3-11 1 0 0,4 18-28 0 0,-1 1 0 0 0,1-1 0 0 0,-1 0 1 0 0,1 1-1 0 0,-1-1 0 0 0,0 1 0 0 0,0-1 1 0 0,0 1-1 0 0,0-1 0 0 0,0 1 0 0 0,0-1 1 0 0,-1 1-1 0 0,1 0 0 0 0,0 0 0 0 0,0-1 1 0 0,-1 1-1 0 0,1 0 0 0 0,-1 0 0 0 0,1 1 1 0 0,-1-1-1 0 0,0 0 0 0 0,1 0 0 0 0,-1 1 1 0 0,0-1-1 0 0,-2 0 0 0 0,-3 1 31 0 0,0-1 0 0 0,1 1 0 0 0,-1 0 0 0 0,0 1-1 0 0,-9 1 1 0 0,2 0 1 0 0,-2 1-150 0 0,0 0-1 0 0,-23 9 1 0 0,11-3-841 0 0,27-9 478 0 0,51-49-15845 0 0,-42 43 15711 0 0,0-1 1 0 0,1 1-1 0 0,0 1 0 0 0,1 0 0 0 0,18-8 0 0 0,-27 12 623 0 0,17-6-19 0 0,1 1-1 0 0,35-7 1 0 0,-48 12 263 0 0,-1 0 1 0 0,1 1 0 0 0,0 0 0 0 0,-1 0 0 0 0,1 0-1 0 0,-1 1 1 0 0,1-1 0 0 0,-1 1 0 0 0,1 1 0 0 0,-1-1 0 0 0,0 1-1 0 0,1 0 1 0 0,-1 0 0 0 0,0 0 0 0 0,5 4 0 0 0,-7-4-26 0 0,-1 1 1 0 0,1-1 0 0 0,-1 1-1 0 0,0 0 1 0 0,1 0 0 0 0,-1 0-1 0 0,-1 0 1 0 0,1 0 0 0 0,0 0-1 0 0,-1 0 1 0 0,0 0 0 0 0,1 1-1 0 0,-1-1 1 0 0,-1 1 0 0 0,2 3-1 0 0,0 7 613 0 0,0 1 0 0 0,0 18-1 0 0,-2-14-71 0 0,-1 0 0 0 0,-1 0 0 0 0,-1 0 0 0 0,-5 20 0 0 0,-26 73 2947 0 0,25-85-2666 0 0,6-11-342 0 0,3-16-695 0 0,0 0 0 0 0,0 0 0 0 0,0 0-1 0 0,0 0 1 0 0,0 0 0 0 0,0 0 0 0 0,0 1-1 0 0,0-1 1 0 0,0 0 0 0 0,1 0 0 0 0,-1 0-1 0 0,0 0 1 0 0,0 0 0 0 0,0 0 0 0 0,0 0-1 0 0,0 0 1 0 0,0 0 0 0 0,0 0 0 0 0,1 0-1 0 0,-1 0 1 0 0,0 0 0 0 0,0 0 0 0 0,0 0 0 0 0,0 0-1 0 0,0 1 1 0 0,0-1 0 0 0,1-1 0 0 0,-1 1-1 0 0,0 0 1 0 0,0 0 0 0 0,0 0 0 0 0,0 0-1 0 0,0 0 1 0 0,0 0 0 0 0,1 0 0 0 0,-1 0-1 0 0,0 0 1 0 0,0 0 0 0 0,0 0 0 0 0,0 0-1 0 0,0 0 1 0 0,0 0 0 0 0,0 0 0 0 0,1 0 0 0 0,-1-1-1 0 0,0 1 1 0 0,0 0 0 0 0,0 0 0 0 0,21-20 783 0 0,-15 13-914 0 0,2-3 158 0 0,0 0 0 0 0,0-1 0 0 0,-1 0 0 0 0,0 0 0 0 0,-1-1 0 0 0,-1 1-1 0 0,1-1 1 0 0,-2-1 0 0 0,5-16 0 0 0,-3 12-27 0 0,0 0 1 0 0,18-32-1 0 0,-3 6 3 0 0,-15 30-18 0 0,1 2 0 0 0,0-1 0 0 0,1 1 0 0 0,0 0 0 0 0,0 0 0 0 0,1 1 0 0 0,1 0 0 0 0,-1 0 0 0 0,2 1 0 0 0,15-11 0 0 0,-25 20 2 0 0,-1-1 0 0 0,1 1 0 0 0,-1 0 0 0 0,1 0-1 0 0,-1-1 1 0 0,1 1 0 0 0,0 0 0 0 0,-1 0 0 0 0,1 0 0 0 0,-1 0 0 0 0,1 0-1 0 0,-1 0 1 0 0,1 0 0 0 0,-1 0 0 0 0,1 0 0 0 0,0 0 0 0 0,-1 0 0 0 0,1 0 0 0 0,-1 0-1 0 0,1 0 1 0 0,-1 0 0 0 0,1 1 0 0 0,-1-1 0 0 0,1 0 0 0 0,-1 0 0 0 0,1 1-1 0 0,-1-1 1 0 0,1 0 0 0 0,-1 1 0 0 0,1-1 0 0 0,-1 0 0 0 0,1 1 0 0 0,-1-1 0 0 0,0 1-1 0 0,1-1 1 0 0,-1 1 0 0 0,0-1 0 0 0,1 1 0 0 0,-1-1 0 0 0,0 1 0 0 0,0-1-1 0 0,0 1 1 0 0,1-1 0 0 0,-1 2 0 0 0,7 24 114 0 0,-5-2 107 0 0,-2 0 0 0 0,0 1-1 0 0,-1-1 1 0 0,-5 26 0 0 0,-1 17 696 0 0,4-35-601 0 0,1-16-137 0 0,1 1 0 0 0,0 0 0 0 0,1 0 0 0 0,4 22 0 0 0,-4-35-181 0 0,1 0 0 0 0,0-1 0 0 0,0 1 0 0 0,1 0 0 0 0,-1 0 0 0 0,1 0 0 0 0,0-1 0 0 0,0 1 0 0 0,3 4 0 0 0,-4-7 0 0 0,0 0 0 0 0,1 0 0 0 0,-1 0 0 0 0,0 0 0 0 0,0 0 0 0 0,1 0 0 0 0,-1 0 0 0 0,0 0 0 0 0,1-1 0 0 0,-1 1 0 0 0,1-1 0 0 0,-1 1 0 0 0,1-1 0 0 0,-1 1 0 0 0,1-1 0 0 0,-1 0 0 0 0,1 0 0 0 0,-1 1 0 0 0,1-1 0 0 0,-1 0 0 0 0,1-1 0 0 0,0 1 0 0 0,-1 0 0 0 0,1 0 0 0 0,-1-1 0 0 0,3 0 0 0 0,4-2-356 0 0,1 0 1 0 0,-1-1-1 0 0,0 0 1 0 0,-1 0-1 0 0,1 0 1 0 0,10-10-1 0 0,0-1-3233 0 0,20-22-1 0 0,-14 11-6342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1 6991 0 0,'-1'4'134'0'0,"1"1"0"0"0,-1-1 1 0 0,0 0-1 0 0,0 1 0 0 0,-2 3 0 0 0,-3 20-49 0 0,-12 137 4885 0 0,-1 54 4480 0 0,14-150-7101 0 0,-5 101 1864 0 0,11-125-2394 0 0,9 80 1 0 0,-9-115-1716 0 0,6 23 38 0 0,-7-31-141 0 0,0 0 1 0 0,1 0-1 0 0,-1-1 0 0 0,1 1 0 0 0,0-1 1 0 0,0 1-1 0 0,0 0 0 0 0,0-1 0 0 0,0 1 1 0 0,0-1-1 0 0,0 0 0 0 0,0 1 0 0 0,0-1 1 0 0,3 2-1 0 0,-4-3-1 0 0,0 0 0 0 0,0 1 0 0 0,1-1 0 0 0,-1 0 0 0 0,0 0 0 0 0,0 0 0 0 0,1 1 0 0 0,-1-1 0 0 0,0 0 0 0 0,1 0 0 0 0,-1 0 0 0 0,0 0 0 0 0,1 0 0 0 0,-1 0 0 0 0,0 1 0 0 0,1-1 0 0 0,-1 0 0 0 0,0 0 0 0 0,1 0 0 0 0,-1 0 0 0 0,0 0 0 0 0,1 0 0 0 0,-1-1 0 0 0,0 1 0 0 0,1 0 0 0 0,-1 0 0 0 0,0 0 0 0 0,1 0 0 0 0,-1 0 0 0 0,0 0 0 0 0,1 0 0 0 0,-1-1 0 0 0,0 1 0 0 0,0 0 0 0 0,1 0 0 0 0,-1-1 0 0 0,0 1 0 0 0,0 0 0 0 0,1-1 0 0 0,-1 1 0 0 0,2-2 2 0 0,1 0 0 0 0,-1 0 0 0 0,0 0 0 0 0,0 0 0 0 0,-1-1 0 0 0,1 1 0 0 0,0-1 0 0 0,-1 1 0 0 0,0-1 0 0 0,1 1 0 0 0,-1-1 0 0 0,0 0-1 0 0,0 0 1 0 0,-1 1 0 0 0,1-1 0 0 0,0-6 0 0 0,1-6-85 0 0,0-28 0 0 0,-2 35-614 0 0,-1 1 0 0 0,0-1 1 0 0,0 1-1 0 0,-1-1 1 0 0,0 1-1 0 0,0 0 1 0 0,-1 0-1 0 0,1 0 0 0 0,-2 0 1 0 0,1 0-1 0 0,-1 0 1 0 0,0 1-1 0 0,0 0 0 0 0,-1 0 1 0 0,1 0-1 0 0,-1 0 1 0 0,-1 1-1 0 0,1 0 0 0 0,-1 0 1 0 0,-11-7-1 0 0,3 3-1079 0 0,0 0-1 0 0,-1 1 0 0 0,0 0 0 0 0,-21-6 0 0 0,-29-6 90 0 0,45 16 1452 0 0,0 1 1 0 0,0 0-1 0 0,0 2 1 0 0,-1 0-1 0 0,-26 2 0 0 0,-2 6 2457 0 0,0 3 8701 0 0,61-11-9661 0 0,0 0 0 0 0,-1 0 0 0 0,1-1-1 0 0,16-6 1 0 0,47-18 149 0 0,-51 16-658 0 0,145-60 167 0 0,-130 50-862 0 0,-26 13-60 0 0,1 0 0 0 0,0 1-1 0 0,0 0 1 0 0,30-7 0 0 0,-41 13-68 0 0,0-1-1 0 0,0 0 1 0 0,0 1-1 0 0,0 0 1 0 0,0 0-1 0 0,0 0 1 0 0,0 0-1 0 0,0 0 1 0 0,0 0-1 0 0,0 1 1 0 0,0 0 0 0 0,5 1-1 0 0,-1 3-136 0 0,-5-2 220 0 0,0 0-1 0 0,-1 0 0 0 0,1 0 0 0 0,-1 0 0 0 0,1 0 1 0 0,-1 0-1 0 0,0 0 0 0 0,0 0 0 0 0,0 1 1 0 0,-1-1-1 0 0,1 0 0 0 0,-1 1 0 0 0,0 5 0 0 0,-1 4 43 0 0,0 1-1 0 0,-4 15 0 0 0,-1 11 24 0 0,-4 17 293 0 0,10-57-369 0 0,0 0-1 0 0,0 0 1 0 0,0 0-1 0 0,0 0 1 0 0,0 1-1 0 0,0-1 1 0 0,0 0-1 0 0,0 0 1 0 0,0 0-1 0 0,0 0 1 0 0,0 1-1 0 0,0-1 1 0 0,0 0 0 0 0,0 0-1 0 0,0 0 1 0 0,0 0-1 0 0,0 1 1 0 0,0-1-1 0 0,0 0 1 0 0,0 0-1 0 0,0 0 1 0 0,1 0-1 0 0,-1 0 1 0 0,0 1-1 0 0,0-1 1 0 0,0 0 0 0 0,0 0-1 0 0,0 0 1 0 0,0 0-1 0 0,1 0 1 0 0,-1 0-1 0 0,0 0 1 0 0,0 0-1 0 0,0 1 1 0 0,0-1-1 0 0,0 0 1 0 0,1 0-1 0 0,-1 0 1 0 0,0 0-1 0 0,0 0 1 0 0,0 0 0 0 0,0 0-1 0 0,1 0 1 0 0,-1 0-1 0 0,0 0 1 0 0,0 0-1 0 0,0 0 1 0 0,1 0-1 0 0,-1 0 1 0 0,0 0-1 0 0,0 0 1 0 0,0-1-1 0 0,0 1 1 0 0,0 0 0 0 0,1 0-1 0 0,-1 0 1 0 0,0 0-1 0 0,0 0 1 0 0,0 0-1 0 0,0 0 1 0 0,0 0-1 0 0,1-1 1 0 0,7-5 27 0 0,-7 6-22 0 0,12-12 29 0 0,-10 9-14 0 0,-1 1-1 0 0,1 0 0 0 0,-1-1 0 0 0,1 1 0 0 0,0 0 1 0 0,0 0-1 0 0,0 1 0 0 0,0-1 0 0 0,6-1 0 0 0,-8 1-14 0 0,2 1-4 0 0,10 2-2 0 0,-10 0 8 0 0,0-1-1 0 0,0 1 1 0 0,-1 0-1 0 0,1-1 1 0 0,0 2-1 0 0,-1-1 1 0 0,1 0-1 0 0,0 0 1 0 0,-1 1-1 0 0,1-1 1 0 0,-1 1-1 0 0,0 0 1 0 0,0 0-1 0 0,0 0 1 0 0,0 0-1 0 0,0 0 1 0 0,0 0-1 0 0,0 1 1 0 0,0-1 0 0 0,1 4-1 0 0,2 4 105 0 0,-1 0 0 0 0,-1 0 0 0 0,1 1 0 0 0,1 12 0 0 0,6 16 375 0 0,-8-31-370 0 0,17 43 563 0 0,-18-46-521 0 0,1 0-1 0 0,0 0 1 0 0,0-1-1 0 0,0 1 1 0 0,0-1 0 0 0,1 0-1 0 0,5 6 1 0 0,-8-10-153 0 0,-1 0 1 0 0,1 0-1 0 0,0 0 0 0 0,-1 1 1 0 0,1-1-1 0 0,-1 0 0 0 0,1 0 1 0 0,0 0-1 0 0,-1 0 0 0 0,1 0 1 0 0,-1 0-1 0 0,1 0 0 0 0,0-1 1 0 0,-1 1-1 0 0,1 0 1 0 0,-1 0-1 0 0,1 0 0 0 0,-1-1 1 0 0,1 1-1 0 0,-1 0 0 0 0,2-1 1 0 0,9-6 9 0 0,-6 3 7 0 0,0 0 1 0 0,-1-1-1 0 0,0 0 1 0 0,0 0-1 0 0,0 0 1 0 0,0 0-1 0 0,-1-1 1 0 0,1 1-1 0 0,-2-1 1 0 0,4-6 0 0 0,-3 2 6 0 0,0 1 0 0 0,0-1 0 0 0,0 0 1 0 0,-1 0-1 0 0,1-17 0 0 0,-3 23-28 0 0,0 1 1 0 0,0-1-1 0 0,0 0 1 0 0,0 1-1 0 0,-1-1 1 0 0,0 1-1 0 0,1-1 1 0 0,-1 1-1 0 0,0-1 1 0 0,-1 1-1 0 0,1-1 1 0 0,-1 1-1 0 0,1 0 1 0 0,-1 0-1 0 0,0 0 1 0 0,0 0-1 0 0,-1 0 1 0 0,1 0-1 0 0,0 0 1 0 0,-1 1-1 0 0,0-1 1 0 0,-3-1-1 0 0,1 1 3 0 0,0 0-1 0 0,0 0 1 0 0,0 1 0 0 0,0 0 0 0 0,0 0-1 0 0,-1 1 1 0 0,1-1 0 0 0,-1 1-1 0 0,1 0 1 0 0,-1 1 0 0 0,1-1 0 0 0,-1 1-1 0 0,-8 1 1 0 0,4 1-15 0 0,0 0 0 0 0,0 0 0 0 0,1 1-1 0 0,-1 1 1 0 0,1-1 0 0 0,0 2 0 0 0,-15 8 0 0 0,23-12-371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1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0 626 5903 0 0,'2'-1'451'0'0,"8"-5"-380"0"0,-1 0 0 0 0,-1 0 0 0 0,1 0 0 0 0,-1-1 0 0 0,11-11 0 0 0,34-45 630 0 0,-24 20 1856 0 0,43-81 0 0 0,-19 29-1282 0 0,-26 46 539 0 0,37-98 1 0 0,-62 141-1671 0 0,0 1 161 0 0,0-1 0 0 0,0 0 0 0 0,0 1 0 0 0,-1-1 0 0 0,0 0 0 0 0,1-8 0 0 0,-2 13 388 0 0,-2 2-291 0 0,-3 3-58 0 0,0 0 1 0 0,-1 0 0 0 0,2 0-1 0 0,-1 0 1 0 0,0 1 0 0 0,1-1-1 0 0,0 1 1 0 0,-7 11 0 0 0,-1 4 320 0 0,-10 25 0 0 0,15-32-443 0 0,-5 15 98 0 0,1 0-1 0 0,2 1 0 0 0,1 0 1 0 0,-6 32-1 0 0,7-11 285 0 0,-3 83 0 0 0,10-102-73 0 0,1-1 0 0 0,10 59 0 0 0,-9-77-334 0 0,1 0 0 0 0,0 0 0 0 0,1-1 1 0 0,0 1-1 0 0,1-1 0 0 0,0 0 1 0 0,1 0-1 0 0,0 0 0 0 0,1-1 1 0 0,9 10-1 0 0,-13-16-158 0 0,0-1 1 0 0,0 0-1 0 0,1-1 1 0 0,-1 1-1 0 0,1-1 0 0 0,-1 1 1 0 0,1-1-1 0 0,0 0 1 0 0,7 2-1 0 0,-9-3-22 0 0,1 0 1 0 0,0-1-1 0 0,0 1 1 0 0,0-1-1 0 0,0 1 0 0 0,-1-1 1 0 0,1 0-1 0 0,0 0 0 0 0,0 0 1 0 0,0-1-1 0 0,0 1 1 0 0,0-1-1 0 0,0 1 0 0 0,-1-1 1 0 0,4-1-1 0 0,4-3-50 0 0,-2 0 0 0 0,1 0 0 0 0,-1 0 0 0 0,1-1 1 0 0,11-12-1 0 0,-3 0-290 0 0,19-23 0 0 0,5-12-2366 0 0,-14 17-4943 0 0,-1 1-1676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5695 0 0,'0'0'443'0'0,"0"2"-294"0"0,-31 248 14578 0 0,12-72-9819 0 0,-12 172 765 0 0,30-330-5478 0 0,1 0 1 0 0,1 0-1 0 0,1-1 0 0 0,0 1 1 0 0,11 37-1 0 0,-8-46-195 0 0,4-1 0 0 0,-5-9 0 0 0,-3-1 0 0 0,0 0-24 0 0,0 0-1 0 0,0 1 1 0 0,0-1-1 0 0,0 0 1 0 0,0 1-1 0 0,0-1 1 0 0,0 0-1 0 0,0 0 1 0 0,0 0-1 0 0,0 0 1 0 0,0 0-1 0 0,0 0 1 0 0,0 0-1 0 0,0 0 1 0 0,1-1-1 0 0,-1 1 1 0 0,0 0-1 0 0,0-1 1 0 0,0 1-1 0 0,-1 0 1 0 0,1-1-1 0 0,0 1 1 0 0,0-1-1 0 0,0 0 1 0 0,0 1-1 0 0,0-1 1 0 0,0 0-1 0 0,-1 1 1 0 0,1-1-1 0 0,0 0 1 0 0,-1 0-1 0 0,1 0 1 0 0,-1 1-1 0 0,1-1 1 0 0,-1 0-1 0 0,1 0 1 0 0,0-2-1 0 0,0-3-374 0 0,0 0 0 0 0,0 1 0 0 0,0-1 0 0 0,-1 0 0 0 0,0-11 1 0 0,1-9-1721 0 0,1 12-4758 0 0,-2 0-1947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5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4831 0 0,'0'-2'77'0'0,"1"0"-1"0"0,0 0 1 0 0,-1-1-1 0 0,1 1 0 0 0,0 0 1 0 0,0 0-1 0 0,0 0 1 0 0,0 0-1 0 0,0 0 0 0 0,0 0 1 0 0,1 0-1 0 0,-1 0 1 0 0,1 1-1 0 0,1-3 0 0 0,4-3 718 0 0,-5 5-462 0 0,0 0 0 0 0,1 0 0 0 0,-1 0 0 0 0,1 0-1 0 0,0 0 1 0 0,0 0 0 0 0,-1 1 0 0 0,1-1 0 0 0,0 1-1 0 0,0 0 1 0 0,1 0 0 0 0,-1 0 0 0 0,0 0 0 0 0,5 0 0 0 0,10-4 1012 0 0,-8 3-578 0 0,1-1 1 0 0,-1 1 0 0 0,1 1 0 0 0,21 0-1 0 0,44 6 1434 0 0,-62-4-1579 0 0,0 2 1 0 0,-1 0-1 0 0,0 0 1 0 0,20 8-1 0 0,-28-9-261 0 0,1 1 0 0 0,-1-1 0 0 0,1 1 0 0 0,-1 0 0 0 0,0 1-1 0 0,0-1 1 0 0,-1 1 0 0 0,1 0 0 0 0,-1 1 0 0 0,0-1-1 0 0,0 1 1 0 0,5 6 0 0 0,-7-7-90 0 0,-1 0 0 0 0,0 0 0 0 0,0-1 0 0 0,0 1 0 0 0,0 0 0 0 0,0 0 0 0 0,-1 0 0 0 0,0 0 0 0 0,0 0 0 0 0,0 0 0 0 0,0 0 0 0 0,-1 0 0 0 0,1 0 0 0 0,-2 5 0 0 0,-2 7 538 0 0,-11 29 1 0 0,1-11-767 0 0,-2-2 1 0 0,-24 40 0 0 0,-46 57 17 0 0,74-113-59 0 0,-6 12-5441 0 0,14-21 1852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56 139 4631 0 0,'-8'8'266'0'0,"-1"0"0"0"0,-11 7-1 0 0,2-4 12437 0 0,35-9-9625 0 0,11-1-1852 0 0,1-3-1 0 0,0 0 0 0 0,-1-2 0 0 0,41-10 1 0 0,-10 3-383 0 0,-16 2-641 0 0,0-1 0 0 0,0-2-1 0 0,-1-2 1 0 0,61-30 0 0 0,-70 29-174 0 0,-20 10-168 0 0,0-1 1 0 0,17-11-1 0 0,-7-1-136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6623 0 0,'1'86'4508'0'0,"-4"1"-1"0"0,-3-1 0 0 0,-25 122 0 0 0,-3-58 1021 0 0,27-110-3568 0 0,7-38-1558 0 0,6-9-185 0 0,2-5-215 0 0,0 0 1 0 0,0-1-1 0 0,6-15 1 0 0,-7 13-4 0 0,1 0 1 0 0,13-17-1 0 0,-14 23 1 0 0,0 0 0 0 0,1 0 0 0 0,12-10 0 0 0,-17 17 0 0 0,0 0 0 0 0,0 0 0 0 0,0-1 0 0 0,0 2 0 0 0,0-1 0 0 0,0 0 0 0 0,0 1 0 0 0,1-1 0 0 0,-1 1 0 0 0,1 0 0 0 0,-1 0 0 0 0,1 1 0 0 0,-1-1 0 0 0,8 0 0 0 0,1 4 0 0 0,8 11 0 0 0,3 5 0 0 0,-12-12 0 0 0,2-2 0 0 0,-9-4-2 0 0,-1-1 1 0 0,1 0-1 0 0,-1 1 0 0 0,1-1 0 0 0,-1-1 1 0 0,1 1-1 0 0,-1 0 0 0 0,1-1 0 0 0,-1 0 1 0 0,0 1-1 0 0,1-1 0 0 0,4-3 0 0 0,-3 2-6 0 0,1-1 0 0 0,-1-1-1 0 0,1 1 1 0 0,-1-1-1 0 0,0 0 1 0 0,6-6 0 0 0,3-6-36 0 0,-1 0 1 0 0,0 0-1 0 0,11-22 0 0 0,-20 32 28 0 0,-4 6 0 0 0,0-1 0 0 0,1 1 0 0 0,-1 0 0 0 0,0 0 0 0 0,0 0 0 0 0,0 0 0 0 0,1-1 0 0 0,-1 1 0 0 0,0 0 0 0 0,0 0 0 0 0,0-1 0 0 0,0 1-1 0 0,0 0 1 0 0,0 0 0 0 0,1-1 0 0 0,-1 1 0 0 0,0 0 0 0 0,0 0 0 0 0,0-1 0 0 0,0 1 0 0 0,0 0 0 0 0,0 0 0 0 0,0-1 0 0 0,0 1 0 0 0,0 0 0 0 0,0 0 0 0 0,0-1 0 0 0,0 1 0 0 0,0 0 0 0 0,-1 0 0 0 0,1-1 0 0 0,0 1 0 0 0,0 0 0 0 0,0 0 0 0 0,0-1 0 0 0,0 1 0 0 0,0 0-1 0 0,-1 0 1 0 0,1 0 0 0 0,0-1 0 0 0,0 1 0 0 0,0 0 0 0 0,-1 0 0 0 0,1 0 0 0 0,0 0 0 0 0,0-1 0 0 0,0 1 0 0 0,-1 0 0 0 0,1 0 0 0 0,0 0 0 0 0,0 0 0 0 0,-1 0 0 0 0,1 0 0 0 0,0 0 0 0 0,0 0 0 0 0,-1 0 0 0 0,1 0 0 0 0,0 0 0 0 0,0 0 0 0 0,-1 0 0 0 0,1 0 0 0 0,-1 0-1 0 0,-17 4 191 0 0,11 0-108 0 0,1 0 0 0 0,-1 0 0 0 0,1 1 0 0 0,0 0 1 0 0,0 0-1 0 0,1 0 0 0 0,0 1 0 0 0,-1 0 0 0 0,-5 10 0 0 0,-4 7 130 0 0,-15 35-1 0 0,14-26-142 0 0,14-27-52 0 0,-1 0-1 0 0,1-1 1 0 0,0 1 0 0 0,1 0-1 0 0,-3 9 1 0 0,4-13-1 0 0,0-1 0 0 0,0 1 0 0 0,0-1 0 0 0,-1 1 0 0 0,1-1 0 0 0,0 1 0 0 0,0-1 0 0 0,0 1 0 0 0,0 0 0 0 0,0-1 0 0 0,0 1 0 0 0,0-1 0 0 0,0 1 0 0 0,0-1 0 0 0,0 1 0 0 0,0-1 0 0 0,0 1 0 0 0,1-1 0 0 0,-1 1 0 0 0,0-1 0 0 0,0 1 0 0 0,0-1 0 0 0,1 1 0 0 0,-1-1 0 0 0,0 1 0 0 0,1-1 0 0 0,-1 1 0 0 0,0-1 0 0 0,1 1 0 0 0,-1-1 0 0 0,1 0 0 0 0,-1 1 0 0 0,2 0 0 0 0,-1 1 0 0 0,1-1 0 0 0,-1 1 0 0 0,0 0 0 0 0,1-1 0 0 0,-1 1 0 0 0,1-1 0 0 0,0 0 0 0 0,-1 0 0 0 0,1 1 0 0 0,0-1 0 0 0,0 0 0 0 0,0-1 0 0 0,0 1 0 0 0,0 0 0 0 0,0 0 0 0 0,0-1 0 0 0,0 1 0 0 0,0-1 0 0 0,0 0 0 0 0,0 0 0 0 0,0 1 0 0 0,1-1 0 0 0,-1-1 0 0 0,0 1 0 0 0,0 0 0 0 0,0 0 0 0 0,0-1 0 0 0,4-1 0 0 0,5 0 0 0 0,58-8 0 0 0,-48 5 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13471 0 0,'3'7'312'0'0,"1"0"-1"0"0,0-1 1 0 0,1 0-1 0 0,8 11 0 0 0,-8-11-244 0 0,0 0 1 0 0,0 0-1 0 0,4 8 0 0 0,-5-10 261 0 0,14 5 69 0 0,-1-1 0 0 0,1-1 0 0 0,1-1 0 0 0,0 0 0 0 0,35 6 0 0 0,-30-7 145 0 0,-22-4-134 0 0,8 5 522 0 0,-9-5-842 0 0,0-1 0 0 0,0 1 0 0 0,0 0 0 0 0,0 0 0 0 0,0 0 0 0 0,0 0 0 0 0,-1 0 0 0 0,1 0 0 0 0,0 0 0 0 0,-1 0 0 0 0,1 0-1 0 0,-1 0 1 0 0,1 1 0 0 0,-1-1 0 0 0,1 0 0 0 0,-1 0 0 0 0,0 0 0 0 0,0 1 0 0 0,1-1 0 0 0,-1 2 0 0 0,-1 0 129 0 0,1 1 0 0 0,0-1 0 0 0,-1 0 0 0 0,0 0 0 0 0,0 0 0 0 0,0 0 0 0 0,-2 6 0 0 0,-1-1 296 0 0,0 0 1 0 0,-1-1 0 0 0,0 0 0 0 0,0 0 0 0 0,-9 9-1 0 0,4-5-40 0 0,0-1 0 0 0,-1-1 0 0 0,0 0 0 0 0,-1 0 0 0 0,1-1 0 0 0,-21 10 0 0 0,29-17-436 0 0,0 0 0 0 0,0-1 0 0 0,1 1 0 0 0,-1 0 0 0 0,0-1 0 0 0,0 0-1 0 0,0 0 1 0 0,0 0 0 0 0,0 0 0 0 0,0 0 0 0 0,0-1 0 0 0,0 1 0 0 0,0-1 0 0 0,0 0 0 0 0,0 1 0 0 0,0-1 0 0 0,1-1-1 0 0,-1 1 1 0 0,0 0 0 0 0,1-1 0 0 0,-5-3 0 0 0,3 3-265 0 0,0-1 1 0 0,1-1-1 0 0,-1 1 0 0 0,1 0 0 0 0,0-1 0 0 0,0 0 1 0 0,0 1-1 0 0,0-1 0 0 0,1 0 0 0 0,-1-1 0 0 0,1 1 1 0 0,-3-8-1 0 0,2 0-919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 13535 0 0,'3'7'250'0'0,"0"0"-1"0"0,-1 0 1 0 0,1 1-1 0 0,-2-1 1 0 0,1 1-1 0 0,0 9 1 0 0,0 47 1278 0 0,-2-50-780 0 0,-2 54 3651 0 0,-19 119 1 0 0,-31 66 1476 0 0,51-248-5817 0 0,-75 373 416 0 0,53-255-475 0 0,20-96 0 0 0,0-1 0 0 0,3 41 0 0 0,0-58 2 0 0,1 0-1 0 0,1 1 1 0 0,3 11-1 0 0,-5-19-2 0 0,1 0-1 0 0,-1 0 1 0 0,1 0-1 0 0,0 0 1 0 0,-1-1-1 0 0,1 1 1 0 0,0 0 0 0 0,0-1-1 0 0,0 1 1 0 0,1-1-1 0 0,-1 1 1 0 0,0-1-1 0 0,0 1 1 0 0,1-1 0 0 0,-1 0-1 0 0,1 0 1 0 0,-1 0-1 0 0,1 0 1 0 0,0 0-1 0 0,2 1 1 0 0,-4-2-12 0 0,1 0 0 0 0,-1 0 0 0 0,1-1 0 0 0,-1 1 0 0 0,1 0 0 0 0,0-1 0 0 0,-1 1 0 0 0,0-1 0 0 0,1 1 0 0 0,-1 0 0 0 0,1-1 0 0 0,-1 1 0 0 0,1-1 0 0 0,-1 0 0 0 0,0 1 0 0 0,1-1 0 0 0,-1 1 0 0 0,0-2 0 0 0,1 1-29 0 0,7-11-569 0 0,-1 1 0 0 0,-1-1 1 0 0,0-1-1 0 0,8-22 1 0 0,4-26-6178 0 0,-12 41 2938 0 0,4-19-4282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3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6559 0 0,'6'-11'116'0'0,"2"-3"1296"0"0,16-20 1 0 0,-20 29-790 0 0,0 1 1 0 0,0-1 0 0 0,1 1 0 0 0,-1 0 0 0 0,1 0-1 0 0,0 1 1 0 0,9-5 0 0 0,-1 2 543 0 0,0 0 0 0 0,0 1 0 0 0,1 0 0 0 0,0 1 0 0 0,19-3 0 0 0,-26 6-752 0 0,1 0-1 0 0,-1 0 0 0 0,1 1 1 0 0,0 0-1 0 0,-1 0 1 0 0,1 1-1 0 0,-1 0 1 0 0,1 0-1 0 0,-1 1 1 0 0,0 0-1 0 0,14 5 1 0 0,-19-5-320 0 0,1-1 0 0 0,-1 1 0 0 0,1-1 0 0 0,-1 1 0 0 0,0 0 0 0 0,0 0 0 0 0,0 0 0 0 0,0 0 1 0 0,0 0-1 0 0,0 1 0 0 0,0-1 0 0 0,-1 0 0 0 0,1 1 0 0 0,1 5 0 0 0,-1-4 67 0 0,0 1 1 0 0,-1 0-1 0 0,0 0 0 0 0,0 1 0 0 0,-1-1 1 0 0,1 0-1 0 0,-1 9 0 0 0,-2 4 453 0 0,-1 0 0 0 0,0-1 0 0 0,-10 30 0 0 0,13-47-609 0 0,-6 15 84 0 0,0 1 0 0 0,-1-1 0 0 0,0 0 0 0 0,-1-1 0 0 0,-1 1 0 0 0,0-2 0 0 0,-1 1 0 0 0,-17 17 0 0 0,16-20-40 0 0,0-1 0 0 0,-1 0 0 0 0,0 0 1 0 0,0-1-1 0 0,-21 10 0 0 0,28-16-324 0 0,0-1-1 0 0,0 0 1 0 0,0 0-1 0 0,0 0 1 0 0,-7 1-1 0 0,11-3 226 0 0,0 0 0 0 0,1 0 0 0 0,-1 0 0 0 0,0 1 1 0 0,1-1-1 0 0,-1 0 0 0 0,0 0 0 0 0,0 0 0 0 0,1 0 0 0 0,-1 0 0 0 0,0 0 0 0 0,1 0 0 0 0,-1-1 0 0 0,0 1 0 0 0,0 0 0 0 0,1 0 0 0 0,-1 0 0 0 0,0-1 0 0 0,1 1 0 0 0,-1 0 0 0 0,1-1 0 0 0,-1 1 0 0 0,0-1 0 0 0,1 1 0 0 0,-1 0 0 0 0,1-1 0 0 0,-1 1 0 0 0,1-1 0 0 0,-1 0 0 0 0,1 1 0 0 0,-1-1 0 0 0,1 1 0 0 0,0-1 0 0 0,-1 0 0 0 0,1 1 0 0 0,0-1 0 0 0,0 0 0 0 0,-1 1 0 0 0,1-1 1 0 0,0 0-1 0 0,0 1 0 0 0,0-1 0 0 0,0 0 0 0 0,0 0 0 0 0,0 1 0 0 0,0-1 0 0 0,0-1 0 0 0,1-7-1370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5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1076 6391 0 0,'2'2'230'0'0,"0"0"0"0"0,0 0 0 0 0,0 1 0 0 0,0-1 0 0 0,-1 1 0 0 0,1-1-1 0 0,-1 1 1 0 0,0 0 0 0 0,0 0 0 0 0,1 0 0 0 0,-2-1 0 0 0,1 1 0 0 0,0 0-1 0 0,-1 0 1 0 0,1 0 0 0 0,-1 0 0 0 0,0 6 0 0 0,0 6 2450 0 0,-1 1 0 0 0,-3 15 0 0 0,4-28-2439 0 0,-6 27 2843 0 0,-1 0 1 0 0,-19 46-1 0 0,18-53-1728 0 0,-7 6 1320 0 0,14-28-2109 0 0,11-16-462 0 0,-7 10-105 0 0,18-41 0 0 0,32-51 0 0 0,-29 57-489 0 0,-17 27 158 0 0,0 1 1 0 0,1-1 0 0 0,0 2-1 0 0,12-14 1 0 0,-19 24-266 0 0,10 9-1538 0 0,-6-3 2127 0 0,-1-1 0 0 0,0 1 0 0 0,0 1 1 0 0,0-1-1 0 0,-1 1 0 0 0,0-1 0 0 0,0 1 0 0 0,0 0 0 0 0,-1 0 0 0 0,3 9 0 0 0,-1-3 213 0 0,10 20 0 0 0,-12-29-144 0 0,0 0 0 0 0,0-1 0 0 0,0 1 0 0 0,0 0 0 0 0,0 0 0 0 0,1-1-1 0 0,-1 0 1 0 0,1 1 0 0 0,0-1 0 0 0,-1 0 0 0 0,4 2 0 0 0,-3-3-39 0 0,0 0-1 0 0,1 0 1 0 0,-1 0 0 0 0,0-1-1 0 0,0 1 1 0 0,0-1-1 0 0,1 1 1 0 0,-1-1 0 0 0,0 0-1 0 0,0 0 1 0 0,1-1-1 0 0,-1 1 1 0 0,0-1 0 0 0,0 1-1 0 0,5-3 1 0 0,1 0 1 0 0,0 0-1 0 0,0-1 1 0 0,-1 0-1 0 0,10-6 1 0 0,-9 3 7 0 0,0 0 1 0 0,0-1-1 0 0,-1 0 1 0 0,0 0-1 0 0,0-1 1 0 0,-1 1-1 0 0,0-2 0 0 0,-1 1 1 0 0,0-1-1 0 0,0 0 1 0 0,-1 0-1 0 0,0-1 1 0 0,-1 1-1 0 0,0-1 0 0 0,-1 0 1 0 0,0 0-1 0 0,-1-1 1 0 0,0 1-1 0 0,-1 0 1 0 0,1-19-1 0 0,-2 28-26 0 0,0 1 0 0 0,0-1 0 0 0,0 1-1 0 0,0-1 1 0 0,-1 1 0 0 0,1-1 0 0 0,0 1 0 0 0,-1 0-1 0 0,1-1 1 0 0,0 1 0 0 0,-1 0 0 0 0,0-1 0 0 0,1 1 0 0 0,-1 0-1 0 0,0 0 1 0 0,0-1 0 0 0,1 1 0 0 0,-1 0 0 0 0,-2-1 0 0 0,2 1 9 0 0,0 0 0 0 0,0 1 0 0 0,0-1 0 0 0,-1 1 0 0 0,1-1 0 0 0,0 1 0 0 0,0-1 0 0 0,-1 1 0 0 0,1 0 0 0 0,0 0 0 0 0,-1 0 0 0 0,1 0 0 0 0,-1 0 0 0 0,1 0 0 0 0,0 0 0 0 0,-3 0 0 0 0,-1 1 41 0 0,-1 1-1 0 0,1 0 1 0 0,-1 0 0 0 0,1 0 0 0 0,0 0 0 0 0,0 1-1 0 0,0 0 1 0 0,-5 4 0 0 0,-3 2 59 0 0,1 1 0 0 0,0 0-1 0 0,1 1 1 0 0,1 0 0 0 0,-1 1 0 0 0,2 0-1 0 0,0 1 1 0 0,0 0 0 0 0,1 0 0 0 0,1 1-1 0 0,0 0 1 0 0,1 0 0 0 0,0 1-1 0 0,1-1 1 0 0,-4 24 0 0 0,8-32-114 0 0,0 1 0 0 0,1-1 0 0 0,0 0 0 0 0,1 0 0 0 0,-1 1 1 0 0,1-1-1 0 0,0 0 0 0 0,1 0 0 0 0,0 0 0 0 0,-1 0 0 0 0,2 0 0 0 0,-1 0 0 0 0,1-1 0 0 0,0 1 0 0 0,0-1 1 0 0,0 0-1 0 0,1 0 0 0 0,0 0 0 0 0,0 0 0 0 0,0 0 0 0 0,1-1 0 0 0,-1 0 0 0 0,1 0 0 0 0,0 0 0 0 0,0-1 1 0 0,1 1-1 0 0,-1-1 0 0 0,1 0 0 0 0,0-1 0 0 0,-1 0 0 0 0,1 1 0 0 0,0-2 0 0 0,0 1 0 0 0,0-1 0 0 0,1 0 1 0 0,-1 0-1 0 0,0-1 0 0 0,0 1 0 0 0,9-2 0 0 0,1-2 0 0 0,0 0 0 0 0,0-1 0 0 0,-1 0 0 0 0,0-2 0 0 0,0 1 0 0 0,0-2 0 0 0,21-13 0 0 0,-3-1 0 0 0,57-50 0 0 0,-75 56 0 0 0,-1 0 0 0 0,0 0 0 0 0,-1-2 0 0 0,-1 1 0 0 0,0-2 0 0 0,14-30 0 0 0,-10 2 0 0 0,-16 46 0 0 0,2-11 0 0 0,-2-3 0 0 0,0 13 0 0 0,0 0 0 0 0,0 0 0 0 0,1 1 0 0 0,-1-1 0 0 0,0 0 0 0 0,0 0 0 0 0,0 0 0 0 0,0 0 0 0 0,0 1 0 0 0,-1-1 0 0 0,1 0 0 0 0,0 0 0 0 0,0 0 0 0 0,0 1 0 0 0,-1-1 0 0 0,1 0 0 0 0,0 0 0 0 0,-1 1 0 0 0,1-1 0 0 0,-1 0 0 0 0,1 1 0 0 0,-1-1 0 0 0,1 0 0 0 0,-1 1 0 0 0,1-1 0 0 0,-1 1 0 0 0,0-1 0 0 0,-4-4 0 0 0,5 4 0 0 0,-1 1 0 0 0,1-1 0 0 0,-1 1 0 0 0,1-1 0 0 0,-1 1 0 0 0,1-1 0 0 0,-1 0 0 0 0,1 1 0 0 0,-1 0 0 0 0,1-1 0 0 0,-1 1 0 0 0,0-1 0 0 0,1 1 0 0 0,-1 0 0 0 0,0 0 0 0 0,0-1 0 0 0,0 1 0 0 0,-2-1 0 0 0,3 1 0 0 0,-1 0 0 0 0,1-1 0 0 0,-1 1 0 0 0,1 0 0 0 0,-1-1 0 0 0,1 1 0 0 0,-1 0 0 0 0,1-1 0 0 0,-1 1 0 0 0,0 0 0 0 0,1 0 0 0 0,-1 0 0 0 0,1 0 0 0 0,-1 0 0 0 0,0 0 0 0 0,1 0 0 0 0,-1 0 0 0 0,1 0 0 0 0,-1 0 0 0 0,0 0 0 0 0,1 0 0 0 0,-1 0 0 0 0,1 0 0 0 0,-1 0 0 0 0,-1 1 0 0 0,1 0 0 0 0,-1-1 0 0 0,1 0 0 0 0,-1 1 0 0 0,0-1 0 0 0,1 0 0 0 0,-1 1 0 0 0,1 0 0 0 0,0-1 0 0 0,-1 1 0 0 0,1 0 0 0 0,-1 0 0 0 0,1-1 0 0 0,0 1 0 0 0,0 0 0 0 0,-1 0 0 0 0,1 1 0 0 0,0-1 0 0 0,0 0 0 0 0,0 0 0 0 0,0 0 0 0 0,-1 3 0 0 0,-2 2 0 0 0,-2 2 0 0 0,1 0 0 0 0,-1 1 0 0 0,2-1 0 0 0,-1 1 0 0 0,1 0 0 0 0,1 0 0 0 0,-1 0 0 0 0,2 1 0 0 0,-1-1 0 0 0,-1 14 0 0 0,2-10 0 0 0,1 0 0 0 0,1 1 0 0 0,0-1 0 0 0,0 1 0 0 0,2-1 0 0 0,-1 0 0 0 0,5 15 0 0 0,-5-24 0 0 0,0-1 0 0 0,1 1 0 0 0,-1 0 0 0 0,1-1 0 0 0,0 1 0 0 0,0-1 0 0 0,0 1 0 0 0,1-1 0 0 0,-1 0 0 0 0,1 0 0 0 0,-1 0 0 0 0,7 5 0 0 0,-8-7 0 0 0,1 0 0 0 0,-1 0 0 0 0,0-1 0 0 0,1 1 0 0 0,-1 0 0 0 0,1-1 0 0 0,-1 1 0 0 0,1 0 0 0 0,-1-1 0 0 0,1 0 0 0 0,-1 1 0 0 0,1-1 0 0 0,0 0 0 0 0,-1 0 0 0 0,1 0 0 0 0,0 0 0 0 0,-1 0 0 0 0,1 0 0 0 0,-1-1 0 0 0,1 1 0 0 0,-1 0 0 0 0,1-1 0 0 0,0 0 0 0 0,-1 1 0 0 0,0-1 0 0 0,1 0 0 0 0,-1 1 0 0 0,1-1 0 0 0,-1 0 0 0 0,0 0 0 0 0,1 0 0 0 0,-1 0 0 0 0,2-3 0 0 0,1 0 0 0 0,-1 0 0 0 0,1 0 0 0 0,-1 0 0 0 0,0-1 0 0 0,0 1 0 0 0,-1-1 0 0 0,1 0 0 0 0,-1 0 0 0 0,0 0 0 0 0,0 0 0 0 0,-1 0 0 0 0,0 0 0 0 0,0-1 0 0 0,1-9 0 0 0,-1-1 0 0 0,0 1 0 0 0,1 0 0 0 0,1-1 0 0 0,6-22 0 0 0,-1 8 0 0 0,-8 30 0 0 0,0 0 0 0 0,0 0 0 0 0,0 0 0 0 0,0 0 0 0 0,0 1 0 0 0,0-1 0 0 0,1 0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0,1 0 0 0 0,-1 0 0 0 0,0-1 0 0 0,0 1 0 0 0,0 0 0 0 0,0 0 0 0 0,0 0 0 0 0,0 0 0 0 0,0 0 0 0 0,0 0 0 0 0,0 0 0 0 0,0 0 0 0 0,0 0 0 0 0,0-1 0 0 0,0 1 0 0 0,3 9 0 0 0,-3-7 0 0 0,4 24 0 0 0,1-1 0 0 0,9 31 0 0 0,-13-54 0 0 0,0 1 0 0 0,0-1 0 0 0,0 0 0 0 0,1 1 0 0 0,-1-1 0 0 0,0 0 0 0 0,1 0 0 0 0,-1 0 0 0 0,1 0 0 0 0,0 0 0 0 0,-1-1 0 0 0,1 1 0 0 0,0 0 0 0 0,0-1 0 0 0,0 1 0 0 0,4 1 0 0 0,-2-2 0 0 0,-1 0 0 0 0,1 0 0 0 0,-1 0 0 0 0,1 0 0 0 0,-1 0 0 0 0,1-1 0 0 0,0 0 0 0 0,-1 1 0 0 0,1-2 0 0 0,5 1 0 0 0,1-2 0 0 0,0 0 0 0 0,0-1 0 0 0,0 0 0 0 0,0 0 0 0 0,0-1 0 0 0,-1 0 0 0 0,12-7 0 0 0,-15 7 0 0 0,0-1 0 0 0,-1 0 0 0 0,1 1 0 0 0,-1-2 0 0 0,0 1 0 0 0,-1-1 0 0 0,1 1 0 0 0,-1-1 0 0 0,0-1 0 0 0,0 1 0 0 0,5-13 0 0 0,1-8 0 0 0,13-45 0 0 0,-22 68 0 0 0,5-21 0 0 0,-1 0 0 0 0,-1-1 0 0 0,1-43 0 0 0,-5 51 0 0 0,0 0 0 0 0,-2 0 0 0 0,0 1 0 0 0,-1-1 0 0 0,-1 1 0 0 0,-7-22 0 0 0,10 36 0 0 0,0 0 0 0 0,0 1 0 0 0,0-1 0 0 0,-1 0 0 0 0,1 1 0 0 0,-3-3 0 0 0,4 4 0 0 0,-1 1 0 0 0,1 0 0 0 0,0-1 0 0 0,0 1 0 0 0,0 0 0 0 0,-1 0 0 0 0,1-1 0 0 0,0 1 0 0 0,0 0 0 0 0,-1 0 0 0 0,1-1 0 0 0,0 1 0 0 0,0 0 0 0 0,-1 0 0 0 0,1 0 0 0 0,0-1 0 0 0,-1 1 0 0 0,1 0 0 0 0,0 0 0 0 0,-1 0 0 0 0,1 0 0 0 0,-1 0 0 0 0,1 0 0 0 0,0 0 0 0 0,-1 0 0 0 0,1 0 0 0 0,0 0 0 0 0,-1 0 0 0 0,1 0 0 0 0,0 0 0 0 0,-1 0 0 0 0,1 0 0 0 0,0 0 0 0 0,-1 0 0 0 0,1 0 0 0 0,0 1 0 0 0,-1-1 0 0 0,1 0 0 0 0,0 0 0 0 0,-1 0 0 0 0,1 1 0 0 0,0-1 0 0 0,0 0 0 0 0,-1 0 0 0 0,1 1 0 0 0,0-1 0 0 0,-4 3 0 0 0,0 0 0 0 0,1 0 0 0 0,-1 1 0 0 0,1-1 0 0 0,0 1 0 0 0,0-1 0 0 0,0 1 0 0 0,1 0 0 0 0,-1 0 0 0 0,-2 8 0 0 0,-3 6 0 0 0,-6 23 0 0 0,9-24 0 0 0,2-11 0 0 0,1 1 0 0 0,1-1 0 0 0,-1 0 0 0 0,1 1 0 0 0,0 0 0 0 0,1-1 0 0 0,0 13 0 0 0,3-10 0 0 0,-2-8 0 0 0,-1-1 0 0 0,1 1 0 0 0,0 0 0 0 0,-1-1 0 0 0,1 1 0 0 0,0-1 0 0 0,-1 0 0 0 0,1 1 0 0 0,0-1 0 0 0,0 1 0 0 0,-1-1 0 0 0,1 0 0 0 0,0 0 0 0 0,0 1 0 0 0,0-1 0 0 0,-1 0 0 0 0,1 0 0 0 0,0 0 0 0 0,0 0 0 0 0,0 0 0 0 0,-1 0 0 0 0,2 0 0 0 0,0-1 0 0 0,0 1 0 0 0,0-1 0 0 0,0 0 0 0 0,0 0 0 0 0,0 0 0 0 0,0 0 0 0 0,0 0 0 0 0,2-2 0 0 0,1-1 0 0 0,-1 1 0 0 0,0-2 0 0 0,0 1 0 0 0,0 0 0 0 0,6-9 0 0 0,-2-1 0 0 0,-1-1 0 0 0,0 0 0 0 0,6-22 0 0 0,11-51 0 0 0,-19 71 0 0 0,41-192 0 0 0,-20 83 0 0 0,20-143 0 0 0,-42 240 0 0 0,1-28 0 0 0,-13 174 0 0 0,7-62 0 0 0,3 0 0 0 0,2-1 0 0 0,2 1 0 0 0,3-1 0 0 0,28 95 0 0 0,17 2 0 0 0,-41-123 0 0 0,1-1 0 0 0,1 0 0 0 0,21 29 0 0 0,-30-49 0 0 0,0 0 0 0 0,0 0 0 0 0,0 0 0 0 0,1-1 0 0 0,0 0 0 0 0,0-1 0 0 0,0 1 0 0 0,1-1 0 0 0,0-1 0 0 0,10 6 0 0 0,-12-8 0 0 0,-1 0 0 0 0,0-1 0 0 0,1 1 0 0 0,-1-1 0 0 0,1 0 0 0 0,0 0 0 0 0,-1-1 0 0 0,1 0 0 0 0,0 0 0 0 0,-1 0 0 0 0,1-1 0 0 0,0 1 0 0 0,-1-1 0 0 0,1-1 0 0 0,-1 1 0 0 0,1-1 0 0 0,7-3 0 0 0,-10 3 0 0 0,8-3 0 0 0,0-1 0 0 0,1 2 0 0 0,0 0 0 0 0,24-6 0 0 0,-26 9 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3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4895 0 0,'0'0'4550'0'0,"11"-6"-2169"0"0,-2 4-1154 0 0,1 0-1 0 0,0 0 1 0 0,0 1-1 0 0,19 1 1 0 0,-25 0-977 0 0,0 0 0 0 0,0 1 1 0 0,-1-1-1 0 0,1 1 0 0 0,0 0 0 0 0,0 0 1 0 0,0 1-1 0 0,0-1 0 0 0,-1 1 0 0 0,1 0 1 0 0,-1 0-1 0 0,1 0 0 0 0,-1 0 0 0 0,5 5 1 0 0,-4-3 35 0 0,-1 1 1 0 0,0-1 0 0 0,0 1 0 0 0,0 0 0 0 0,0 0 0 0 0,-1 1 0 0 0,0-1-1 0 0,0 0 1 0 0,2 9 0 0 0,-3-11-117 0 0,-1-2-92 0 0,-1 0 0 0 0,1 0 1 0 0,0 0-1 0 0,0 0 0 0 0,-1 0 0 0 0,1 0 0 0 0,0 0 0 0 0,-1 0 0 0 0,1 0 1 0 0,-1 0-1 0 0,0 1 0 0 0,-2 4 120 0 0,1 5 116 0 0,2-9-225 0 0,0 0 0 0 0,-1 0-1 0 0,1 1 1 0 0,-1-1 0 0 0,0 0 0 0 0,1 0-1 0 0,-3 4 1 0 0,2-4-16 0 0,0 1 0 0 0,0-1-1 0 0,0 1 1 0 0,1-1 0 0 0,-1 1-1 0 0,1-1 1 0 0,0 1 0 0 0,-1 3 0 0 0,1-4-19 0 0,0 1 1 0 0,0 0-1 0 0,-1 0 1 0 0,1 0-1 0 0,-1-1 1 0 0,0 1-1 0 0,-1 3 1 0 0,0-1 40 0 0,0-1 1 0 0,0 1-1 0 0,1 0 1 0 0,-1 0 0 0 0,0 6-1 0 0,-8-8 67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3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2 431 5727 0 0,'0'0'443'0'0,"-2"-19"1206"0"0,4 12-633 0 0,0-1 0 0 0,0 1 0 0 0,0-1 0 0 0,1 1 0 0 0,0 0 0 0 0,1 0 0 0 0,4-8 0 0 0,-2 4-413 0 0,86-153 3195 0 0,-64 114-3515 0 0,-17 31-109 0 0,-1 0-1 0 0,9-26 0 0 0,-18 40-32 0 0,1-1 0 0 0,-1 0 0 0 0,0 1 0 0 0,0-9 1 0 0,-1 13 96 0 0,-6 2 433 0 0,0 1-448 0 0,1 1-1 0 0,-1-1 1 0 0,1 1 0 0 0,0 0-1 0 0,0 0 1 0 0,0 0 0 0 0,1 1-1 0 0,-1 0 1 0 0,1 0 0 0 0,0 0 0 0 0,0 0-1 0 0,-5 8 1 0 0,6-8-157 0 0,0 0-1 0 0,0 1 1 0 0,1-1 0 0 0,-1 1-1 0 0,1 0 1 0 0,0-1 0 0 0,1 1-1 0 0,-1 0 1 0 0,1 0 0 0 0,0 0-1 0 0,0 0 1 0 0,1 0-1 0 0,-1 0 1 0 0,1 9 0 0 0,11 50 441 0 0,31 100 1 0 0,-32-125-350 0 0,36 139 927 0 0,-32-99-470 0 0,-7-39-214 0 0,-3-6-1 0 0,-1-1-1 0 0,-1 1 0 0 0,-2-1 0 0 0,-7 55 0 0 0,6-77-339 0 0,-2 0-1 0 0,1 0 0 0 0,-1 0 0 0 0,-5 10 1 0 0,6-15-64 0 0,0-1 1 0 0,-1 0 0 0 0,0 0 0 0 0,0 0 0 0 0,0 0-1 0 0,-1-1 1 0 0,1 1 0 0 0,-1-1 0 0 0,-7 6-1 0 0,9-8-121 0 0,0-1-1 0 0,0 0 1 0 0,0 0-1 0 0,0 0 0 0 0,-1 0 1 0 0,1 0-1 0 0,0-1 1 0 0,-1 1-1 0 0,1-1 0 0 0,0 1 1 0 0,-1-1-1 0 0,1 0 1 0 0,-1 0-1 0 0,1 0 1 0 0,-1 0-1 0 0,-3-1 0 0 0,-17-5-3725 0 0,2-2-4205 0 0,7 1 189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3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6391 0 0,'0'0'492'0'0,"0"-2"-322"0"0,0 0 284 0 0,0-1-1 0 0,0 1 1 0 0,1-1 0 0 0,-1 1 0 0 0,1-1 0 0 0,-1 1-1 0 0,1 0 1 0 0,0-1 0 0 0,0 1 0 0 0,0 0 0 0 0,0-1-1 0 0,0 1 1 0 0,0 0 0 0 0,1 0 0 0 0,-1 0 0 0 0,1 0 0 0 0,0 0-1 0 0,-1 0 1 0 0,1 1 0 0 0,0-1 0 0 0,0 1 0 0 0,0-1-1 0 0,2-1 1 0 0,9-5 2763 0 0,0 1 0 0 0,25-11-1 0 0,-24 12-3040 0 0,15-7 1061 0 0,0 1 0 0 0,0 2 1 0 0,48-10-1 0 0,-49 13-1231 0 0,0-1 0 0 0,-1-2 0 0 0,0 0 0 0 0,0-2 0 0 0,-1-1 0 0 0,-1-1 0 0 0,25-18 0 0 0,-44 27-30 0 0,0 0 0 0 0,-1 0 0 0 0,1 0 1 0 0,4-8-1 0 0,-2 4-1313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1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4287 0 0,'0'0'1304'0'0,"0"0"-1243"0"0,-1 0 0 0 0,1 1 0 0 0,0-1 0 0 0,0 0-1 0 0,0 0 1 0 0,-1 0 0 0 0,1 1 0 0 0,0-1 0 0 0,0 0-1 0 0,0 0 1 0 0,0 0 0 0 0,0 1 0 0 0,-1-1-1 0 0,1 0 1 0 0,0 0 0 0 0,0 1 0 0 0,0-1 0 0 0,0 0-1 0 0,0 0 1 0 0,0 1 0 0 0,0-1 0 0 0,0 0 0 0 0,0 0-1 0 0,0 1 1 0 0,0-1 0 0 0,0 0 0 0 0,0 0 0 0 0,0 1-1 0 0,0-1 1 0 0,0 0 0 0 0,0 1 0 0 0,4 0 230 0 0,-1 0 0 0 0,1 0 0 0 0,-1-1 0 0 0,1 1 0 0 0,-1-1 1 0 0,1 0-1 0 0,0 0 0 0 0,5 0 0 0 0,-4 0 127 0 0,176-7 7263 0 0,-174 6-7572 0 0,4 1 25 0 0,-1-1 238 0 0,0 0 0 0 0,0 1-1 0 0,17 3 1 0 0,-26-3-349 0 0,0 0 0 0 0,0 0-1 0 0,-1 0 1 0 0,1 0 0 0 0,0 0 0 0 0,0 1 0 0 0,-1-1-1 0 0,1 0 1 0 0,0 1 0 0 0,-1-1 0 0 0,1 0 0 0 0,0 1 0 0 0,-1-1-1 0 0,1 1 1 0 0,-1-1 0 0 0,2 2 0 0 0,-2-1 97 0 0,2 10 105 0 0,-2-1-135 0 0,-1 0 0 0 0,1-1 0 0 0,-1 1 0 0 0,-1-1 0 0 0,0 1 0 0 0,-6 17 0 0 0,-27 54 179 0 0,26-62-234 0 0,-17 30 245 0 0,-2-2 1 0 0,-42 54 0 0 0,19-32 649 0 0,-44 65 2167 0 0,95-134-3071 0 0,-1 0 0 0 0,1 0 0 0 0,0 0-1 0 0,0 1 1 0 0,0-1 0 0 0,0 0 0 0 0,-1 0 0 0 0,1 1 0 0 0,0-1 0 0 0,0 0 0 0 0,0 1 0 0 0,0-1 0 0 0,0 0 0 0 0,0 0 0 0 0,0 1-1 0 0,0-1 1 0 0,0 0 0 0 0,0 1 0 0 0,0-1 0 0 0,0 0 0 0 0,0 0 0 0 0,0 1 0 0 0,0-1 0 0 0,0 0 0 0 0,0 1 0 0 0,0-1 0 0 0,0 0-1 0 0,0 0 1 0 0,1 1 0 0 0,-1-1 0 0 0,0 1 0 0 0,10 2 357 0 0,13-4-259 0 0,9-5 619 0 0,46-15 0 0 0,-47 11-162 0 0,48-8 0 0 0,107-15 1176 0 0,-172 31-1625 0 0,-12 2-131 0 0,1 0 0 0 0,-1-1 0 0 0,0 1 0 0 0,1 0 0 0 0,-1-1 0 0 0,0 0 0 0 0,0 1 0 0 0,1-1-1 0 0,-1 0 1 0 0,0 0 0 0 0,0-1 0 0 0,3-1 0 0 0,-5 3-16 0 0,1-1 0 0 0,-1 1 0 0 0,0 0 0 0 0,0 0 1 0 0,1-1-1 0 0,-1 1 0 0 0,0 0 0 0 0,0 0 0 0 0,0-1 0 0 0,1 1 0 0 0,-1 0 0 0 0,0 0 0 0 0,0-1 0 0 0,0 1 1 0 0,0 0-1 0 0,0-1 0 0 0,0 1 0 0 0,0 0 0 0 0,0-1 0 0 0,0 1 0 0 0,0 0 0 0 0,0-1 0 0 0,0 1 0 0 0,0 0 1 0 0,0-1-1 0 0,0 1 0 0 0,0 0 0 0 0,0-1 0 0 0,0 1 0 0 0,0 0 0 0 0,0 0 0 0 0,0-1 0 0 0,0 1 0 0 0,-1 0 1 0 0,1-1-1 0 0,0 1 0 0 0,0 0 0 0 0,0 0 0 0 0,-1-1 0 0 0,1 1 0 0 0,-7-5-494 0 0,5 3-128 0 0,0 2 0 0 0,1-1 0 0 0,-1 0 0 0 0,0 0 0 0 0,0 0 0 0 0,1 1 0 0 0,-1-1 0 0 0,0 1 0 0 0,-2-1-1 0 0,-6 1-5941 0 0,-1 1-1367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6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7599 0 0,'0'0'583'0'0,"8"5"928"0"0,-4 1-798 0 0,0 0 1 0 0,0 0-1 0 0,-1 0 1 0 0,0 1 0 0 0,0-1-1 0 0,0 1 1 0 0,-1 0-1 0 0,0 0 1 0 0,1 7-1 0 0,7 68 1848 0 0,-8-58-1992 0 0,7 81 1893 0 0,-4 1-1 0 0,-10 115 1 0 0,-23 63 994 0 0,28-275-3551 0 0,0 1-1 0 0,0 0 1 0 0,2 11 0 0 0,0 13-3193 0 0,7-39-828 0 0,0-3-1813 0 0,3-4-1469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6191 0 0,'0'0'472'0'0,"16"-4"376"0"0,226-91 17102 0 0,-187 75-15423 0 0,20-6-970 0 0,70-28 1665 0 0,-125 43-4894 0 0,4-1-5684 0 0,-7 6-2840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5695 0 0,'0'0'443'0'0,"2"2"-180"0"0,0 1 84 0 0,0 1 0 0 0,0-1 0 0 0,-1 1 0 0 0,1 0 0 0 0,0-1 0 0 0,-1 1 0 0 0,0 0 0 0 0,0 0 1 0 0,0 0-1 0 0,-1 0 0 0 0,0 1 0 0 0,1-1 0 0 0,-1 0 0 0 0,0 0 0 0 0,-1 0 0 0 0,0 6 0 0 0,-3 11 1273 0 0,-12 39 0 0 0,14-52-1555 0 0,-24 68 2504 0 0,-53 106-1 0 0,64-151-1494 0 0,-20 41 1643 0 0,35-70-2244 0 0,-4 2 848 0 0,8-9-1066 0 0,8-16-188 0 0,1 0-1 0 0,1 1 1 0 0,19-21-1 0 0,-8 10-28 0 0,-17 21 69 0 0,0 0 1 0 0,1 0-1 0 0,0 1 0 0 0,0 0 1 0 0,20-14-1 0 0,-28 23 52 0 0,0 0 22 0 0,1-1-142 0 0,0 1-1 0 0,0 0 1 0 0,0 0-1 0 0,0 0 1 0 0,0 0-1 0 0,0 1 1 0 0,0-1-1 0 0,0 1 1 0 0,0-1-1 0 0,0 1 1 0 0,0-1-1 0 0,0 1 1 0 0,-1 0-1 0 0,1 0 1 0 0,0 0-1 0 0,0 0 1 0 0,-1 0-1 0 0,1 0 1 0 0,-1 0-1 0 0,1 1 1 0 0,-1-1-1 0 0,0 1 1 0 0,1-1-1 0 0,-1 1 1 0 0,0-1-1 0 0,0 1 1 0 0,0 0-1 0 0,0 0 1 0 0,0-1-1 0 0,0 1 1 0 0,0 2-1 0 0,1 8 131 0 0,0 1-1 0 0,0 0 1 0 0,-1-1 0 0 0,-1 1-1 0 0,0 0 1 0 0,-1-1 0 0 0,-1 1-1 0 0,-3 15 1 0 0,-1 19 466 0 0,7-37-113 0 0,3-10-46 0 0,7-13-315 0 0,-9 9-153 0 0,0 1 1 0 0,0 0-1 0 0,1-1 0 0 0,0 1 1 0 0,-1 0-1 0 0,1 1 0 0 0,0-1 1 0 0,1 0-1 0 0,-1 1 0 0 0,0 0 1 0 0,1 0-1 0 0,-1 0 0 0 0,1 0 1 0 0,0 0-1 0 0,-1 1 0 0 0,1-1 1 0 0,0 1-1 0 0,0 0 0 0 0,0 0 1 0 0,0 1-1 0 0,0-1 0 0 0,0 1 1 0 0,7 0-1 0 0,-4 0-4 0 0,1-1 1 0 0,-1 1-1 0 0,0-2 0 0 0,0 1 1 0 0,1-1-1 0 0,-1 0 0 0 0,0 0 1 0 0,-1-1-1 0 0,1 0 0 0 0,8-6 1 0 0,4-3-59 0 0,-1 0 0 0 0,17-18 0 0 0,-17 15-216 0 0,33-22 0 0 0,-44 33 160 0 0,-1 0 1 0 0,1 1-1 0 0,0 0 0 0 0,0 0 1 0 0,0 0-1 0 0,0 1 0 0 0,1 1 1 0 0,-1-1-1 0 0,12 0 0 0 0,-5 2 29 0 0,0 3 14 0 0,-11-1 81 0 0,0-1 0 0 0,0 1 0 0 0,0 0-1 0 0,0 0 1 0 0,-1 0 0 0 0,1 0-1 0 0,0 1 1 0 0,-1-1 0 0 0,0 1 0 0 0,1 0-1 0 0,-1-1 1 0 0,0 1 0 0 0,-1 0-1 0 0,1 0 1 0 0,0 0 0 0 0,-1 0 0 0 0,1 1-1 0 0,-1-1 1 0 0,0 0 0 0 0,0 0-1 0 0,-1 1 1 0 0,1-1 0 0 0,-1 1 0 0 0,1-1-1 0 0,-1 1 1 0 0,-1 5 0 0 0,1 2 154 0 0,-1 0 0 0 0,-1 0 0 0 0,0 0 0 0 0,0 0 0 0 0,-1 0 0 0 0,-9 20 0 0 0,6-18-126 0 0,0 0 0 0 0,0-1 0 0 0,-1 0 0 0 0,-1-1 0 0 0,0 1 0 0 0,-1-1 0 0 0,0-1 0 0 0,-1 0 0 0 0,0 0 0 0 0,0-1 0 0 0,-13 9 0 0 0,22-17-192 0 0,0-1-1 0 0,0 1 1 0 0,0 0-1 0 0,0-1 1 0 0,0 1 0 0 0,0-1-1 0 0,-1 1 1 0 0,1-1 0 0 0,0 0-1 0 0,0 1 1 0 0,0-1-1 0 0,-1 0 1 0 0,1 0 0 0 0,0 0-1 0 0,0 0 1 0 0,-1 0-1 0 0,1 0 1 0 0,-2 0 0 0 0,2-1-126 0 0,0 1 1 0 0,1 0 0 0 0,-1-1-1 0 0,0 1 1 0 0,0-1 0 0 0,1 1 0 0 0,-1-1-1 0 0,0 1 1 0 0,1-1 0 0 0,-1 0-1 0 0,0 1 1 0 0,1-1 0 0 0,-1 0-1 0 0,1 1 1 0 0,-1-1 0 0 0,1 0 0 0 0,-1 0-1 0 0,1 1 1 0 0,0-1 0 0 0,-1 0-1 0 0,1 0 1 0 0,0 0 0 0 0,0 0-1 0 0,0 1 1 0 0,0-1 0 0 0,-1-2-1 0 0,1-13-9393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143 526 3023 0 0,'5'-7'264'0'0,"-3"1"-59"0"0,0 0 0 0 0,0 0 0 0 0,-1 0 0 0 0,1-1-1 0 0,-2 1 1 0 0,1 0 0 0 0,0-10 0 0 0,2-19 1292 0 0,-3 35-1419 0 0,1-1 0 0 0,-1 0 0 0 0,0 1 0 0 0,0-1-1 0 0,0 0 1 0 0,0 1 0 0 0,0-1 0 0 0,0 1 0 0 0,0-1 0 0 0,0 0-1 0 0,0 1 1 0 0,0-1 0 0 0,0 0 0 0 0,0 1 0 0 0,-1-1-1 0 0,1 1 1 0 0,0-1 0 0 0,0 0 0 0 0,-1 1 0 0 0,1-1 0 0 0,0 1-1 0 0,-1-1 1 0 0,1 1 0 0 0,0-1 0 0 0,-1 1 0 0 0,1-1-1 0 0,-1 1 1 0 0,1-1 0 0 0,-1 1 0 0 0,1 0 0 0 0,-1-1 0 0 0,1 1-1 0 0,-1 0 1 0 0,1-1 0 0 0,-1 1 0 0 0,0 0 0 0 0,1 0-1 0 0,-1 0 1 0 0,1-1 0 0 0,-1 1 0 0 0,0 0 0 0 0,1 0 0 0 0,-1 0-1 0 0,1 0 1 0 0,-1 0 0 0 0,0 0 0 0 0,1 0 0 0 0,-1 0-1 0 0,0 0 1 0 0,0 1 0 0 0,-3-1 89 0 0,1 1 1 0 0,-1 0-1 0 0,1 0 0 0 0,-1 0 1 0 0,0 0-1 0 0,-5 3 0 0 0,2 1 67 0 0,1 0 1 0 0,-1 0-1 0 0,1 0 0 0 0,0 0 0 0 0,0 1 0 0 0,1 0 0 0 0,0 1 1 0 0,0-1-1 0 0,0 1 0 0 0,1 0 0 0 0,-5 11 0 0 0,0 0 227 0 0,2 1-1 0 0,1 1 1 0 0,-7 28-1 0 0,10-30 140 0 0,1 1 0 0 0,1-1 0 0 0,0 1 0 0 0,2 0 0 0 0,4 31 0 0 0,-5-49-502 0 0,0 1 0 0 0,0-1 0 0 0,1 1 1 0 0,-1-1-1 0 0,0 1 0 0 0,1-1 0 0 0,-1 0 0 0 0,1 1 0 0 0,-1-1 0 0 0,1 0 0 0 0,0 0 0 0 0,0 1 0 0 0,0-1 0 0 0,-1 0 0 0 0,1 0 1 0 0,0 0-1 0 0,0 0 0 0 0,1 0 0 0 0,-1 0 0 0 0,0 0 0 0 0,2 1 0 0 0,-2-2-46 0 0,0 0 1 0 0,0 1-1 0 0,0-1 0 0 0,0 0 0 0 0,0 0 0 0 0,0 0 1 0 0,0 0-1 0 0,0 0 0 0 0,0 0 0 0 0,0 0 1 0 0,0 0-1 0 0,0-1 0 0 0,1 1 0 0 0,-1 0 1 0 0,0-1-1 0 0,0 1 0 0 0,-1 0 0 0 0,1-1 1 0 0,0 1-1 0 0,0-1 0 0 0,0 0 0 0 0,0 1 1 0 0,0-1-1 0 0,0 0 0 0 0,-1 1 0 0 0,1-1 1 0 0,0 0-1 0 0,-1 0 0 0 0,2-1 0 0 0,10-16 226 0 0,-1 0-1 0 0,-1-1 0 0 0,0 0 0 0 0,9-27 0 0 0,-6 13-24 0 0,99-242 165 0 0,-20 47-184 0 0,-86 214-235 0 0,5-11 10 0 0,11-40-1 0 0,-22 64 779 0 0,-6 12-118 0 0,-4 5-314 0 0,1 2 1 0 0,1-1-1 0 0,1 1 0 0 0,-7 23 1 0 0,-13 77 658 0 0,24-106-860 0 0,-7 53 475 0 0,2-1 0 0 0,3 1-1 0 0,4 85 1 0 0,1-143-628 0 0,1-1 0 0 0,0 1 0 0 0,1-1 0 0 0,3 12 0 0 0,-4-15-1 0 0,0-1 0 0 0,0 1 0 0 0,0-1 0 0 0,0 1 0 0 0,1-1 0 0 0,-1 1 0 0 0,1-1-1 0 0,0 0 1 0 0,-1 0 0 0 0,1 0 0 0 0,0 0 0 0 0,0 0 0 0 0,5 3 0 0 0,6 0 0 0 0,-8-6 0 0 0,-4 0 0 0 0,4-1-114 0 0,0 1 0 0 0,-1-1-1 0 0,1 0 1 0 0,-1 0 0 0 0,1 0 0 0 0,-1-1 0 0 0,0 1-1 0 0,4-5 1 0 0,31-28-1868 0 0,-24 20 1237 0 0,-2 3-2063 0 0,0-1-3851 0 0,0 1-1791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5727 0 0,'-1'9'592'0'0,"-9"139"10335"0"0,0-93-8074 0 0,6-39-1906 0 0,1 0-1 0 0,-1 30 1 0 0,4-55-2060 0 0,0-10-5468 0 0,1 4-1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4319 0 0,'0'0'332'0'0,"1"1"-65"0"0,4 7 536 0 0,-1 0-1 0 0,0 0 1 0 0,-1 1 0 0 0,1-1-1 0 0,-2 1 1 0 0,1 0 0 0 0,-1-1-1 0 0,-1 1 1 0 0,1 0 0 0 0,-2 0-1 0 0,1 0 1 0 0,-1 0 0 0 0,-1 11-1 0 0,-1 1 41 0 0,-1-1 0 0 0,0 1-1 0 0,-2-1 1 0 0,-12 35 0 0 0,11-39 551 0 0,-15 26 1514 0 0,22-54-2689 0 0,1 1-1 0 0,0-1 0 0 0,1 0 1 0 0,7-16-1 0 0,22-47-210 0 0,-17 40-56 0 0,-5 16 20 0 0,19-27 0 0 0,-20 31 24 0 0,1 4 4 0 0,-9 10 0 0 0,-1 1 0 0 0,1 0 0 0 0,-1-1 0 0 0,0 1 0 0 0,1 0 0 0 0,-1-1 0 0 0,1 1 0 0 0,-1 0 0 0 0,1 0 0 0 0,-1 0 0 0 0,1-1 0 0 0,-1 1 0 0 0,1 0 0 0 0,-1 0 0 0 0,1 0 0 0 0,-1 0 0 0 0,1 0 0 0 0,0 0 0 0 0,-1 0 0 0 0,1 0 0 0 0,-1 0 0 0 0,1 0 0 0 0,-1 0 0 0 0,1 0 0 0 0,-1 0 0 0 0,1 0 0 0 0,-1 1 0 0 0,1-1 0 0 0,-1 0 0 0 0,1 0 0 0 0,-1 1 0 0 0,2 0 0 0 0,6 9 0 0 0,-8-10 0 0 0,2 4 53 0 0,0 1 0 0 0,0-1 0 0 0,-1 0 0 0 0,1 1 0 0 0,-1-1 0 0 0,0 1 0 0 0,-1-1 0 0 0,1 6 0 0 0,-1 38 656 0 0,0-39-636 0 0,-4 38 911 0 0,-10 51 1 0 0,10-67-555 0 0,4-18 108 0 0,0-13-503 0 0,0 0 1 0 0,0 0-1 0 0,0 0 0 0 0,0 0 0 0 0,0 0 0 0 0,0 0 0 0 0,0 0 0 0 0,0 0 1 0 0,0 0-1 0 0,0 0 0 0 0,0 0 0 0 0,0 0 0 0 0,0 0 0 0 0,0 0 0 0 0,0 0 1 0 0,0 0-1 0 0,0 0 0 0 0,1 0 0 0 0,-1 0 0 0 0,0 0 0 0 0,0 0 0 0 0,0 0 1 0 0,0 0-1 0 0,0 0 0 0 0,0 0 0 0 0,0 0 0 0 0,0 0 0 0 0,0 0 0 0 0,0 0 1 0 0,0 0-1 0 0,0 0 0 0 0,0 0 0 0 0,0 0 0 0 0,0 0 0 0 0,0 0 0 0 0,0 0 1 0 0,1 0-1 0 0,-1 0 0 0 0,0 0 0 0 0,0 0 0 0 0,0 0 0 0 0,0 0 0 0 0,0 0 1 0 0,0 0-1 0 0,0 0 0 0 0,0 1 0 0 0,14-34 102 0 0,-1-1 0 0 0,17-64 0 0 0,-26 82-318 0 0,13-26 1 0 0,-11 29 90 0 0,-3 6 35 0 0,4-14-35 0 0,-7 20 227 0 0,3 15-73 0 0,1 6 159 0 0,1 34 1 0 0,-4-36-28 0 0,0-1 0 0 0,9 35 0 0 0,-10-51-196 0 0,0 0 0 0 0,0 0 0 0 0,0 0 1 0 0,0 0-1 0 0,1 0 0 0 0,-1-1 0 0 0,0 1 1 0 0,1 0-1 0 0,-1 0 0 0 0,0 0 0 0 0,1 0 1 0 0,-1 0-1 0 0,1-1 0 0 0,0 1 0 0 0,-1 0 1 0 0,1 0-1 0 0,0-1 0 0 0,-1 1 0 0 0,1-1 1 0 0,0 1-1 0 0,0 0 0 0 0,-1-1 0 0 0,1 1 1 0 0,0-1-1 0 0,0 0 0 0 0,1 1 0 0 0,0 0-129 0 0,-1 0-790 0 0,22-7-5543 0 0,-21 5 5422 0 0,23-16-9072 0 0,-18 9 4045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4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1 249 7599 0 0,'2'1'4032'0'0,"1"-1"-3612"0"0,-1 1 0 0 0,1-1 0 0 0,0 0-1 0 0,0 0 1 0 0,-1 0 0 0 0,1 0-1 0 0,0 0 1 0 0,0-1 0 0 0,-1 1 0 0 0,1-1-1 0 0,0 0 1 0 0,-1 1 0 0 0,1-1 0 0 0,-1-1-1 0 0,1 1 1 0 0,-1 0 0 0 0,1 0-1 0 0,-1-1 1 0 0,3-2 0 0 0,-1 1-167 0 0,-1 0 0 0 0,1-1 0 0 0,-1 1 0 0 0,0-1 0 0 0,1 0 0 0 0,-2 0 0 0 0,1 0 0 0 0,0 0 1 0 0,-1 0-1 0 0,3-8 0 0 0,6-9 296 0 0,-4-1-93 0 0,-7 19-398 0 0,1 1 1 0 0,-1-1-1 0 0,1 1 0 0 0,0-1 0 0 0,0 1 0 0 0,0 0 0 0 0,0-1 1 0 0,0 1-1 0 0,1 0 0 0 0,1-3 0 0 0,-1 2 22 0 0,0 0-1 0 0,0 0 1 0 0,0-1-1 0 0,0 1 1 0 0,-1-1-1 0 0,1 0 1 0 0,-1 1-1 0 0,0-1 1 0 0,0 0-1 0 0,0 0 1 0 0,0 0-1 0 0,-1 1 1 0 0,0-1 0 0 0,0 0-1 0 0,0 0 1 0 0,-1-4-1 0 0,-3-14 681 0 0,4 21-552 0 0,-16 1 824 0 0,9 3-886 0 0,0 1-1 0 0,0 0 1 0 0,0 0-1 0 0,1 0 1 0 0,-1 1 0 0 0,1 0-1 0 0,1 0 1 0 0,-1 0-1 0 0,-5 7 1 0 0,6-6-56 0 0,0 0 0 0 0,0 0 0 0 0,1 1 0 0 0,0-1 1 0 0,0 1-1 0 0,0 0 0 0 0,1 0 0 0 0,0 0 0 0 0,1 1 0 0 0,-1-1 0 0 0,1 1 0 0 0,1 0 0 0 0,-2 10 0 0 0,2 0 75 0 0,0-2 21 0 0,0-1-1 0 0,1 1 1 0 0,1-1-1 0 0,3 23 0 0 0,-2-26 145 0 0,9 24-1 0 0,-10-32-300 0 0,1-1 1 0 0,0 1-1 0 0,0 0 0 0 0,0-1 0 0 0,0 0 0 0 0,1 1 0 0 0,-1-1 1 0 0,1 0-1 0 0,6 5 0 0 0,-9-7-32 0 0,1 0 0 0 0,1 0-1 0 0,-1-1 1 0 0,0 1 0 0 0,0 0 0 0 0,0-1 0 0 0,0 1-1 0 0,0-1 1 0 0,0 0 0 0 0,1 1 0 0 0,-1-1-1 0 0,0 0 1 0 0,0 0 0 0 0,1 0 0 0 0,-1 1 0 0 0,0-1-1 0 0,0-1 1 0 0,1 1 0 0 0,-1 0 0 0 0,0 0 0 0 0,0 0-1 0 0,1-1 1 0 0,-1 1 0 0 0,0 0 0 0 0,0-1-1 0 0,0 1 1 0 0,0-1 0 0 0,0 0 0 0 0,1 1 0 0 0,-1-1-1 0 0,0 0 1 0 0,0 0 0 0 0,-1 0 0 0 0,1 1 0 0 0,0-1-1 0 0,0 0 1 0 0,0 0 0 0 0,1-2 0 0 0,4-5-17 0 0,-1 3-633 0 0,0-1-1 0 0,0 1 1 0 0,-1-1-1 0 0,0 0 1 0 0,0 0-1 0 0,-1-1 1 0 0,1 1-1 0 0,-1-1 1 0 0,-1 1-1 0 0,4-14 1 0 0,1-10-2980 0 0,-4 23 2628 0 0,-2 0 0 0 0,1-1 0 0 0,-1 1-1 0 0,0-9 1 0 0,0 13 531 0 0,-1-1 1 0 0,0 1-1 0 0,1 0 0 0 0,0 0 0 0 0,0 0 0 0 0,1-4 0 0 0,-1 4-152 0 0,0 0-1 0 0,0 0 0 0 0,0-1 0 0 0,0 1 0 0 0,0-6 0 0 0,-2-8-540 0 0,1 13 834 0 0,-1 0 0 0 0,1-1 0 0 0,0 1 0 0 0,0 0 0 0 0,1-1 0 0 0,1-6 0 0 0,-2 8 179 0 0,1 0 0 0 0,-1 0 0 0 0,0 1-1 0 0,1-1 1 0 0,-2 0 0 0 0,1 0-1 0 0,-1-4 1 0 0,1 5 118 0 0,0-1 0 0 0,-1 1 0 0 0,1-1 0 0 0,0 0 0 0 0,0 1 0 0 0,1-1 0 0 0,-1 1 0 0 0,0-1 0 0 0,1 1 0 0 0,1-3 0 0 0,1-12-54 0 0,-2 15 115 0 0,-1 0 1 0 0,0 1-1 0 0,0-1 0 0 0,1 0 0 0 0,-1 1 1 0 0,1-1-1 0 0,-1 0 0 0 0,1 1 0 0 0,0-1 1 0 0,-1 1-1 0 0,1-1 0 0 0,1-1 0 0 0,2-5 308 0 0,-4 8-290 0 0,0 0-1 0 0,0-1 1 0 0,0 1 0 0 0,0 0 0 0 0,0-1-1 0 0,1 1 1 0 0,-1 0 0 0 0,0-1-1 0 0,0 1 1 0 0,0 0 0 0 0,0 0-1 0 0,1-1 1 0 0,-1 1 0 0 0,0 0-1 0 0,0 0 1 0 0,0-1 0 0 0,1 1 0 0 0,-1 0-1 0 0,0 0 1 0 0,0-1 0 0 0,1 1-1 0 0,-1 0 1 0 0,0 0 0 0 0,1 0-1 0 0,3-2 1750 0 0,-4 2-1691 0 0,0 0-1 0 0,1-1 1 0 0,-1 1-1 0 0,0 0 1 0 0,0 0 0 0 0,1 0-1 0 0,-1 0 1 0 0,0 0-1 0 0,1 0 1 0 0,-1 0-1 0 0,0 0 1 0 0,1 0-1 0 0,-1 0 1 0 0,0 0-1 0 0,1 0 1 0 0,-1 0-1 0 0,0 0 1 0 0,1 0-1 0 0,-1 0 1 0 0,0 0 0 0 0,0 0-1 0 0,1 1 1 0 0,-1-1-1 0 0,0 0 1 0 0,1 0-1 0 0,-1 0 1 0 0,0 0-1 0 0,0 1 1 0 0,1-1-1 0 0,-1 0 1 0 0,2 2 1682 0 0,3 10 1069 0 0,-4-11-2723 0 0,-1-1 0 0 0,0 1-1 0 0,0 0 1 0 0,0 0 0 0 0,0 0-1 0 0,0-1 1 0 0,1 1 0 0 0,-1 0 0 0 0,0 0-1 0 0,-1 0 1 0 0,1 0 0 0 0,0-1-1 0 0,0 1 1 0 0,0 0 0 0 0,0 0-1 0 0,-1-1 1 0 0,0 3 0 0 0,-2 10 1226 0 0,5 0-579 0 0,-2-11-621 0 0,0 0 0 0 0,1 0 0 0 0,-1 0 0 0 0,0 0 0 0 0,0 1 0 0 0,0-1 0 0 0,0 0-1 0 0,-1 0 1 0 0,1 0 0 0 0,-1 0 0 0 0,1 0 0 0 0,-1 0 0 0 0,1 0 0 0 0,-2 2 0 0 0,0-1 55 0 0,1 0-1 0 0,0 1 1 0 0,0-1 0 0 0,0 0-1 0 0,0 1 1 0 0,1-1-1 0 0,-1 6 1 0 0,-3 15 820 0 0,0-12-511 0 0,2-7-253 0 0,0 0-1 0 0,0 0 0 0 0,1 1 1 0 0,0-1-1 0 0,0 0 1 0 0,-1 11-1 0 0,2-9 57 0 0,-1 0-1 0 0,0 0 1 0 0,-2 8 0 0 0,-2 16 727 0 0,1-18-505 0 0,4-13-501 0 0,-1 1 0 0 0,1-1 0 0 0,0 1 0 0 0,-1-1 0 0 0,1 1-1 0 0,0 0 1 0 0,-1-1 0 0 0,1 1 0 0 0,0-1 0 0 0,0 1 0 0 0,0-1 0 0 0,0 1 0 0 0,0 0 0 0 0,0-1-1 0 0,0 1 1 0 0,0-1 0 0 0,0 1 0 0 0,0 0 0 0 0,0-1 0 0 0,0 1 0 0 0,0-1 0 0 0,0 1-1 0 0,0 0 1 0 0,0-1 0 0 0,1 1 0 0 0,-1-1 0 0 0,0 1 0 0 0,1-1 0 0 0,-1 1 0 0 0,1 0 193 0 0,8-18 313 0 0,23-75-517 0 0,-30 89-32 0 0,0-1 0 0 0,0 0 0 0 0,0-1 0 0 0,-1 1 0 0 0,1 0 0 0 0,-1-1 0 0 0,0 1 0 0 0,-1-1 0 0 0,1-7 0 0 0,0 9 0 0 0,-1 0 0 0 0,1 0 0 0 0,-1 0 0 0 0,1 0 0 0 0,0 1 0 0 0,0-1 0 0 0,0 0 0 0 0,0 1 0 0 0,3-5 0 0 0,-3 5-9 0 0,1-1 0 0 0,-1 1 0 0 0,0-1 0 0 0,0 0 0 0 0,0 0 0 0 0,0 1 0 0 0,-1-1 0 0 0,2-4 0 0 0,-2 6-8 0 0,0-1 0 0 0,0 1 0 0 0,0-1 1 0 0,1 1-1 0 0,-1 0 0 0 0,1-1 0 0 0,-1 1 0 0 0,1 0 1 0 0,0-1-1 0 0,-1 1 0 0 0,1 0 0 0 0,0 0 0 0 0,0-1 1 0 0,0 1-1 0 0,1-1 0 0 0,-1 1-1 0 0,0 0 0 0 0,0 0 0 0 0,0 0 0 0 0,0 0 0 0 0,-1-1 0 0 0,1 1 0 0 0,0 0 0 0 0,-1-1 0 0 0,1 1 0 0 0,0 0 0 0 0,-1-1 0 0 0,1-1 0 0 0,7-7-150 0 0,-8 10 169 0 0,0 0 0 0 0,1 0-1 0 0,-1-1 1 0 0,0 1-1 0 0,0 0 1 0 0,1 0-1 0 0,-1 0 1 0 0,0-1 0 0 0,1 1-1 0 0,-1 0 1 0 0,0 0-1 0 0,0-1 1 0 0,0 1-1 0 0,1 0 1 0 0,-1 0 0 0 0,0-1-1 0 0,0 1 1 0 0,0 0-1 0 0,0-1 1 0 0,1 1-1 0 0,-1 0 1 0 0,0-1 0 0 0,0 1-1 0 0,0 0 1 0 0,0-1-1 0 0,0 1 1 0 0,0 0-1 0 0,0-1 1 0 0,0 1 0 0 0,0 0-1 0 0,0-1 1 0 0,1 1 31 0 0,2 1-5 0 0,6 9 88 0 0,0 0-100 0 0,3 6-4 0 0,-11-10 15 0 0,0 0-3 0 0,4 15 96 0 0,-4-17-65 0 0,-1 0 0 0 0,1-1-1 0 0,0 1 1 0 0,3 6 0 0 0,-1-5-7 0 0,-1-1-34 0 0,0 0 1 0 0,0 0-1 0 0,0 0 1 0 0,7 7-1 0 0,-8-10-32 0 0,0 0 0 0 0,1 0 0 0 0,-1 0 0 0 0,1 0-1 0 0,0 0 1 0 0,-1 0 0 0 0,1 0 0 0 0,0 0 0 0 0,-1-1 0 0 0,1 1 0 0 0,0-1 0 0 0,0 1-1 0 0,0-1 1 0 0,-1 0 0 0 0,4 0 0 0 0,-5 0-17 0 0,1 0-1 0 0,0 0 1 0 0,-1 0-1 0 0,1 0 1 0 0,0 0 0 0 0,-1 0-1 0 0,1 0 1 0 0,0-1 0 0 0,-1 1-1 0 0,1 0 1 0 0,-1 0-1 0 0,1-1 1 0 0,-1 1 0 0 0,1 0-1 0 0,0-1 1 0 0,-1 1-1 0 0,1-1 1 0 0,-1 1 0 0 0,0-1-1 0 0,1 1 1 0 0,-1-1 0 0 0,1 1-1 0 0,-1-1 1 0 0,0 1-1 0 0,1-1 1 0 0,-1 0 0 0 0,0 1-1 0 0,0-1 1 0 0,1 1-1 0 0,-1-2 1 0 0,8-9-1628 0 0,2 5 280 0 0,-9 5 1106 0 0,1 0 0 0 0,-1 0-1 0 0,1 0 1 0 0,0 0-1 0 0,-1 0 1 0 0,0 0 0 0 0,1-1-1 0 0,-1 1 1 0 0,0 0-1 0 0,0-1 1 0 0,1 1 0 0 0,-1-1-1 0 0,1-2 1 0 0,0 2-338 0 0,-1-1 0 0 0,1 1 0 0 0,1-1 0 0 0,-1 1 0 0 0,0 0-1 0 0,0 0 1 0 0,1 0 0 0 0,3-2 0 0 0,12-12-3467 0 0,-2 2-57 0 0,-14 13 3821 0 0,0 0 0 0 0,0 0 1 0 0,-1-1-1 0 0,1 1 0 0 0,-1 0 0 0 0,1-1 1 0 0,-1 0-1 0 0,1 1 0 0 0,-1-1 0 0 0,1-2 0 0 0,-1 3 277 0 0,1-1-1 0 0,-1 1 1 0 0,1-1-1 0 0,-1 1 0 0 0,1-1 1 0 0,-1 1-1 0 0,1 0 1 0 0,0 0-1 0 0,0 0 1 0 0,-1 0-1 0 0,1 0 0 0 0,0 0 1 0 0,0 0-1 0 0,0 1 1 0 0,0-1-1 0 0,3 0 0 0 0,-5 1 85 0 0,0 0-1 0 0,0 0 1 0 0,0 0 0 0 0,0 0-1 0 0,1 0 1 0 0,-1 0-1 0 0,0 0 1 0 0,0 0-1 0 0,0 0 1 0 0,0 0-1 0 0,0 0 1 0 0,0 0-1 0 0,1 0 1 0 0,-1 0-1 0 0,0 0 1 0 0,0 0-1 0 0,0-1 1 0 0,0 1-1 0 0,0 0 1 0 0,0 0-1 0 0,0 0 1 0 0,0 0-1 0 0,0 0 1 0 0,0 0 0 0 0,1 0-1 0 0,-1 0 1 0 0,0-1-1 0 0,0 1 1 0 0,0 0-1 0 0,0 0 1 0 0,0 0-1 0 0,0 0 1 0 0,0 0-1 0 0,0 0 1 0 0,0-1-1 0 0,0 1 1 0 0,0 0-1 0 0,0 0 1 0 0,0 0-1 0 0,0 0 1 0 0,0 0-1 0 0,0 0 1 0 0,0-1 0 0 0,0 1-1 0 0,0 0 1 0 0,-1 0-1 0 0,1 0 1 0 0,1 5 2327 0 0,0-2-1340 0 0,-1-1-1 0 0,1 1 1 0 0,-1-1-1 0 0,0 1 1 0 0,0-1-1 0 0,0 5 1 0 0,1 13 3232 0 0,0-19-4125 0 0,-1 0-1 0 0,0-1 1 0 0,0 1-1 0 0,1 0 0 0 0,-1 0 1 0 0,1-1-1 0 0,-1 1 1 0 0,1 0-1 0 0,-1 0 1 0 0,1-1-1 0 0,-1 1 0 0 0,1-1 1 0 0,-1 1-1 0 0,1 0 1 0 0,0-1-1 0 0,-1 1 0 0 0,1-1 1 0 0,0 0-1 0 0,-1 1 1 0 0,3 0-1 0 0,9 5 1752 0 0,-11-5-1813 0 0,1-1 0 0 0,-1 1-1 0 0,0 0 1 0 0,1 0 0 0 0,-1-1 0 0 0,1 1-1 0 0,-1-1 1 0 0,1 1 0 0 0,0-1 0 0 0,-1 0-1 0 0,1 1 1 0 0,-1-1 0 0 0,1 0 0 0 0,0 0-1 0 0,-1 0 1 0 0,1-1 0 0 0,2 1 0 0 0,-3 0-49 0 0,1-1 0 0 0,-1 1 1 0 0,1 0-1 0 0,0 0 0 0 0,-1 0 0 0 0,1 1 1 0 0,-1-1-1 0 0,1 0 0 0 0,0 1 1 0 0,-1-1-1 0 0,1 1 0 0 0,-1-1 0 0 0,1 1 1 0 0,1 0-1 0 0,10 4 108 0 0,31 1 275 0 0,-29-4-196 0 0,0 0 1 0 0,27 7-1 0 0,-42-9-197 0 0,0 0 0 0 0,0 0 0 0 0,0 0 0 0 0,0 0 0 0 0,0 0 0 0 0,0 0 0 0 0,0 0 0 0 0,0 0 1 0 0,0 0-1 0 0,0 0 0 0 0,0 0 0 0 0,0 0 0 0 0,0 0 0 0 0,0 0 0 0 0,0 0 0 0 0,0 0 0 0 0,0 0 0 0 0,0 0 0 0 0,0 0 0 0 0,0 0 0 0 0,0 0 0 0 0,0 0 0 0 0,0 0 0 0 0,0 0 0 0 0,0 0 0 0 0,0 0 1 0 0,0 0-1 0 0,0 0 0 0 0,0 0 0 0 0,0 0 0 0 0,0 0 0 0 0,0 0 0 0 0,0 0 0 0 0,0 0 0 0 0,1 0 0 0 0,-2 0 7 0 0,1 0 1 0 0,0 0-1 0 0,-1 0 1 0 0,1 1-1 0 0,0-1 1 0 0,-1 0-1 0 0,1 0 1 0 0,0 1-1 0 0,-1-1 1 0 0,1 0-1 0 0,0 1 1 0 0,0-1-1 0 0,0 0 1 0 0,-1 1-1 0 0,1-1 1 0 0,0 0-1 0 0,0 1 1 0 0,0-1-1 0 0,0 1 0 0 0,0-1 1 0 0,0 0-1 0 0,-1 1 1 0 0,1 0-1 0 0,-1 1 53 0 0,0 0 0 0 0,0 0 1 0 0,0 0-1 0 0,-1 0 0 0 0,1 0 0 0 0,-1 0 0 0 0,0 0 0 0 0,0 0 0 0 0,1-1 0 0 0,-4 3 0 0 0,-10 11 274 0 0,7-5-210 0 0,0 0 0 0 0,-1-1 0 0 0,0 0 0 0 0,0-1 0 0 0,-14 9 0 0 0,18-13-173 0 0,0-1 0 0 0,0 1-1 0 0,0-2 1 0 0,-1 1 0 0 0,1 0-1 0 0,-1-1 1 0 0,0 0 0 0 0,0-1-1 0 0,0 1 1 0 0,0-1 0 0 0,0 0-1 0 0,-12 0 1 0 0,17-1-117 0 0,0 0 0 0 0,0 0 0 0 0,0 0 0 0 0,0-1 0 0 0,0 1 0 0 0,0 0 0 0 0,1 0 0 0 0,-1-1 1 0 0,0 1-1 0 0,0 0 0 0 0,0-1 0 0 0,0 1 0 0 0,0-1 0 0 0,0 0 0 0 0,1 1 0 0 0,-1-1 0 0 0,0 1 0 0 0,0-1 0 0 0,1 0 0 0 0,-1 0 0 0 0,1 1 0 0 0,-1-1 0 0 0,0 0 0 0 0,1 0 0 0 0,0 0 0 0 0,-1 0 1 0 0,1 0-1 0 0,-1 1 0 0 0,1-1 0 0 0,0 0 0 0 0,-1-1 0 0 0,1-3-1486 0 0,-1 1 1 0 0,1-1-1 0 0,0 1 1 0 0,0-1-1 0 0,2-5 1 0 0,-2 9 1597 0 0,1-18-7517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5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0,'0'0'278'0'0,"2"1"-182"0"0,22 15 1151 0 0,-22-14-605 0 0,1 1 0 0 0,-1-1 0 0 0,0 0-1 0 0,0 1 1 0 0,0-1 0 0 0,0 1 0 0 0,0 0-1 0 0,-1 0 1 0 0,1 0 0 0 0,-1 0 0 0 0,0 0 0 0 0,0 0-1 0 0,0 0 1 0 0,0 0 0 0 0,0 0 0 0 0,-1 0-1 0 0,1 1 1 0 0,-1 2 0 0 0,1 18 1001 0 0,-2 0 0 0 0,0-1 0 0 0,-10 47 0 0 0,14-82-4954 0 0,1-3-2495 0 0,1 2-624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7599 0 0,'19'105'9350'0'0,"-18"-94"-8426"0"0,1 0 1 0 0,0 0 0 0 0,0-1 0 0 0,1 1 0 0 0,0-1-1 0 0,1 1 1 0 0,10 17 0 0 0,-14-27-876 0 0,1-1 0 0 0,-1 1-1 0 0,1-1 1 0 0,-1 1 0 0 0,1 0 0 0 0,-1-1-1 0 0,1 1 1 0 0,-1-1 0 0 0,1 1 0 0 0,0-1-1 0 0,-1 1 1 0 0,1-1 0 0 0,0 0 0 0 0,0 1 0 0 0,-1-1-1 0 0,1 0 1 0 0,0 0 0 0 0,0 0 0 0 0,-1 1-1 0 0,1-1 1 0 0,0 0 0 0 0,0 0 0 0 0,0 0-1 0 0,0 0 1 0 0,1-1 15 0 0,0 1 0 0 0,0-1 0 0 0,1 1-1 0 0,-1-1 1 0 0,-1 0 0 0 0,1 0 0 0 0,0 0 0 0 0,0 0 0 0 0,2-1-1 0 0,4-4 44 0 0,-1 0 0 0 0,0 0 0 0 0,7-8 0 0 0,-13 13-93 0 0,7-9 4 0 0,-1 0 0 0 0,0-1 0 0 0,0 0-1 0 0,-1 0 1 0 0,-1 0 0 0 0,0-1 0 0 0,0 1 0 0 0,3-15 0 0 0,-7 23-39 0 0,0 0 1 0 0,-1 0-1 0 0,1 0 0 0 0,-1 0 0 0 0,1-1 1 0 0,-1 1-1 0 0,0 0 0 0 0,0 0 1 0 0,0 0-1 0 0,-1 0 0 0 0,-1-6 0 0 0,2 7-30 0 0,-1 0-1 0 0,0 0 0 0 0,0 1 1 0 0,0-1-1 0 0,0 0 1 0 0,0 1-1 0 0,0-1 0 0 0,0 1 1 0 0,-1-1-1 0 0,1 1 0 0 0,0 0 1 0 0,-1-1-1 0 0,1 1 1 0 0,-1 0-1 0 0,1 0 0 0 0,-1 0 1 0 0,0 0-1 0 0,0 0 0 0 0,-2 0 1 0 0,11 11-2313 0 0,-3-2 2622 0 0,0 0 0 0 0,-1 0 1 0 0,0 0-1 0 0,3 12 1 0 0,-5 6 901 0 0,0 1 0 0 0,-5 34 0 0 0,1 9 1920 0 0,3-68-1911 0 0,1-3-853 0 0,-1 0-308 0 0,10-11 57 0 0,-2 1 0 0 0,1-1 0 0 0,6-15 0 0 0,42-70-209 0 0,-49 82-61 0 0,2-1 0 0 0,0 2 1 0 0,0-1-1 0 0,20-19 0 0 0,-26 29 203 0 0,-3 4 4 0 0,0 0-1 0 0,0 0 0 0 0,0-1 0 0 0,1 1 1 0 0,-1 0-1 0 0,0 0 0 0 0,1 0 0 0 0,-1 1 1 0 0,1-1-1 0 0,-1 0 0 0 0,1 0 0 0 0,2 0 1 0 0,-4 1 5 0 0,1 0 1 0 0,-1 0 0 0 0,1 0 0 0 0,-1 0 0 0 0,1 0-1 0 0,-1 0 1 0 0,1 1 0 0 0,-1-1 0 0 0,1 0 0 0 0,-1 0 0 0 0,1 0-1 0 0,-1 1 1 0 0,1-1 0 0 0,-1 0 0 0 0,1 0 0 0 0,-1 1-1 0 0,0-1 1 0 0,1 1 0 0 0,-1-1 0 0 0,0 0 0 0 0,1 1-1 0 0,-1-1 1 0 0,0 1 0 0 0,1-1 0 0 0,-1 0 0 0 0,0 2-1 0 0,7 10 213 0 0,-3-1-129 0 0,-1-1 1 0 0,0 1-1 0 0,-1 0 0 0 0,0 0 0 0 0,1 16 0 0 0,2 18 85 0 0,-2-34-176 0 0,-1 0 1 0 0,2 0-1 0 0,-1 0 0 0 0,2 0 1 0 0,-1-1-1 0 0,2 1 1 0 0,-1-1-1 0 0,12 15 0 0 0,-14-20-1 0 0,1-1 1 0 0,0 0-1 0 0,1 1 0 0 0,-1-1 0 0 0,0-1 0 0 0,1 1 0 0 0,0-1 0 0 0,0 1 0 0 0,0-1 1 0 0,1-1-1 0 0,-1 1 0 0 0,0-1 0 0 0,1 0 0 0 0,0 0 0 0 0,-1-1 0 0 0,1 1 0 0 0,0-1 1 0 0,7 0-1 0 0,5-1-66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7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0 290 10879 0 0,'0'0'839'0'0,"1"-2"-550"0"0,6-6-155 0 0,-4 4 217 0 0,0 0 0 0 0,0 1 0 0 0,1-1-1 0 0,-1 1 1 0 0,1 0 0 0 0,-1 0 0 0 0,6-3-1 0 0,20-10 3643 0 0,34-14 0 0 0,29-15 393 0 0,-53 21-3031 0 0,64-53 1 0 0,-94 69-1854 0 0,0-1 1 0 0,16-18 0 0 0,-21 22-302 0 0,-4 5 545 0 0,1 0 0 0 0,-1-1 0 0 0,0 1 0 0 0,1 0 0 0 0,-1 0 0 0 0,0-1 0 0 0,0 1 0 0 0,1-1 0 0 0,-1 1 0 0 0,0 0 1 0 0,0-1-1 0 0,1 1 0 0 0,-1-1 0 0 0,0 1 0 0 0,0 0 0 0 0,0-1 0 0 0,0 1 0 0 0,0-1 0 0 0,0 1 0 0 0,0-1 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8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3799 0 0,'-10'60'5214'0'0,"-3"12"-637"0"0,6-29-1601 0 0,-20 64 0 0 0,13-63-1921 0 0,-8 22 1298 0 0,-29 64 0 0 0,44-117-2152 0 0,4-8-149 0 0,1-1 1 0 0,-1 1-1 0 0,1 0 1 0 0,1 0-1 0 0,-1 0 1 0 0,-1 7-1 0 0,-1 1-208 0 0,0 3 580 0 0,4-15-655 0 0,0-1 1 0 0,0 0-1 0 0,0 1 0 0 0,0-1 1 0 0,0 0-1 0 0,0 1 0 0 0,0-1 0 0 0,0 0 1 0 0,0 1-1 0 0,0-1 0 0 0,0 1 1 0 0,1-1-1 0 0,-1 0 0 0 0,0 1 1 0 0,0-1-1 0 0,0 0 0 0 0,0 1 0 0 0,1-1 1 0 0,-1 0-1 0 0,0 0 0 0 0,0 1 1 0 0,1-1-1 0 0,-1 0 0 0 0,0 0 1 0 0,1 1-1 0 0,-1-1 0 0 0,0 0 0 0 0,1 0 1 0 0,-1 0-1 0 0,0 1 0 0 0,1-1 1 0 0,-1 0-1 0 0,1 0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233 759 7367 0 0,'7'-12'784'0'0,"5"-33"882"0"0,-9 37-991 0 0,0 0 1 0 0,-1 1-1 0 0,0-1 0 0 0,0 0 1 0 0,-1 0-1 0 0,0 0 1 0 0,0-11-1 0 0,-1 15-455 0 0,0-1 1 0 0,-1 1-1 0 0,1 0 1 0 0,-1 0-1 0 0,0 0 1 0 0,0 0-1 0 0,0 0 0 0 0,0 1 1 0 0,-1-1-1 0 0,1 0 1 0 0,-1 0-1 0 0,0 1 1 0 0,0-1-1 0 0,-1 1 0 0 0,1 0 1 0 0,-5-5-1 0 0,3 4-7 0 0,-1 1 0 0 0,1-1 0 0 0,-1 1 0 0 0,0-1 0 0 0,0 1 0 0 0,0 1 1 0 0,0-1-1 0 0,-1 1 0 0 0,1 0 0 0 0,-1 0 0 0 0,0 0 0 0 0,1 1 0 0 0,-8-1 0 0 0,8 2-25 0 0,0-1 1 0 0,0 2-1 0 0,0-1 1 0 0,0 1-1 0 0,0-1 1 0 0,1 1-1 0 0,-1 0 1 0 0,0 1-1 0 0,1-1 1 0 0,-8 5-1 0 0,8-4-43 0 0,0 1 0 0 0,0 0 0 0 0,0 0 0 0 0,0 0 0 0 0,1 1 0 0 0,0-1 0 0 0,-1 1 0 0 0,1 0 0 0 0,0 0 0 0 0,1 0 0 0 0,-5 8 0 0 0,-1 6 370 0 0,-10 28-1 0 0,17-45-492 0 0,-6 21 197 0 0,1-1 1 0 0,1 1-1 0 0,1 1 1 0 0,1-1 0 0 0,1 0-1 0 0,1 1 1 0 0,1 0-1 0 0,5 39 1 0 0,-5-57-133 0 0,2 1 1 0 0,-1-1 0 0 0,1 0-1 0 0,-1 0 1 0 0,1 0-1 0 0,1 0 1 0 0,4 8 0 0 0,-7-12-65 0 0,1 0 0 0 0,0 0 1 0 0,0 0-1 0 0,-1 0 1 0 0,1 0-1 0 0,0 0 1 0 0,0 0-1 0 0,0 0 1 0 0,0 0-1 0 0,1 0 1 0 0,-1 0-1 0 0,0-1 1 0 0,0 1-1 0 0,0-1 1 0 0,0 1-1 0 0,1-1 1 0 0,-1 1-1 0 0,0-1 1 0 0,1 0-1 0 0,-1 1 0 0 0,0-1 1 0 0,1 0-1 0 0,-1 0 1 0 0,0 0-1 0 0,1 0 1 0 0,-1 0-1 0 0,0 0 1 0 0,1 0-1 0 0,-1-1 1 0 0,0 1-1 0 0,1 0 1 0 0,-1-1-1 0 0,0 1 1 0 0,0-1-1 0 0,1 0 1 0 0,0 0-1 0 0,5-4 47 0 0,1 0-1 0 0,-2 0 1 0 0,1-1-1 0 0,0 1 1 0 0,-1-2-1 0 0,8-10 1 0 0,31-46 147 0 0,-40 56-206 0 0,22-40 38 0 0,-2 0 0 0 0,-2-2 0 0 0,25-77 0 0 0,3-50 195 0 0,-51 174-242 0 0,31-147 9 0 0,-24 108 22 0 0,0-50-1 0 0,-6 78-17 0 0,0-4 65 0 0,0 1 0 0 0,-3-23 0 0 0,2 38-69 0 0,0 1-1 0 0,0-1 1 0 0,0 0-1 0 0,0 1 1 0 0,0-1-1 0 0,0 0 1 0 0,-1 1-1 0 0,1-1 1 0 0,0 0 0 0 0,0 1-1 0 0,-1-1 1 0 0,1 1-1 0 0,0-1 1 0 0,-1 0-1 0 0,1 1 1 0 0,0-1 0 0 0,-1 1-1 0 0,1-1 1 0 0,-1 1-1 0 0,1-1 1 0 0,-1 1-1 0 0,1 0 1 0 0,-1-1-1 0 0,0 0 1 0 0,1 1 5 0 0,-1 0 1 0 0,1 0-1 0 0,0 0 0 0 0,-1 0 1 0 0,1 0-1 0 0,0 0 0 0 0,-1 0 1 0 0,1 0-1 0 0,0 0 0 0 0,-1 0 1 0 0,1 0-1 0 0,0 0 1 0 0,-1 1-1 0 0,1-1 0 0 0,0 0 1 0 0,-1 0-1 0 0,1 0 0 0 0,0 0 1 0 0,0 1-1 0 0,-1-1 0 0 0,1 0 1 0 0,-1 1-1 0 0,-8 13 4 0 0,1 0-1 0 0,0 1 1 0 0,1 0-1 0 0,1 0 1 0 0,0 1-1 0 0,1 0 1 0 0,1 0-1 0 0,-4 24 1 0 0,1 17 29 0 0,1 64 0 0 0,4-71-43 0 0,5 89-6 0 0,-1-95 0 0 0,-1-23 0 0 0,1 0 0 0 0,1-1 0 0 0,1 1 0 0 0,0-1 0 0 0,2 0 0 0 0,0 0 0 0 0,2-1 0 0 0,0 0 0 0 0,1 0 0 0 0,11 17 0 0 0,-18-33 0 0 0,-1-1 0 0 0,1 0 0 0 0,0 0 0 0 0,0 0 0 0 0,0 0 0 0 0,0 0 0 0 0,0 0 0 0 0,0-1 0 0 0,0 1 0 0 0,0-1 0 0 0,1 1 0 0 0,-1-1 0 0 0,0 0 0 0 0,1 0 0 0 0,0 0 0 0 0,-1 0 0 0 0,1 0 0 0 0,2 0 0 0 0,-1-1 0 0 0,0 0 0 0 0,0 0 0 0 0,-1 0 0 0 0,1-1 0 0 0,0 1 0 0 0,-1-1 0 0 0,1 0 0 0 0,-1 0 0 0 0,1 0 0 0 0,-1-1 0 0 0,1 1 0 0 0,4-4 0 0 0,-1 1-135 0 0,0 0-1 0 0,0 0 1 0 0,-1-1 0 0 0,1 0 0 0 0,-1-1-1 0 0,0 0 1 0 0,-1 0 0 0 0,1 0-1 0 0,-1 0 1 0 0,0-1 0 0 0,-1 0 0 0 0,0 0-1 0 0,0 0 1 0 0,3-8 0 0 0,11-22 225 0 0,-16 34-58 0 0,-1-1 0 0 0,1 1 0 0 0,0 0-1 0 0,0 0 1 0 0,2-3 0 0 0,9-13 149 0 0,16-33 426 0 0,-19 36-338 0 0,-1-1 1 0 0,8-19-1 0 0,-14 29-238 0 0,7-25 90 0 0,-9 22-121 0 0,-2 8 0 0 0,0 1 0 0 0,0 0 0 0 0,1 1 0 0 0,0-1 0 0 0,-1 1 0 0 0,1-1 0 0 0,0 1 0 0 0,-1-1 0 0 0,1 1 0 0 0,-1 0 0 0 0,1-1 0 0 0,0 1 0 0 0,-1 0 0 0 0,1-1 0 0 0,-1 1 0 0 0,0 0 0 0 0,1-1 0 0 0,-1 1 0 0 0,1 0 0 0 0,-1 0 0 0 0,1 0 0 0 0,-1 0 0 0 0,1-1 0 0 0,-1 1 0 0 0,0 0 0 0 0,1 0 0 0 0,-1 0 0 0 0,1 0 0 0 0,-2 1 0 0 0,1-1 0 0 0,-6-1 0 0 0,0 1 0 0 0,0 1 0 0 0,0-1 0 0 0,0 1 0 0 0,1 0 0 0 0,-1 1 0 0 0,0 0 0 0 0,1 0 0 0 0,-1 0 0 0 0,1 1 0 0 0,0 0 0 0 0,-8 5 0 0 0,4-2 0 0 0,0 0 0 0 0,0 1 0 0 0,1 0 0 0 0,0 1 0 0 0,1 0 0 0 0,-11 13 0 0 0,11-11 0 0 0,1 1 0 0 0,1-1 0 0 0,0 1 0 0 0,0 0 0 0 0,1 1 0 0 0,-7 19 0 0 0,10-25 0 0 0,1 1 0 0 0,-1-1 0 0 0,1 1 0 0 0,0 0 0 0 0,1-1 0 0 0,-1 1 0 0 0,1-1 0 0 0,1 1 0 0 0,-1 0 0 0 0,1-1 0 0 0,0 1 0 0 0,1-1 0 0 0,0 1 0 0 0,2 6 0 0 0,-1-8 0 0 0,0 0 0 0 0,0 0 0 0 0,0 0 0 0 0,1-1 0 0 0,-1 1 0 0 0,1-1 0 0 0,0 0 0 0 0,0 0 0 0 0,1 0 0 0 0,-1-1 0 0 0,1 0 0 0 0,0 1 0 0 0,7 2 0 0 0,-6-3 0 0 0,0 0 0 0 0,0-1 0 0 0,1 0 0 0 0,-1 0 0 0 0,1 0 0 0 0,0-1 0 0 0,-1 0 0 0 0,1 0 0 0 0,0-1 0 0 0,13 0 0 0 0,0-2 16 0 0,-17 2-26 0 0,1 0 0 0 0,-1 0 0 0 0,1 0 0 0 0,-1 0 0 0 0,1-1 0 0 0,-1 0 0 0 0,0 1 0 0 0,1-1 0 0 0,-1-1 0 0 0,0 1 0 0 0,0 0 0 0 0,1-1 0 0 0,-1 0-1 0 0,0 1 1 0 0,-1-1 0 0 0,7-5 0 0 0,-3 1-975 0 0,0-1 0 0 0,0 0 0 0 0,-1-1 1 0 0,0 1-1 0 0,0-1 0 0 0,5-12 0 0 0,-5 9-2443 0 0,-1 0 0 0 0,4-16 0 0 0,-4 5-3279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8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 5959 0 0,'0'0'458'0'0,"3"2"-301"0"0,8 3 863 0 0,-1 2 0 0 0,11 9-1 0 0,-12-9 286 0 0,-1 0-1 0 0,-1 0 1 0 0,0 1-1 0 0,0 1 1 0 0,0-1-1 0 0,-1 1 0 0 0,0 0 1 0 0,-1 0-1 0 0,6 14 1 0 0,-2-4-140 0 0,-6-14-1028 0 0,0 0 1 0 0,-1 1-1 0 0,0 0 0 0 0,1-1 1 0 0,-2 1-1 0 0,1 0 0 0 0,1 9 1 0 0</inkml:trace>
  <inkml:trace contextRef="#ctx0" brushRef="#br0" timeOffset="1">0 229 4831 0 0,'0'0'1478'0'0,"9"0"734"0"0,-3 0-1410 0 0,-1-1 0 0 0,0 0 0 0 0,0 0 0 0 0,0 0 0 0 0,0 0 0 0 0,0-1 0 0 0,0 0 0 0 0,9-5 0 0 0,-9 5-611 0 0,0 0-1 0 0,0 0 0 0 0,0 1 1 0 0,0-1-1 0 0,9 0 0 0 0,2-1-4714 0 0,-7 1-786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1 362 6911 0 0,'3'-3'105'0'0,"1"-1"-1"0"0,-1 0 0 0 0,0 0 0 0 0,0 0 0 0 0,0 0 0 0 0,3-6 0 0 0,8-12 199 0 0,12-8 3705 0 0,1 1-1 0 0,44-36 1 0 0,5 7 2016 0 0,-51 42-4427 0 0,1 1-1 0 0,47-19 1 0 0,-40 18-1083 0 0,-24 11-525 0 0,-1 1 0 0 0,1 0 1 0 0,0 0-1 0 0,19-4 0 0 0,-25 7-423 0 0,0 1 0 0 0,0-1 0 0 0,-1 0 0 0 0,1-1 0 0 0,0 1 0 0 0,0 0 0 0 0,-1-1 0 0 0,1 1 0 0 0,-1-1 0 0 0,5-4 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5903 0 0,'0'0'451'0'0,"1"1"-295"0"0,2 13 1140 0 0,-1 0-1 0 0,0 0 1 0 0,0-1-1 0 0,-2 1 1 0 0,0 0 0 0 0,-2 24-1 0 0,-20 86 5153 0 0,11-75-4843 0 0,-11 43 492 0 0,1-5-4720 0 0</inkml:trace>
  <inkml:trace contextRef="#ctx0" brushRef="#br0" timeOffset="1">218 386 11287 0 0,'12'8'668'0'0,"-1"-1"-1"0"0,25 10 0 0 0,-6-3 2903 0 0,109 47 7782 0 0,-72-33-8433 0 0,-47-19-2425 0 0,6 3 460 0 0,7-1-9793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1 2015 0 0,'1'9'176'0'0,"0"45"3214"0"0,-6 78 0 0 0,0 8 1605 0 0,5-29-2085 0 0,6 118 4940 0 0,-6-224-7676 0 0,1 0 0 0 0,0-1 0 0 0,0 1 1 0 0,0-1-1 0 0,1 1 0 0 0,2 5 0 0 0,-3-9-130 0 0,-1 1 0 0 0,1 0 0 0 0,0-1 0 0 0,0 1 0 0 0,0-1 0 0 0,0 0 0 0 0,0 1 0 0 0,1-1 0 0 0,-1 0 1 0 0,0 1-1 0 0,0-1 0 0 0,1 0 0 0 0,-1 0 0 0 0,1 0 0 0 0,-1 0 0 0 0,1-1 0 0 0,-1 1 0 0 0,4 1 0 0 0,-4-2-30 0 0,-1 0 1 0 0,1 0-1 0 0,0 0 1 0 0,0 0-1 0 0,0-1 1 0 0,-1 1-1 0 0,1 0 1 0 0,0 0-1 0 0,-1 0 1 0 0,1-1-1 0 0,0 1 1 0 0,0 0-1 0 0,-1-1 1 0 0,1 1-1 0 0,-1 0 1 0 0,1-1-1 0 0,0 1 1 0 0,-1-1-1 0 0,2 0 1 0 0,9-14 70 0 0,-7 11-35 0 0,0-3-225 0 0,0 1 1 0 0,0-1-1 0 0,-1 0 0 0 0,0 0 0 0 0,0 0 0 0 0,0 0 1 0 0,-1 0-1 0 0,0-1 0 0 0,-1 1 0 0 0,0-1 1 0 0,0 0-1 0 0,0-10 0 0 0,-1 15-141 0 0,0 1 0 0 0,-1 0 1 0 0,1-1-1 0 0,0 1 0 0 0,-1 0 0 0 0,1-1 0 0 0,-1 1 0 0 0,0 0 1 0 0,0 0-1 0 0,0-1 0 0 0,0 1 0 0 0,0 0 0 0 0,0 0 0 0 0,-1 0 1 0 0,1 1-1 0 0,-2-3 0 0 0,0 1-46 0 0,-1 0 1 0 0,1 1-1 0 0,0 0 1 0 0,0-1-1 0 0,-1 1 1 0 0,1 0-1 0 0,-1 1 1 0 0,-7-3-1 0 0,-1 0-166 0 0,0 2 1 0 0,-1-1-1 0 0,1 2 0 0 0,-1 0 1 0 0,-14 0-1 0 0,-16 1 336 0 0,0 2 0 0 0,-68 12 0 0 0,50-7 685 0 0,37-4 65 0 0,24-3-520 0 0,0 0 1 0 0,0 0 0 0 0,0 0 0 0 0,0 0 0 0 0,0 0 0 0 0,0 0-1 0 0,0 0 1 0 0,0 0 0 0 0,0 0 0 0 0,-1 1 0 0 0,1-1 0 0 0,0 0-1 0 0,0 0 1 0 0,0 0 0 0 0,0 0 0 0 0,0 0 0 0 0,0 0-1 0 0,0 0 1 0 0,0 0 0 0 0,-1 0 0 0 0,1 0 0 0 0,0 0 0 0 0,0 0-1 0 0,0 0 1 0 0,0 0 0 0 0,0 0 0 0 0,0 0 0 0 0,0 0 0 0 0,0 0-1 0 0,-1-1 1 0 0,1 1 0 0 0,0 0 0 0 0,0 0 0 0 0,0 0 0 0 0,0 0-1 0 0,0 0 1 0 0,0 0 0 0 0,0 0 0 0 0,0 0 0 0 0,0 0-1 0 0,0 0 1 0 0,-1 0 0 0 0,1 0 0 0 0,0-1 0 0 0,0 1 0 0 0,0 0-1 0 0,0 0 1 0 0,0 0 0 0 0,0 0 0 0 0,0 0 0 0 0,0 0 0 0 0,0 0-1 0 0,0 0 1 0 0,0-1 0 0 0,0 1 0 0 0,0 0 0 0 0,0 0-1 0 0,0 0 1 0 0,0 0 0 0 0,0 0 0 0 0,0 0 0 0 0,0 0 0 0 0,0-1-1 0 0,0 1 1 0 0,0 0 0 0 0,0 0 0 0 0,0 0 0 0 0,1 0 0 0 0,8-9 1007 0 0,15-8 91 0 0,-6 7 231 0 0,35-15 0 0 0,-8 5-92 0 0,56-28 1268 0 0,-45 23-1748 0 0,21-11-175 0 0,-71 32-895 0 0,0 0 0 0 0,0 0 0 0 0,-1 0 0 0 0,1-1 0 0 0,5-6-1 0 0,-8 7-1548 0 0,1 0-1 0 0,-1 0 0 0 0,-1-1 0 0 0,5-6 1 0 0,-1-2-4967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3247 0 0,'3'6'136'0'0,"0"0"0"0"0,-1 1 0 0 0,0-1 0 0 0,-1 1 0 0 0,1 0 0 0 0,0 11-1 0 0,-2 43 2427 0 0,0-35-1283 0 0,-6 164 7481 0 0,2-81-1897 0 0,4-109-6828 0 0,0 1 0 0 0,0-1 1 0 0,1 0-1 0 0,-1 1 0 0 0,0-1 0 0 0,0 0 1 0 0,1 0-1 0 0,-1 1 0 0 0,0-1 0 0 0,0 0 1 0 0,1 0-1 0 0,-1 0 0 0 0,0 1 1 0 0,1-1-1 0 0,-1 0 0 0 0,0 0 0 0 0,1 0 1 0 0,-1 0-1 0 0,0 0 0 0 0,1 0 0 0 0,-1 0 1 0 0,0 0-1 0 0,1 0 0 0 0,-1 0 1 0 0,0 0-1 0 0,1 0 0 0 0,-1 0 0 0 0,1 0 1 0 0,-1 0-1 0 0,0 0 0 0 0,1 0 0 0 0,-1 0 1 0 0,13-3 217 0 0,-7 1-207 0 0,0-1 0 0 0,0 0 0 0 0,0-1 0 0 0,0 0 0 0 0,-1 0 0 0 0,0 0 0 0 0,10-9 0 0 0,7-6 22 0 0,-14 13-57 0 0,-6 3-11 0 0,1 1 0 0 0,-1 0 0 0 0,1 1 0 0 0,-1-1 0 0 0,1 0 0 0 0,0 1 1 0 0,0-1-1 0 0,0 1 0 0 0,0 0 0 0 0,0 0 0 0 0,0 0 0 0 0,4 0 0 0 0,-2 0 0 0 0,0 0 0 0 0,1 0 0 0 0,-1 1 0 0 0,0 0 0 0 0,0 0 0 0 0,0 0 0 0 0,1 1 0 0 0,-1-1 0 0 0,6 3 0 0 0,-8-3 17 0 0,0 0-1 0 0,0 0 1 0 0,0 0-1 0 0,0 0 1 0 0,0-1-1 0 0,0 1 1 0 0,-1-1-1 0 0,1 1 1 0 0,0-1-1 0 0,0 0 0 0 0,0 0 1 0 0,-1-1-1 0 0,1 1 1 0 0,-1 0-1 0 0,1-1 1 0 0,-1 0-1 0 0,1 1 1 0 0,-1-1-1 0 0,3-3 1 0 0,1-1-2 0 0,-1 0 0 0 0,0 0 0 0 0,-1 0 1 0 0,0 0-1 0 0,0-1 0 0 0,4-8 0 0 0,-2 2 1 0 0,0-1 0 0 0,-1 0 0 0 0,0 0 0 0 0,-2-1 0 0 0,4-25 0 0 0,-6 38 5 0 0,-1 1-19 0 0,0 0 0 0 0,0 1 1 0 0,0-1-1 0 0,0 1 0 0 0,0-1 0 0 0,0 1 1 0 0,0-1-1 0 0,0 1 0 0 0,0-1 0 0 0,-1 1 1 0 0,1-1-1 0 0,0 1 0 0 0,0-1 1 0 0,-1 1-1 0 0,1-1 0 0 0,0 1 0 0 0,0-1 1 0 0,-1 1-1 0 0,1 0 0 0 0,-1-1 0 0 0,0 0 1 0 0,1 1 1 0 0,-1 0 0 0 0,1-1 0 0 0,-1 1 0 0 0,1 0 0 0 0,-1 0 0 0 0,1 0 0 0 0,-1 0 0 0 0,1-1 0 0 0,-1 1 0 0 0,1 0 0 0 0,-1 0 0 0 0,1 0 0 0 0,-1 0 0 0 0,1 0 0 0 0,-1 0 0 0 0,1 0 0 0 0,-1 1 0 0 0,1-1 0 0 0,-1 0 0 0 0,1 0 0 0 0,-1 0 0 0 0,1 0 0 0 0,-1 1 0 0 0,0-1 0 0 0,-13 7 61 0 0,3 3-28 0 0,0 0 1 0 0,0 0-1 0 0,0 1 0 0 0,2 0 1 0 0,-1 1-1 0 0,1 0 0 0 0,1 0 1 0 0,0 1-1 0 0,1 0 0 0 0,1 1 1 0 0,-8 20-1 0 0,12-29 39 0 0,1 1 0 0 0,-1 0 0 0 0,1-1 0 0 0,1 1 0 0 0,-1 0 0 0 0,1 0 0 0 0,0 0 0 0 0,0 0 0 0 0,2 8 0 0 0,-1-12 0 0 0,-1 0 0 0 0,1 0-1 0 0,0 1 1 0 0,-1-1 0 0 0,1 0-1 0 0,0 0 1 0 0,0 0 0 0 0,1 0-1 0 0,-1 0 1 0 0,0 0-1 0 0,1 0 1 0 0,-1-1 0 0 0,1 1-1 0 0,-1 0 1 0 0,1-1 0 0 0,0 1-1 0 0,0-1 1 0 0,0 1 0 0 0,0-1-1 0 0,0 0 1 0 0,0 0 0 0 0,0 0-1 0 0,0 0 1 0 0,0 0-1 0 0,1-1 1 0 0,2 1 0 0 0,0 0 72 0 0,-1-1 0 0 0,1 1-1 0 0,0-1 1 0 0,0-1 0 0 0,0 1 0 0 0,-1-1 0 0 0,1 1 0 0 0,0-1 0 0 0,-1-1 0 0 0,1 1 0 0 0,-1-1 0 0 0,8-3 0 0 0,4-3-1088 0 0,30-22 0 0 0,-21 13-5813 0 0,0 2-3052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0 581 9215 0 0,'0'0'707'0'0,"2"1"-464"0"0,-1 0-236 0 0,0 0 1 0 0,1-1 0 0 0,-1 1 0 0 0,1 0 0 0 0,-1 0 0 0 0,1-1-1 0 0,-1 1 1 0 0,1-1 0 0 0,-1 0 0 0 0,1 1 0 0 0,0-1-1 0 0,-1 0 1 0 0,1 0 0 0 0,-1 0 0 0 0,1 0 0 0 0,0 0-1 0 0,-1 0 1 0 0,1 0 0 0 0,-1-1 0 0 0,4 0 0 0 0,35-13 331 0 0,-33 11-214 0 0,22-10 1733 0 0,-1-2 0 0 0,28-18 1 0 0,49-39 1114 0 0,-100 68-2879 0 0,184-151 4543 0 0,-70 52-2575 0 0,9 17-482 0 0,-35 25-760 0 0,-50 34-744 0 0,-42 27-607 0 0,-3 0-99 0 0,1 1 0 0 0,-1 0 0 0 0,1 0 0 0 0,-1 0 0 0 0,1 0 0 0 0,0 0 0 0 0,-1 0 0 0 0,1 0 0 0 0,-2 3 0 0 0,-10 8-10238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4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6967 0 0,'23'33'1482'0'0,"49"59"-1"0"0,1-17 4047 0 0,106 96 4516 0 0,-127-121-8061 0 0,-9-10-298 0 0,-2 2 1 0 0,35 47 0 0 0,-32-38-1465 0 0,-38-45-217 0 0,-6-6-28 0 0,0 1-1 0 0,0-1 1 0 0,0 0 0 0 0,0 0-1 0 0,0 0 1 0 0,0 0 0 0 0,0 1-1 0 0,0-1 1 0 0,1 0 0 0 0,-1 0 0 0 0,0 0-1 0 0,0 0 1 0 0,0 1 0 0 0,0-1-1 0 0,0 0 1 0 0,1 0 0 0 0,-1 0-1 0 0,0 0 1 0 0,0 0 0 0 0,0 0-1 0 0,0 0 1 0 0,1 0 0 0 0,-1 1-1 0 0,0-1 1 0 0,0 0 0 0 0,0 0-1 0 0,1 0 1 0 0,-1 0 0 0 0,0 0 0 0 0,0 0-1 0 0,1 0 1 0 0,-1 0 0 0 0,0 0-1 0 0,0 0 1 0 0,0 0 0 0 0,1 0-1 0 0,-1-1 1 0 0,0 1 0 0 0,0 0-1 0 0,0 0 1 0 0,0 0 0 0 0,1 0-1 0 0,-1 0 1 0 0,0 0 0 0 0,0 0-1 0 0,0 0 1 0 0,0-1 0 0 0,1 1 0 0 0,-1 0-1 0 0,0 0 1 0 0,0 0 0 0 0,0 0-1 0 0,0-1 1 0 0,0 1 0 0 0,0 0-1 0 0,0 0 1 0 0,1 0 0 0 0,-1-1-1 0 0,0 1 1 0 0,0 0 0 0 0,0 0-1 0 0,0 0 1 0 0,0-1 0 0 0,1-14-5020 0 0,2-5-7580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6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113 198 5783 0 0,'-1'0'164'0'0,"0"-1"-1"0"0,-1 0 0 0 0,1 1 0 0 0,0-1 0 0 0,-1 1 0 0 0,1-1 0 0 0,0 1 1 0 0,-1 0-1 0 0,1 0 0 0 0,-1 0 0 0 0,1 0 0 0 0,-1 0 0 0 0,1 0 0 0 0,-1 0 1 0 0,1 0-1 0 0,0 0 0 0 0,-1 1 0 0 0,1-1 0 0 0,-1 0 0 0 0,1 1 0 0 0,0-1 1 0 0,-1 1-1 0 0,1 0 0 0 0,0 0 0 0 0,0-1 0 0 0,-1 1 0 0 0,1 0 1 0 0,0 0-1 0 0,0 0 0 0 0,0 0 0 0 0,0 0 0 0 0,0 0 0 0 0,-1 2 0 0 0,-2 2 368 0 0,0 0-1 0 0,1 0 0 0 0,-1 0 0 0 0,1 1 0 0 0,-5 10 0 0 0,1 3 29 0 0,2 0-1 0 0,0 1 0 0 0,1-1 1 0 0,-3 26-1 0 0,0-11 44 0 0,6-28-417 0 0,-1 0 1 0 0,1 0 0 0 0,0 0-1 0 0,0 0 1 0 0,1 0-1 0 0,-1 0 1 0 0,1 0 0 0 0,2 9-1 0 0,1 1 778 0 0,11 30 1 0 0,-12-40-614 0 0,1 0 0 0 0,0 1 0 0 0,0-1 0 0 0,1 0 1 0 0,-1-1-1 0 0,1 1 0 0 0,6 6 0 0 0,-8-11-241 0 0,-1 0-1 0 0,0 1 1 0 0,1-1-1 0 0,-1 0 1 0 0,1 0-1 0 0,-1 0 1 0 0,1-1-1 0 0,-1 1 1 0 0,1 0-1 0 0,0-1 1 0 0,0 1 0 0 0,-1-1-1 0 0,1 1 1 0 0,0-1-1 0 0,0 0 1 0 0,-1 0-1 0 0,4 1 1 0 0,-2-2 18 0 0,1 1-1 0 0,-1-1 1 0 0,0 0 0 0 0,1 0 0 0 0,-1 0-1 0 0,0 0 1 0 0,0 0 0 0 0,6-4 0 0 0,-2 1 22 0 0,1-2 0 0 0,-1 1 1 0 0,0-1-1 0 0,0 0 0 0 0,0-1 1 0 0,6-8-1 0 0,-2 1 3 0 0,-1-1 0 0 0,0 0-1 0 0,-1-1 1 0 0,-1 1 0 0 0,0-2-1 0 0,8-25 1 0 0,-13 33-150 0 0,-1 0 0 0 0,0 0 0 0 0,0 0 0 0 0,-1-1 1 0 0,0 1-1 0 0,-1-1 0 0 0,0 1 0 0 0,0-1 0 0 0,-1 1 0 0 0,0 0 0 0 0,-1-1 0 0 0,0 1 0 0 0,0 0 0 0 0,-5-10 0 0 0,-12-11-2143 0 0,16 25 907 0 0,-1 0 0 0 0,1 0 0 0 0,0 0 0 0 0,-5-11 0 0 0,8 14 615 0 0,-1 0 0 0 0,1 0 1 0 0,-1 0-1 0 0,1 0 0 0 0,0 0 1 0 0,0 0-1 0 0,0 0 0 0 0,0 0 1 0 0,0 1-1 0 0,0-1 0 0 0,1 0 1 0 0,-1 0-1 0 0,1 0 0 0 0,-1 0 1 0 0,1 0-1 0 0,0 1 0 0 0,-1-1 1 0 0,1 0-1 0 0,0 0 0 0 0,1-1 1 0 0,-1 2 405 0 0,-1 1 0 0 0,0-1 1 0 0,1 1-1 0 0,-1-1 0 0 0,1 1 1 0 0,-1-1-1 0 0,1 1 0 0 0,-1-1 1 0 0,1 1-1 0 0,-1-1 0 0 0,1 1 1 0 0,-1-1-1 0 0,1 1 0 0 0,0 0 1 0 0,-1-1-1 0 0,1 1 0 0 0,0 0 1 0 0,-1 0-1 0 0,1 0 0 0 0,0-1 1 0 0,-1 1-1 0 0,1 0 0 0 0,0 0 1 0 0,1 0-1 0 0,-1 0 187 0 0,0 1 0 0 0,0-1 1 0 0,0 1-1 0 0,1-1 0 0 0,-1 1 0 0 0,0-1 1 0 0,0 1-1 0 0,0 0 0 0 0,0-1 0 0 0,0 1 1 0 0,0 0-1 0 0,1 2 0 0 0,3 2 894 0 0,0 1 0 0 0,-1 0 0 0 0,6 11 0 0 0,-9-16-848 0 0,70 154 12173 0 0,-66-144-11545 0 0,-1-3-60 0 0,2 7 1184 0 0,13 23 0 0 0,-17-35-1471 0 0,0 0-1 0 0,0 0 1 0 0,0 0-1 0 0,0 0 0 0 0,0-1 1 0 0,1 1-1 0 0,-1-1 1 0 0,1 1-1 0 0,0-1 1 0 0,0 0-1 0 0,0 0 1 0 0,0 0-1 0 0,5 2 0 0 0,-6-4-195 0 0,0 1 0 0 0,-1-1 0 0 0,1 0 0 0 0,0 1 0 0 0,0-1-1 0 0,0 0 1 0 0,0 0 0 0 0,0 0 0 0 0,0-1 0 0 0,0 1-1 0 0,0 0 1 0 0,0-1 0 0 0,0 1 0 0 0,0-1 0 0 0,0 0 0 0 0,0 0-1 0 0,-1 1 1 0 0,1-1 0 0 0,0 0 0 0 0,-1 0 0 0 0,1-1 0 0 0,0 1-1 0 0,-1 0 1 0 0,0-1 0 0 0,1 1 0 0 0,-1 0 0 0 0,0-1-1 0 0,2-2 1 0 0,3-5 184 0 0,0 0-1 0 0,-1-1 1 0 0,0 1 0 0 0,3-12-1 0 0,-5 14-219 0 0,3-10-41 0 0,-2 1 1 0 0,0-1-1 0 0,-1 0 0 0 0,-1 0 0 0 0,0 0 0 0 0,-1-19 0 0 0,2-12-2459 0 0,14 75-12308 0 0,6 10 15686 0 0,-21-34-751 0 0,1 0-1 0 0,-1 0 1 0 0,1 0 0 0 0,0 0-1 0 0,0-1 1 0 0,0 1 0 0 0,0-1-1 0 0,0 1 1 0 0,0-1 0 0 0,1 0-1 0 0,-1-1 1 0 0,1 1 0 0 0,0 0-1 0 0,-1-1 1 0 0,1 0 0 0 0,0 0-1 0 0,0 0 1 0 0,7 0 0 0 0,-6-1 87 0 0,-1 0 0 0 0,1 0-1 0 0,0-1 1 0 0,-1 1 0 0 0,1-1 0 0 0,-1-1 0 0 0,1 1 0 0 0,-1 0 0 0 0,0-1 0 0 0,1 0-1 0 0,-1 0 1 0 0,0-1 0 0 0,0 1 0 0 0,0-1 0 0 0,6-5 0 0 0,-2 1-85 0 0,0-1 1 0 0,-1 0-1 0 0,0 0 1 0 0,0-1-1 0 0,-1 1 0 0 0,0-2 1 0 0,-1 1-1 0 0,0 0 1 0 0,0-1-1 0 0,-1 0 1 0 0,4-14-1 0 0,-7 19-168 0 0,-1 1 0 0 0,1 0-1 0 0,-1-1 1 0 0,0 1 0 0 0,0-1 0 0 0,0 1-1 0 0,0-1 1 0 0,-1 1 0 0 0,0 0 0 0 0,0-1-1 0 0,0 1 1 0 0,0 0 0 0 0,-1 0 0 0 0,1 0-1 0 0,-5-7 1 0 0,6 10-25 0 0,-1 0 0 0 0,0 0 0 0 0,0 0 0 0 0,0 1 0 0 0,0-1 0 0 0,0 0 0 0 0,0 0 0 0 0,0 0 0 0 0,-1 1 0 0 0,1-1 0 0 0,0 0 0 0 0,0 1 0 0 0,0-1 0 0 0,-1 1 0 0 0,1 0 0 0 0,0-1 0 0 0,-1 1 0 0 0,-2 0 0 0 0,2 0 16 0 0,-1 0 1 0 0,1 0-1 0 0,-1 1 1 0 0,1-1 0 0 0,-1 1-1 0 0,1 0 1 0 0,-1 0 0 0 0,1-1-1 0 0,-4 3 1 0 0,-3 3 76 0 0,-1 0 1 0 0,1 1-1 0 0,-13 12 0 0 0,18-15-83 0 0,-2 1 6 0 0,1 1 1 0 0,0 0-1 0 0,0 0 1 0 0,1 0-1 0 0,0 1 0 0 0,0 0 1 0 0,0 0-1 0 0,1 0 1 0 0,-5 15-1 0 0,3-4 29 0 0,1 0-1 0 0,-5 37 0 0 0,8-43 164 0 0,0 0 0 0 0,1 0 0 0 0,1 1 0 0 0,0-1 0 0 0,0 0 0 0 0,7 23 0 0 0,-7-31-148 0 0,0-1 0 0 0,0 1 0 0 0,0-1 0 0 0,1 1 0 0 0,-1-1-1 0 0,1 0 1 0 0,0 0 0 0 0,0 0 0 0 0,0 0 0 0 0,0 0 0 0 0,1 0 0 0 0,-1-1 0 0 0,1 1 0 0 0,-1-1 0 0 0,1 1 0 0 0,0-1 0 0 0,0 0 0 0 0,0 0 0 0 0,1 0 0 0 0,-1-1 0 0 0,0 1 0 0 0,1-1 0 0 0,-1 0 0 0 0,0 0 0 0 0,1 0 0 0 0,0 0 0 0 0,4 0 0 0 0,-4-1-64 0 0,-1 0-1 0 0,1-1 1 0 0,-1 0 0 0 0,1 1 0 0 0,-1-1 0 0 0,0 0 0 0 0,1 0 0 0 0,-1-1 0 0 0,0 1-1 0 0,0-1 1 0 0,0 0 0 0 0,0 1 0 0 0,0-1 0 0 0,0 0 0 0 0,3-4 0 0 0,6-5-342 0 0,-1 0 0 0 0,10-14 0 0 0,-14 16 35 0 0,15-19-3446 0 0,-2-2 0 0 0,-2-1 0 0 0,0 0 0 0 0,15-40 0 0 0,-4-13-2798 0 0,-18 49 5747 0 0,-9 29 792 0 0,-1 0 1 0 0,1 1-1 0 0,-1-1 0 0 0,-1 0 1 0 0,1-11-1 0 0,-1 15 1616 0 0,-1 15 1150 0 0,1 5-902 0 0,-2 34 2715 0 0,-4-1-1745 0 0,-17 106 3090 0 0,18-133-4793 0 0,2-14-63 0 0,1 0 1 0 0,1 1-1 0 0,-2 12 0 0 0,14-40 157 0 0,34-90 39 0 0,-32 79-1189 0 0,1 1 0 0 0,1 1 0 0 0,1 0 0 0 0,2 1 0 0 0,0 1 0 0 0,35-35 0 0 0,-44 46 24 0 0,-9 12-79 0 0,0 1 1 0 0,1-1-1 0 0,-1 0 1 0 0,0 0-1 0 0,1 0 1 0 0,-1 0-1 0 0,1 1 1 0 0,-1-1-1 0 0,1 0 1 0 0,-1 1-1 0 0,1-1 0 0 0,0 0 1 0 0,-1 1-1 0 0,1-1 1 0 0,0 1-1 0 0,-1-1 1 0 0,1 1-1 0 0,0-1 1 0 0,0 1-1 0 0,0-1 1 0 0,1 0-1 0 0,-1 1-58 0 0,0 0 1 0 0,1 0-1 0 0,-1-1 0 0 0,0 1 1 0 0,0 0-1 0 0,0 0 0 0 0,1 0 1 0 0,-1 0-1 0 0,0 0 0 0 0,0 0 1 0 0,0 1-1 0 0,1-1 0 0 0,-1 0 1 0 0,0 1-1 0 0,0-1 0 0 0,0 1 1 0 0,0-1-1 0 0,0 1 0 0 0,0-1 1 0 0,0 1-1 0 0,0 0 0 0 0,0-1 1 0 0,0 1-1 0 0,0 0 0 0 0,1 1 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46 347 9215 0 0,'25'-64'1804'0'0,"25"-96"0"0"0,-47 149-1489 0 0,-1 0 0 0 0,-1 0-1 0 0,0 0 1 0 0,0-1 0 0 0,-1 1-1 0 0,0 0 1 0 0,-1 0 0 0 0,-3-14-1 0 0,4 25-244 0 0,0-1 0 0 0,0 1-1 0 0,0-1 1 0 0,-1 1 0 0 0,1 0 0 0 0,0-1-1 0 0,0 1 1 0 0,0 0 0 0 0,-1-1 0 0 0,1 1-1 0 0,0 0 1 0 0,0-1 0 0 0,-1 1-1 0 0,1 0 1 0 0,0-1 0 0 0,0 1 0 0 0,-1 0-1 0 0,1 0 1 0 0,0-1 0 0 0,-1 1 0 0 0,1 0-1 0 0,0 0 1 0 0,-1 0 0 0 0,1 0-1 0 0,-1-1 1 0 0,1 1 0 0 0,0 0 0 0 0,-1 0-1 0 0,0 0 1 0 0,-13 4 1291 0 0,-10 14-13 0 0,24-18-1335 0 0,-6 6 191 0 0,0 0 1 0 0,1 0 0 0 0,0 0 0 0 0,0 0 0 0 0,1 1 0 0 0,0 0 0 0 0,-6 12 0 0 0,4-3 92 0 0,0 0 1 0 0,-6 25-1 0 0,9-25-22 0 0,1-1 0 0 0,0 1 0 0 0,1 0 0 0 0,2 22 0 0 0,10 64 1064 0 0,-2-29-466 0 0,8 207 2020 0 0,-22-154-3199 0 0,5-125 215 0 0,0 0 0 0 0,0 0 1 0 0,-1 0-1 0 0,1 0 0 0 0,0 0 1 0 0,0 0-1 0 0,-1 0 0 0 0,1 0 0 0 0,-1-1 1 0 0,1 1-1 0 0,-1 0 0 0 0,1 0 1 0 0,-1 1-1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3 191 6991 0 0,'-3'-5'8167'0'0,"38"-22"-2097"0"0,19-11-2255 0 0,-42 30-3432 0 0,1 0 1 0 0,0 1-1 0 0,0 1 0 0 0,1 0 1 0 0,0 1-1 0 0,14-3 0 0 0,90-15 2842 0 0,-63 14-2689 0 0,-13-1-2910 0 0,20-10-6522 0 0,-42 13 166 0 0</inkml:trace>
  <inkml:trace contextRef="#ctx0" brushRef="#br0" timeOffset="1">627 1 3423 0 0,'2'7'183'0'0,"0"0"-1"0"0,-1 0 1 0 0,0 1-1 0 0,0-1 1 0 0,-1 15-1 0 0,-6 39 3944 0 0,4-38-2153 0 0,-5 25 1386 0 0,-18 71 0 0 0,18-84-2456 0 0,6-33-654 0 0,0-21-1790 0 0,1 4-2632 0 0,3-4-1329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2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3 100 12263 0 0,'-2'-8'944'0'0,"2"7"-876"0"0,0 1 0 0 0,-1 0 0 0 0,1-1 1 0 0,0 1-1 0 0,0 0 0 0 0,0-1 0 0 0,0 1 0 0 0,0-1 0 0 0,0 1 0 0 0,0 0 0 0 0,0-1 0 0 0,1 1 0 0 0,-1-1 0 0 0,0 1 0 0 0,0 0 0 0 0,0-1 0 0 0,0 1 0 0 0,0 0 0 0 0,1-1 0 0 0,-1 1 0 0 0,0 0 1 0 0,0-1-1 0 0,1 1 0 0 0,-1 0 0 0 0,0-1 0 0 0,0 1 0 0 0,1 0 0 0 0,-1 0 0 0 0,0-1 0 0 0,1 1 0 0 0,-1 0 0 0 0,0 0 0 0 0,1 0 0 0 0,9-4 1933 0 0,-3 4-880 0 0,-3-1-431 0 0,1 1-1 0 0,-1-1 0 0 0,0 0 0 0 0,1 0 0 0 0,-1-1 0 0 0,5-1 0 0 0,63-24 4520 0 0,-6 6-2449 0 0,-48 15-2200 0 0,-16 6-497 0 0,0-1 0 0 0,1 1-1 0 0,-1-1 1 0 0,0 0 0 0 0,0 0-1 0 0,0 1 1 0 0,0-1 0 0 0,0-1-1 0 0,2 0 1 0 0,9-3 504 0 0,-6 7-1881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7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17 3679 0 0,'1'-2'-1492'0'0,"8"-12"13321"0"0,-6 19-9183 0 0,-1 4-1726 0 0,0 0 0 0 0,0-1 1 0 0,-1 1-1 0 0,-1 0 0 0 0,0 13 1 0 0,-6 48 1862 0 0,2-38-1635 0 0,-2 20 1542 0 0,-17 70 0 0 0,20-99-1863 0 0,-1 7-514 0 0,3-29-307 0 0,1 0 0 0 0,0 0 1 0 0,0 0-1 0 0,-1 0 0 0 0,1 0 0 0 0,-1 0 0 0 0,1 0 0 0 0,-1 0 0 0 0,1 0 0 0 0,-1 0 0 0 0,0 0 0 0 0,1-1 0 0 0,-1 1 0 0 0,0 0 1 0 0,0 0-1 0 0,1-1 0 0 0,-1 1 0 0 0,0 0 0 0 0,0-1 0 0 0,-2 1 0 0 0,2 0-2 0 0,6-3-3 0 0,9-6-2 0 0,-2-7 1 0 0,0 0 0 0 0,-1-1 0 0 0,-1 0 0 0 0,0-1 0 0 0,-1 0 0 0 0,6-19 0 0 0,-5 15 0 0 0,100-223 0 0 0,-104 235 0 0 0,-6 9 0 0 0,0 0 0 0 0,0 0 0 0 0,0 0 0 0 0,0 0 0 0 0,0 0 0 0 0,0 0 0 0 0,0 0 0 0 0,0 0 0 0 0,0-1 0 0 0,0 1 0 0 0,0 0 0 0 0,0 0 0 0 0,0 0 0 0 0,0 0 0 0 0,0 0 0 0 0,0 0 0 0 0,1 0 0 0 0,-1 0 0 0 0,0 0 0 0 0,0 0 0 0 0,0 0 0 0 0,0 0 0 0 0,0 0 0 0 0,0 0 0 0 0,0 0 0 0 0,0 0 0 0 0,0 0 0 0 0,0-1 0 0 0,0 1 0 0 0,1 0 0 0 0,-1 0 0 0 0,0 0 0 0 0,0 0 0 0 0,0 0 0 0 0,0 0 0 0 0,0 0 0 0 0,0 0 0 0 0,0 0 0 0 0,0 1 0 0 0,0-1 0 0 0,1 0 0 0 0,-1 0 0 0 0,0 0 0 0 0,0 0 0 0 0,0 0 0 0 0,0 0 0 0 0,0 0 0 0 0,0 0 0 0 0,0 0 0 0 0,0 0 0 0 0,0 0 0 0 0,0 0 0 0 0,2 7 0 0 0,-2 7 0 0 0,-3 29 0 0 0,-8 168 0 0 0,11-201 0 0 0,1 0 0 0 0,0 0 0 0 0,0 0 0 0 0,2 0 0 0 0,-1 0 0 0 0,1 0 0 0 0,5 10 0 0 0,-8-18 0 0 0,2 1 0 0 0,-1-1 0 0 0,0 1 0 0 0,0-1 0 0 0,1 0 0 0 0,-1 0 0 0 0,1 0 0 0 0,0 0 0 0 0,-1 0 0 0 0,1 0 0 0 0,0 0 0 0 0,0-1 0 0 0,0 1 0 0 0,1-1 0 0 0,-1 1 0 0 0,0-1 0 0 0,1 0 0 0 0,-1 0 0 0 0,0 0 0 0 0,1 0 0 0 0,-1 0 0 0 0,1 0 0 0 0,0-1 0 0 0,-1 1 0 0 0,1-1 0 0 0,-1 0 0 0 0,1 0 0 0 0,0 0 0 0 0,-1 0 0 0 0,1 0 0 0 0,0-1 0 0 0,2 0 0 0 0,0 0-434 0 0,-1-1 1 0 0,1 0-1 0 0,-1 0 1 0 0,1 0-1 0 0,-1 0 0 0 0,0 0 1 0 0,0-1-1 0 0,0 0 1 0 0,0 0-1 0 0,6-7 0 0 0,-2 2-1755 0 0,-1-1-1 0 0,0 0 0 0 0,8-15 0 0 0,-3 4-6145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7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3887 0 0,'0'0'560'0'0</inkml:trace>
  <inkml:trace contextRef="#ctx0" brushRef="#br0" timeOffset="1">136 0 5327 0 0,'0'0'410'0'0,"1"14"-12"0"0,0 23 4756 0 0,9 44-1 0 0,0 6-1716 0 0,-5-5-639 0 0,21 191 5069 0 0,-1-158-6688 0 0,-22-103-1222 0 0,-2-11-153 0 0,0-12-7608 0 0,-1 4 1567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7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2 138 6767 0 0,'0'-10'1015'0'0,"-1"9"-799"0"0,1 1-1 0 0,0-1 1 0 0,0 0 0 0 0,0 0 0 0 0,0 0 0 0 0,0 0 0 0 0,0 0 0 0 0,0 0 0 0 0,0 0-1 0 0,0 1 1 0 0,0-1 0 0 0,1 0 0 0 0,-1 0 0 0 0,0 0 0 0 0,1 0 0 0 0,-1 1 0 0 0,0-1 0 0 0,1 0-1 0 0,-1 0 1 0 0,1 1 0 0 0,-1-1 0 0 0,1 0 0 0 0,-1 1 0 0 0,1-1 0 0 0,0 0 0 0 0,-1 1 0 0 0,1-1-1 0 0,0 1 1 0 0,0-1 0 0 0,-1 1 0 0 0,1-1 0 0 0,1 0 0 0 0,9-3 1150 0 0,-1 0-1 0 0,1 0 1 0 0,-1 1-1 0 0,1 0 1 0 0,16-1 0 0 0,7-3 660 0 0,72-11 2675 0 0,-33 7-2792 0 0,0 1-1472 0 0,-36 5-140 0 0,47-12 0 0 0,-36 5-2902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8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3367 0 0,'-1'9'276'0'0,"1"-1"0"0"0,0 1 0 0 0,1-1 0 0 0,0 1 0 0 0,0 0-1 0 0,4 12 1 0 0,2 21 1668 0 0,14 124 6397 0 0,-14-78-3203 0 0,-9 166-1 0 0,1-247-5328 0 0</inkml:trace>
  <inkml:trace contextRef="#ctx0" brushRef="#br0" timeOffset="1">238 327 6767 0 0,'0'0'520'0'0,"1"2"-340"0"0,9 21 496 0 0,-9-19 13 0 0,0 1 1 0 0,0-1-1 0 0,0 0 1 0 0,-1 1-1 0 0,0-1 1 0 0,1 0-1 0 0,-1 1 1 0 0,-1-1-1 0 0,1 0 1 0 0,-1 1-1 0 0,0-1 0 0 0,-2 7 1 0 0,2-7-351 0 0,0 0-1 0 0,0 0 1 0 0,1 0 0 0 0,-1 0-1 0 0,1 0 1 0 0,0 5 0 0 0,0-4-8 0 0,0 0 0 0 0,0-1 0 0 0,-1 1 0 0 0,-1 6 1 0 0,0 0-194 0 0,0 0 1 0 0,0 0 0 0 0,1 14-1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8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5119 0 0,'0'0'396'0'0,"7"6"1814"0"0,14 17 1744 0 0,-8-8-1362 0 0,-1 0 1 0 0,16 24-1 0 0,-25-35-2183 0 0,-1 1-1 0 0,1 0 1 0 0,-1 0-1 0 0,0 0 1 0 0,0 0-1 0 0,0 1 1 0 0,-1-1-1 0 0,0 0 1 0 0,0 1-1 0 0,0-1 1 0 0,-1 1-1 0 0,0-1 1 0 0,-1 9-1 0 0,-3 9 613 0 0,-1-1 1 0 0,-13 36-1 0 0,10-34-417 0 0,7-23-336 0 0,1-3-161 0 0,2-10-148 0 0,0 0 0 0 0,1-1 1 0 0,0 2-1 0 0,1-1 0 0 0,0 0 1 0 0,1 1-1 0 0,8-16 0 0 0,-2 9-102 0 0,0 1 0 0 0,2 0-1 0 0,20-22 1 0 0,-28 34 129 0 0,-3 2 12 0 0,0 0 1 0 0,1 1-1 0 0,-1 0 0 0 0,1-1 0 0 0,-1 1 0 0 0,5-3 0 0 0,-6 5 1 0 0,-1 0-1 0 0,1-1 1 0 0,-1 1 0 0 0,0 0-1 0 0,1-1 1 0 0,-1 1-1 0 0,0 0 1 0 0,1 0-1 0 0,-1-1 1 0 0,1 1-1 0 0,-1 0 1 0 0,1 0-1 0 0,-1 0 1 0 0,1 0-1 0 0,-1 0 1 0 0,1 0-1 0 0,-1 0 1 0 0,1 0-1 0 0,-1 0 1 0 0,1 0-1 0 0,-1 0 1 0 0,1 0-1 0 0,-1 0 1 0 0,0 0-1 0 0,1 0 1 0 0,-1 0 0 0 0,1 0-1 0 0,-1 0 1 0 0,1 1-1 0 0,-1-1 1 0 0,1 0-1 0 0,-1 0 1 0 0,1 1-1 0 0,0 0-1 0 0,0-1 5 0 0,0 1 0 0 0,0-1 0 0 0,1 0-1 0 0,-1 1 1 0 0,0 0 0 0 0,0-1 0 0 0,0 1 0 0 0,0-1 0 0 0,0 1 0 0 0,0 0-1 0 0,0 0 1 0 0,-1-1 0 0 0,1 1 0 0 0,0 0 0 0 0,0 0 0 0 0,-1 0 0 0 0,1 0-1 0 0,0 0 1 0 0,-1 0 0 0 0,1 0 0 0 0,0 3 0 0 0,1 0 54 0 0,18 40 1124 0 0,-17-36-972 0 0,0 0 1 0 0,0-1-1 0 0,1 1 0 0 0,0-1 0 0 0,0 0 1 0 0,1 0-1 0 0,0 0 0 0 0,0-1 1 0 0,9 9-1 0 0,-9-11-153 0 0,0 0 0 0 0,0 0 0 0 0,0-1 0 0 0,1 1 0 0 0,-1-1 0 0 0,1 0 0 0 0,0-1 0 0 0,9 4 0 0 0,-10-5-33 0 0,0 0 0 0 0,0-1 0 0 0,0 0 0 0 0,0 1 0 0 0,0-1 0 0 0,0-1 0 0 0,0 1 1 0 0,0-1-1 0 0,0 0 0 0 0,0 0 0 0 0,7-3 0 0 0,-1 0-63 0 0,-1 0 1 0 0,1-1-1 0 0,-1-1 1 0 0,0 0-1 0 0,0 0 1 0 0,0-1-1 0 0,-1 0 1 0 0,0-1-1 0 0,-1 1 1 0 0,9-11-1 0 0,-2-1-355 0 0,-1 0-1 0 0,-1 0 1 0 0,0-1-1 0 0,9-22 1 0 0,-19 36 317 0 0,-1 1 0 0 0,0-1 0 0 0,0 0 0 0 0,1-7 0 0 0,-2 12 65 0 0,-1-1 1 0 0,0 0-1 0 0,0 1 0 0 0,1-1 0 0 0,-1 1 0 0 0,0-1 1 0 0,0 1-1 0 0,0-1 0 0 0,-1 0 0 0 0,1 1 1 0 0,0-1-1 0 0,-1 1 0 0 0,1-1 0 0 0,-1 1 1 0 0,1-1-1 0 0,-1 1 0 0 0,1-1 0 0 0,-1 1 1 0 0,0 0-1 0 0,-2-3 0 0 0,-2-2 14 0 0,4 6-2 0 0,0-1-1 0 0,1 1 1 0 0,-1-1 0 0 0,0 1-1 0 0,1-1 1 0 0,-1 1 0 0 0,0-1-1 0 0,0 1 1 0 0,1 0-1 0 0,-1 0 1 0 0,0-1 0 0 0,0 1-1 0 0,0 0 1 0 0,1 0 0 0 0,-1 0-1 0 0,0 0 1 0 0,0 0 0 0 0,0 0-1 0 0,0 0 1 0 0,1 0-1 0 0,-1 0 1 0 0,0 0 0 0 0,0 0-1 0 0,0 0 1 0 0,0 1 0 0 0,1-1-1 0 0,-1 0 1 0 0,0 1 0 0 0,0-1-1 0 0,1 1 1 0 0,-1-1-1 0 0,0 0 1 0 0,1 1 0 0 0,-2 0-1 0 0,-1 1-29 0 0,1-1 14 0 0,-1 0 0 0 0,0 1 0 0 0,1-1 0 0 0,0 1-1 0 0,-1 0 1 0 0,1-1 0 0 0,0 1 0 0 0,0 0 0 0 0,0 0 0 0 0,0 1-1 0 0,0-1 1 0 0,0 0 0 0 0,1 1 0 0 0,-1-1 0 0 0,1 1-1 0 0,0-1 1 0 0,0 1 0 0 0,0 0 0 0 0,0-1 0 0 0,0 1 0 0 0,0 0-1 0 0,0 5 1 0 0,0 3 59 0 0,1 0 1 0 0,0 0-1 0 0,1 0 0 0 0,4 18 1 0 0,-2-8 132 0 0,31 188 979 0 0,-32-194-1057 0 0,25 166 1310 0 0,-21-121-956 0 0,-2 65 1 0 0,-5-66-444 0 0,-14 278 59 0 0,9-286-57 0 0,-2 0-1 0 0,-2 0 1 0 0,-3-1-1 0 0,-28 73 1 0 0,35-107-9 0 0,-2 0 0 0 0,0-1 0 0 0,0 0 0 0 0,-1 0 0 0 0,-1-1 0 0 0,-1 0 0 0 0,-20 20 0 0 0,26-29 0 0 0,0-1 0 0 0,0 1 0 0 0,0-1 0 0 0,-1 0 0 0 0,0-1 0 0 0,0 1 0 0 0,0-1 0 0 0,0 0 0 0 0,-1-1 0 0 0,1 1 0 0 0,-1-1 0 0 0,1 0 0 0 0,-1-1 0 0 0,0 0 0 0 0,0 0 0 0 0,1 0 0 0 0,-1-1 0 0 0,0 0 0 0 0,0 0 0 0 0,0-1 0 0 0,-12-3 0 0 0,14 4 0 0 0,1-1 0 0 0,0-1 0 0 0,0 1 0 0 0,0-1 0 0 0,0 1 0 0 0,0-1 0 0 0,0 0 0 0 0,0-1 0 0 0,0 1 0 0 0,1 0 0 0 0,-1-1 0 0 0,1 0 0 0 0,0 0 0 0 0,0 0 0 0 0,0 0 0 0 0,0-1 0 0 0,0 1 0 0 0,1-1 0 0 0,0 0 0 0 0,0 1 0 0 0,0-1 0 0 0,0 0 0 0 0,0 0 0 0 0,1-1 0 0 0,-1 1 0 0 0,1 0 0 0 0,1 0 0 0 0,-1-1 0 0 0,0-4 0 0 0,0-5 0 0 0,1 1 0 0 0,0-1 0 0 0,1 0 0 0 0,1 1 0 0 0,0-1 0 0 0,1 1 0 0 0,0-1 0 0 0,9-21 0 0 0,5-5 0 0 0,32-54 0 0 0,-11 27 0 0 0,87-115 0 0 0,22 12 0 0 0,2-2 0 0 0,-108 122 2 0 0,27-36-15 0 0,-33 36-40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56 3599 0 0,'12'-21'408'0'0,"-10"19"-333"0"0,-1-1 0 0 0,0 0-1 0 0,0 1 1 0 0,1 0 0 0 0,-1-1 0 0 0,1 1 0 0 0,0 0-1 0 0,0 0 1 0 0,0 0 0 0 0,0 0 0 0 0,0 0-1 0 0,0 0 1 0 0,0 1 0 0 0,5-3 0 0 0,-6 3 863 0 0,13 12 1797 0 0,-12-9-2536 0 0,-1 1 0 0 0,0 0 0 0 0,0-1 0 0 0,0 1 0 0 0,0 0-1 0 0,0-1 1 0 0,-1 1 0 0 0,1 0 0 0 0,-1 0 0 0 0,0-1 0 0 0,0 6 0 0 0,1 5 595 0 0,1 28 798 0 0,-1 0-1 0 0,-7 50 0 0 0,5-82-1469 0 0,-10 101 1631 0 0,3-41 1319 0 0,1 109-1 0 0,7-172-2713 0 0,1-1 0 0 0,-1 0-1 0 0,1 0 1 0 0,3 9 0 0 0,-4-13-310 0 0,0 0 1 0 0,1 0-1 0 0,-1 0 0 0 0,1 0 0 0 0,-1 0 1 0 0,1 0-1 0 0,-1 0 0 0 0,1 0 1 0 0,0 0-1 0 0,-1-1 0 0 0,1 1 1 0 0,0 0-1 0 0,0 0 0 0 0,-1-1 0 0 0,1 1 1 0 0,0-1-1 0 0,0 1 0 0 0,0-1 1 0 0,0 1-1 0 0,0-1 0 0 0,0 1 0 0 0,0-1 1 0 0,0 0-1 0 0,0 1 0 0 0,0-1 1 0 0,0 0-1 0 0,0 0 0 0 0,1 0 0 0 0,0-1-31 0 0,0 0 0 0 0,0 0-1 0 0,-1 0 1 0 0,1 0-1 0 0,-1 0 1 0 0,1 0 0 0 0,0 0-1 0 0,-1-1 1 0 0,0 1 0 0 0,1-1-1 0 0,-1 1 1 0 0,2-3-1 0 0,0 0-5 0 0,7-8-340 0 0,-1-1-1 0 0,0 0 1 0 0,-1 0 0 0 0,9-19-1 0 0,-16 29-61 0 0,1 0 0 0 0,-1 0 0 0 0,0-1 1 0 0,0 1-1 0 0,0-1 0 0 0,-1 1 0 0 0,1-1 0 0 0,-1 1 0 0 0,0-1 0 0 0,0 0 0 0 0,0 1 0 0 0,0-1 0 0 0,-1 1 0 0 0,1-1 0 0 0,-1 1 0 0 0,0-1 0 0 0,0 1 0 0 0,0 0 0 0 0,-1-1 0 0 0,1 1 0 0 0,-1 0 0 0 0,0 0 0 0 0,0 0 0 0 0,0 0 0 0 0,0 0 0 0 0,0 0 0 0 0,-1 1 0 0 0,1-1 0 0 0,-1 1 0 0 0,1 0 0 0 0,-1-1 0 0 0,0 1 0 0 0,0 0 0 0 0,0 1 0 0 0,0-1 0 0 0,-1 1 0 0 0,-5-3 0 0 0,-3 1-66 0 0,0 0 0 0 0,0 0 0 0 0,0 1 0 0 0,0 1 0 0 0,-1 0 0 0 0,1 1 0 0 0,-25 2 0 0 0,1 4 521 0 0,-48 13 1 0 0,-23 4 2036 0 0,91-23-47 0 0,14 0-1000 0 0,-6-16 2870 0 0,9 15-3820 0 0,-1 0 0 0 0,1 0 1 0 0,-1 0-1 0 0,1 0 1 0 0,-1 0-1 0 0,1 0 0 0 0,0 0 1 0 0,-1 0-1 0 0,1 0 1 0 0,0 0-1 0 0,0 0 0 0 0,0 0 1 0 0,-1 1-1 0 0,1-1 1 0 0,0 0-1 0 0,0 0 0 0 0,2 0 1 0 0,20-10 978 0 0,-19 9-819 0 0,29-14 820 0 0,3 0 97 0 0,62-21 1 0 0,-63 30-1258 0 0,0 1-1 0 0,0 1 1 0 0,37 0 0 0 0,28-2-3522 0 0,-98 7 3541 0 0,49-9-2874 0 0,-47 8 2679 0 0,1-1 1 0 0,0 1 0 0 0,-1-1-1 0 0,1 0 1 0 0,-1 0 0 0 0,0 0-1 0 0,1-1 1 0 0,4-4 0 0 0,-5 3 213 0 0,-3 3 46 0 0,-1 0-1 0 0,1 0 0 0 0,-1 0 0 0 0,1 1 0 0 0,-1-1 1 0 0,0 0-1 0 0,1 0 0 0 0,-1 0 0 0 0,0 0 1 0 0,0 0-1 0 0,0 0 0 0 0,0 0 0 0 0,0 0 0 0 0,0 0 1 0 0,0 0-1 0 0,0 0 0 0 0,0 0 0 0 0,0 0 1 0 0,0 0-1 0 0,-1 0 0 0 0,1 0 0 0 0,0 1 0 0 0,-2-3 1 0 0,2 2 29 0 0,-1 0-5 0 0,1 1 0 0 0,0-1 0 0 0,-1 1 0 0 0,1-1 1 0 0,-1 1-1 0 0,1 0 0 0 0,-1-1 0 0 0,1 1 0 0 0,-1 0 0 0 0,1 0 0 0 0,-1-1 0 0 0,1 1 0 0 0,-1 0 1 0 0,1 0-1 0 0,-1 0 0 0 0,0 0 0 0 0,1-1 0 0 0,-1 1 0 0 0,1 0 0 0 0,-1 0 0 0 0,1 0 1 0 0,-1 0-1 0 0,0 0 0 0 0,0 1 0 0 0,-16 2 668 0 0,11 1-568 0 0,0 0 0 0 0,0 0 0 0 0,1 1 0 0 0,0-1 0 0 0,0 1 0 0 0,0 0 0 0 0,0 1 0 0 0,1-1 0 0 0,0 1 0 0 0,0 0 0 0 0,-5 9 0 0 0,1 1 245 0 0,0 1 1 0 0,1 1 0 0 0,-6 21-1 0 0,9-8 479 0 0,3-30 2 0 0,2 1-746 0 0,0-1 0 0 0,0 0 0 0 0,-1 0 1 0 0,1 0-1 0 0,0 0 0 0 0,0 0 0 0 0,0 0 1 0 0,0 0-1 0 0,2 1 0 0 0,-1-2-89 0 0,1-1 0 0 0,0 1 0 0 0,-1 0-1 0 0,1-1 1 0 0,-1 0 0 0 0,1 0 0 0 0,-1 0-1 0 0,0 0 1 0 0,1 0 0 0 0,-1 0 0 0 0,0-1 0 0 0,0 1-1 0 0,0-1 1 0 0,0 1 0 0 0,0-1 0 0 0,0 0-1 0 0,2-3 1 0 0,5-5 187 0 0,-2 0 0 0 0,10-17 0 0 0,-11 17-118 0 0,0 1 0 0 0,9-11 0 0 0,-3 8-79 0 0,-12 12-10 0 0,0 0 0 0 0,1 0-1 0 0,-1-1 1 0 0,0 1-1 0 0,0 0 1 0 0,1 0 0 0 0,-1 0-1 0 0,0 0 1 0 0,1 0 0 0 0,-1 0-1 0 0,0 0 1 0 0,0 0-1 0 0,1 0 1 0 0,-1 0 0 0 0,0 0-1 0 0,0 1 1 0 0,1-1-1 0 0,-1 0 1 0 0,0 0 0 0 0,0 0-1 0 0,1 0 1 0 0,-1 0-1 0 0,0 0 1 0 0,0 1 0 0 0,1-1-1 0 0,-1 0 1 0 0,0 0-1 0 0,0 0 1 0 0,0 1 0 0 0,1-1-1 0 0,-1 0 1 0 0,0 1-1 0 0,6 5 44 0 0,-1 5 194 0 0,0 0 0 0 0,0 0 0 0 0,-1 1 0 0 0,4 17-1 0 0,1 0 697 0 0,-9-27-157 0 0,15-4-454 0 0,-10 1-362 0 0,1 0-1 0 0,-1 0 0 0 0,0-1 1 0 0,1 1-1 0 0,-1-2 1 0 0,0 1-1 0 0,0 0 1 0 0,0-1-1 0 0,-1 0 0 0 0,1 0 1 0 0,0 0-1 0 0,-1-1 1 0 0,0 0-1 0 0,0 1 0 0 0,0-1 1 0 0,4-7-1 0 0,0 1-1571 0 0,13-23 0 0 0,3-13-6495 0 0,-15 26 1545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4895 0 0,'0'0'574'0'0,"1"2"-209"0"0,4 10 635 0 0,0 0 0 0 0,-1 1 0 0 0,2 15-1 0 0,6 17 2365 0 0,-4-15-1289 0 0,-2 1 1 0 0,5 62-1 0 0,1 214 5354 0 0,-15-169-6087 0 0,3-121-1367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14 6159 0 0,'-7'12'656'0'0,"-3"6"2668"0"0,1 0-579 0 0,0 0 1 0 0,1 0 0 0 0,-8 31 0 0 0,14-45-2469 0 0,1 1 1 0 0,0-1-1 0 0,1 1 0 0 0,-1 0 0 0 0,1-1 0 0 0,0 1 0 0 0,0 0 1 0 0,0-1-1 0 0,1 1 0 0 0,-1-1 0 0 0,1 1 0 0 0,0-1 1 0 0,1 1-1 0 0,-1-1 0 0 0,1 1 0 0 0,0-1 0 0 0,0 0 1 0 0,0 0-1 0 0,0 0 0 0 0,1 0 0 0 0,3 4 0 0 0,-5-7-221 0 0,1 1-1 0 0,-1-1 0 0 0,1 0 0 0 0,-1 1 0 0 0,1-1 0 0 0,0 0 0 0 0,0 0 0 0 0,-1 0 1 0 0,1 0-1 0 0,0 0 0 0 0,0-1 0 0 0,0 1 0 0 0,0-1 0 0 0,0 1 0 0 0,0-1 0 0 0,4 1 1 0 0,-3-1 5 0 0,1 0 1 0 0,-1-1 0 0 0,1 1 0 0 0,-1-1 0 0 0,0 0 0 0 0,1 0 0 0 0,-1 0 0 0 0,0 0 0 0 0,5-3 0 0 0,-2 0-310 0 0,1 0 0 0 0,-1 0 0 0 0,0-1 1 0 0,0 0-1 0 0,0 0 0 0 0,0 0 1 0 0,-1-1-1 0 0,6-7 0 0 0,-4 3-1125 0 0,4-6-5475 0 0,-2 4-1063 0 0</inkml:trace>
  <inkml:trace contextRef="#ctx0" brushRef="#br0" timeOffset="1">246 1 3247 0 0,'1'9'342'0'0,"3"25"888"0"0,-2-25-185 0 0,-1 1-1 0 0,0-1 0 0 0,0 1 0 0 0,-1-1 0 0 0,0 1 0 0 0,-3 15 1 0 0,1-12 504 0 0,-2 22 0 0 0,4-27-1142 0 0,-1 1 1 0 0,0 0-1 0 0,0 0 1 0 0,-1 0-1 0 0,-3 8 0 0 0,2-11-16 0 0,0-7-1245 0 0,2-10-4136 0 0,2 1-285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1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2879 0 0,'1'1'6635'0'0,"3"6"-5751"0"0,0 0-1 0 0,0 0 1 0 0,-1 1 0 0 0,0-1 0 0 0,0 1-1 0 0,-1 0 1 0 0,0-1 0 0 0,0 1-1 0 0,0 9 1 0 0,1 13 553 0 0,-2 33 0 0 0,-1-57-1287 0 0,-1 9 348 0 0,0-1 0 0 0,-5 20-1 0 0,1-11 107 0 0,-11 54 1251 0 0,15-76-928 0 0,2-2-806 0 0,17-91-248 0 0,-14 78-70 0 0,0-1 0 0 0,1 0 0 0 0,1 1 0 0 0,13-26 0 0 0,-15 34 61 0 0,-4 6 133 0 0,1 0 0 0 0,-1-1 0 0 0,0 1 0 0 0,0 0 0 0 0,0 0 0 0 0,0 0 0 0 0,1 0 0 0 0,-1-1 1 0 0,0 1-1 0 0,0 0 0 0 0,1 0 0 0 0,-1 0 0 0 0,0 0 0 0 0,0 0 0 0 0,0 0 0 0 0,1 0 0 0 0,-1 0 0 0 0,0 0 0 0 0,0 0 0 0 0,1-1 0 0 0,-1 1 0 0 0,0 0 0 0 0,0 0 0 0 0,1 1 0 0 0,-1-1 0 0 0,0 0 0 0 0,0 0 0 0 0,1 0 0 0 0,-1 0 0 0 0,0 0 1 0 0,0 0-1 0 0,1 0 0 0 0,-1 0 0 0 0,0 0 0 0 0,0 0 0 0 0,0 1 0 0 0,1-1 0 0 0,-1 0 0 0 0,0 0 0 0 0,0 0 0 0 0,0 0 0 0 0,0 1 0 0 0,1-1 0 0 0,-1 0 0 0 0,0 0 0 0 0,0 0 0 0 0,0 1 0 0 0,0-1 0 0 0,0 0 0 0 0,4 9 31 0 0,-1-2 48 0 0,0 2 63 0 0,0-1-1 0 0,-1 1 1 0 0,1 10 0 0 0,9 33 238 0 0,-11-46-358 0 0,0 0 1 0 0,1 0-1 0 0,-1-1 0 0 0,1 1 0 0 0,1-1 1 0 0,-1 0-1 0 0,1 1 0 0 0,0-1 1 0 0,0 0-1 0 0,7 8 0 0 0,-7-10-9 0 0,-1 0 0 0 0,1 0 0 0 0,-1-1 0 0 0,1 1 0 0 0,0-1 0 0 0,0 1 0 0 0,0-1 0 0 0,1 0 0 0 0,-1 0 0 0 0,0 0 0 0 0,1-1 0 0 0,-1 1 0 0 0,1-1 0 0 0,0 0 0 0 0,-1 0 0 0 0,1 0 0 0 0,5 0 0 0 0,-6-1-6 0 0,0 0-1 0 0,0-1 0 0 0,0 0 1 0 0,0 0-1 0 0,0 0 1 0 0,-1 0-1 0 0,1 0 0 0 0,0 0 1 0 0,-1-1-1 0 0,1 1 1 0 0,0-1-1 0 0,-1 0 0 0 0,4-3 1 0 0,1-2-12 0 0,1 0 1 0 0,9-13-1 0 0,8-15-1740 0 0,23-42 0 0 0,-47 74 1611 0 0,2-1-5 0 0,0-1-1 0 0,0 1 1 0 0,0 0 0 0 0,0 0-1 0 0,1 0 1 0 0,-1 0-1 0 0,1 1 1 0 0,0 0-1 0 0,0-1 1 0 0,1 1 0 0 0,-1 1-1 0 0,0-1 1 0 0,1 0-1 0 0,0 1 1 0 0,7-3 0 0 0,-10 5 140 0 0,0-1 1 0 0,0 1-1 0 0,-1-1 1 0 0,1 1 0 0 0,0 0-1 0 0,0-1 1 0 0,0 1 0 0 0,0 0-1 0 0,0 0 1 0 0,-1 1 0 0 0,4-1-1 0 0,-4 1 13 0 0,0 0-1 0 0,0-1 0 0 0,0 1 0 0 0,-1 0 0 0 0,1 0 0 0 0,0 0 0 0 0,-1 0 1 0 0,1 0-1 0 0,-1-1 0 0 0,1 1 0 0 0,-1 0 0 0 0,1 0 0 0 0,-1 0 1 0 0,0 0-1 0 0,1 0 0 0 0,-1 1 0 0 0,0 0 0 0 0,2 5 24 0 0,-1-1-1 0 0,-1 1 1 0 0,1-1-1 0 0,-2 12 1 0 0,2 16-10 0 0,20 116-104 0 0,-13-75 616 0 0,-2-1-1 0 0,-8 132 1 0 0,-1-163-180 0 0,-3 0 1 0 0,-16 62 0 0 0,17-86-205 0 0,-2-1 0 0 0,0 1 1 0 0,-1-1-1 0 0,-1 0 1 0 0,0-1-1 0 0,-2 0 1 0 0,-21 27-1 0 0,22-33-65 0 0,0 0 0 0 0,-1-1 0 0 0,0 0 0 0 0,-1-1 0 0 0,0 0 0 0 0,-1-1 0 0 0,-20 10 0 0 0,22-12-28 0 0,0-2 1 0 0,-1 1-1 0 0,0-2 0 0 0,1 1 0 0 0,-1-2 0 0 0,-1 1 1 0 0,1-2-1 0 0,0 0 0 0 0,-19 0 0 0 0,26-1-10 0 0,-1-1-1 0 0,1 0 0 0 0,0 0 1 0 0,0 0-1 0 0,0 0 1 0 0,0-1-1 0 0,0 0 0 0 0,1 0 1 0 0,-1 0-1 0 0,-8-6 1 0 0,11 7-22 0 0,0-1 1 0 0,0 0-1 0 0,0 0 1 0 0,0 1-1 0 0,0-1 1 0 0,1-1-1 0 0,-1 1 1 0 0,0 0-1 0 0,1 0 1 0 0,0 0-1 0 0,0-1 1 0 0,-1 1-1 0 0,1-1 1 0 0,1 1-1 0 0,-1-1 1 0 0,0 0-1 0 0,1 1 1 0 0,-1-1-1 0 0,1 1 1 0 0,0-1-1 0 0,0 0 1 0 0,0-3-1 0 0,1-4 9 0 0,1 0 0 0 0,0 0 1 0 0,1 0-1 0 0,0 0 0 0 0,0 1 0 0 0,8-16 0 0 0,34-52 258 0 0,-27 49-85 0 0,39-60 956 0 0,4 3-1 0 0,127-137 1 0 0,-157 188-913 0 0,13-13-421 0 0,85-74-1 0 0,-107 105-7402 0 0,-1 3-2624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 7511 0 0,'-1'0'17'0'0,"1"0"0"0"0,0 0 1 0 0,0 0-1 0 0,-1-1 0 0 0,1 1 0 0 0,0 0 0 0 0,-1 0 0 0 0,1 0 0 0 0,0 0 0 0 0,-1 0 0 0 0,1 0 0 0 0,0 0 0 0 0,-1 0 0 0 0,1 0 0 0 0,0 0 0 0 0,-1 0 0 0 0,1 0 0 0 0,0 0 0 0 0,-1 0 0 0 0,1 0 0 0 0,0 0 1 0 0,-1 0-1 0 0,1 0 0 0 0,0 1 0 0 0,-1-1 0 0 0,1 0 0 0 0,0 0 0 0 0,0 0 0 0 0,-1 0 0 0 0,1 1 0 0 0,0-1 0 0 0,0 0 0 0 0,-1 0 0 0 0,1 1 0 0 0,0-1 0 0 0,0 0 0 0 0,0 0 0 0 0,-1 1 0 0 0,1-1 0 0 0,0 0 1 0 0,0 1-1 0 0,0-1 0 0 0,0 0 0 0 0,0 1 0 0 0,0-1 0 0 0,0 0 0 0 0,-1 1 0 0 0,1-1 0 0 0,0 1 0 0 0,0 21-83 0 0,0-16 197 0 0,1 18 829 0 0,1 1 0 0 0,7 25 1 0 0,2 26 1667 0 0,-2 329 7793 0 0,-14-327-8915 0 0,-2 77-111 0 0,7-154-1784 0 0,-1-17-5660 0 0,-3-11-1660 0 0,0 15 1995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87 267 2591 0 0,'-16'-7'247'0'0,"-39"-14"1381"0"0,53 20-733 0 0,2 1-781 0 0,0-1 0 0 0,0 1 0 0 0,0 0 0 0 0,-1-1 0 0 0,1 1 0 0 0,0 0 0 0 0,0-1 0 0 0,0 1 0 0 0,-1 0 0 0 0,1 0 0 0 0,0-1 0 0 0,-1 1 0 0 0,1 0 0 0 0,0 0 0 0 0,-1-1 0 0 0,1 1 0 0 0,0 0 0 0 0,-1 0 0 0 0,1 0 0 0 0,0 0 1 0 0,-1-1-1 0 0,1 1 0 0 0,-1 0 0 0 0,1 0 0 0 0,0 0 0 0 0,-1 0 0 0 0,1 0 0 0 0,-1 0 0 0 0,-4-2 3315 0 0,11-3-1577 0 0,13-6 613 0 0,31-15 0 0 0,-22 13-936 0 0,-2-1-1 0 0,39-28 1 0 0,6-3 165 0 0,-53 35-1096 0 0,38-15 0 0 0,-47 22-436 0 0,1 0 0 0 0,0 0 0 0 0,0 1 0 0 0,0 0 0 0 0,20-1 0 0 0,-27 4-112 0 0,0-1 0 0 0,-1 0 0 0 0,1 0 0 0 0,0 1-1 0 0,0 0 1 0 0,0-1 0 0 0,0 1 0 0 0,-1 0 0 0 0,1 0 0 0 0,0 1-1 0 0,-1-1 1 0 0,1 0 0 0 0,-1 1 0 0 0,1 0 0 0 0,-1 0 0 0 0,0-1 0 0 0,4 5-1 0 0,-3-3 55 0 0,-1 1 0 0 0,0-1 0 0 0,0 0 0 0 0,0 1 0 0 0,0 0 0 0 0,0-1 0 0 0,0 1 0 0 0,-1 0-1 0 0,0 0 1 0 0,0 0 0 0 0,0 0 0 0 0,0 5 0 0 0,2 11 387 0 0,-2-9-231 0 0,0-1 1 0 0,0 20-1 0 0,-3-5 14 0 0,-2 99 859 0 0,4-120-1100 0 0,1-1-1 0 0,-1 0 1 0 0,0 1 0 0 0,1-1 0 0 0,0 0 0 0 0,0 1 0 0 0,0-1-1 0 0,0 0 1 0 0,0 0 0 0 0,3 4 0 0 0,-4-6-30 0 0,1-1 0 0 0,-1 0 0 0 0,0 0 0 0 0,1 0-1 0 0,-1 0 1 0 0,0 0 0 0 0,1 1 0 0 0,-1-1 0 0 0,1 0 0 0 0,-1 0 0 0 0,0 0 0 0 0,1 0-1 0 0,-1 0 1 0 0,0 0 0 0 0,1 0 0 0 0,-1 0 0 0 0,1 0 0 0 0,-1-1 0 0 0,0 1 0 0 0,1 0-1 0 0,-1 0 1 0 0,0 0 0 0 0,1 0 0 0 0,-1 0 0 0 0,0-1 0 0 0,1 1 0 0 0,-1 0 0 0 0,0 0-1 0 0,1 0 1 0 0,-1-1 0 0 0,0 1 0 0 0,10-9 57 0 0,-3 0-60 0 0,-1 0 0 0 0,-1 0 0 0 0,0-1 0 0 0,0 0 0 0 0,-1 0 0 0 0,0 0 0 0 0,4-15 0 0 0,0-1 0 0 0,-3 12-3 0 0,-1 0 1 0 0,0 0-1 0 0,-1 0 1 0 0,-1-1-1 0 0,1-16 1 0 0,-2 25-2 0 0,-1 0 1 0 0,0 0 0 0 0,-1 0 0 0 0,0 0 0 0 0,0 1-1 0 0,0-1 1 0 0,0 0 0 0 0,-1 1 0 0 0,0-1 0 0 0,0 1-1 0 0,-1-1 1 0 0,1 1 0 0 0,-1 0 0 0 0,0 0 0 0 0,-7-8-1 0 0,8 11-145 0 0,-1 0 0 0 0,1 0-1 0 0,-1 0 1 0 0,1 0-1 0 0,-1 0 1 0 0,0 1-1 0 0,0-1 1 0 0,0 1 0 0 0,0 0-1 0 0,0 0 1 0 0,0 0-1 0 0,0 0 1 0 0,0 0 0 0 0,0 1-1 0 0,-4-1 1 0 0,30 22-17920 0 0,16-9 15894 0 0,-35-11 2232 0 0,-1 0 1 0 0,0-1-1 0 0,1 1 0 0 0,-1-1 0 0 0,1 0 0 0 0,-1 0 0 0 0,0 0 1 0 0,1-1-1 0 0,3 0 0 0 0,-5 0 104 0 0,8 4 765 0 0,-8 0-566 0 0,1 0-1 0 0,0 0 1 0 0,-1 0 0 0 0,1 1 0 0 0,-1 0 0 0 0,0-1 0 0 0,0 1 0 0 0,0 0 0 0 0,-1 0 0 0 0,2 6 0 0 0,2 6 1156 0 0,2 22 1 0 0,-5-25-879 0 0,0 0 1 0 0,1 0-1 0 0,1 0 1 0 0,0 0-1 0 0,0-1 1 0 0,1 0-1 0 0,1 0 1 0 0,10 16-1 0 0,-15-27-579 0 0,-1 0 1 0 0,1 0-1 0 0,0 0 0 0 0,0 0 1 0 0,0 0-1 0 0,-1 0 0 0 0,1-1 1 0 0,0 1-1 0 0,0 0 0 0 0,0-1 1 0 0,1 1-1 0 0,-1 0 0 0 0,0-1 1 0 0,0 1-1 0 0,0-1 0 0 0,0 0 1 0 0,0 1-1 0 0,1-1 0 0 0,-1 0 1 0 0,2 0-1 0 0,-1 0 14 0 0,0 0 0 0 0,0-1 1 0 0,0 1-1 0 0,0-1 0 0 0,-1 1 0 0 0,1-1 1 0 0,0 0-1 0 0,0 1 0 0 0,-1-1 1 0 0,1 0-1 0 0,0 0 0 0 0,1-2 0 0 0,4-4 215 0 0,0 0 0 0 0,0 0 0 0 0,-1 0 0 0 0,7-11 0 0 0,-9 13-57 0 0,6-10-73 0 0,-2 1 0 0 0,0-1 0 0 0,0 0 0 0 0,-2-1 0 0 0,0 1 0 0 0,-1-1-1 0 0,0-1 1 0 0,-1 1 0 0 0,2-22 0 0 0,-5 33-132 0 0,0 4-19 0 0,-1-1 0 0 0,0 1 0 0 0,1-1 1 0 0,-1 1-1 0 0,0-1 0 0 0,0 1 0 0 0,0-1 1 0 0,0 1-1 0 0,0-1 0 0 0,-1 1 0 0 0,1-1 1 0 0,0 1-1 0 0,-1-1 0 0 0,1 1 0 0 0,-1-1 1 0 0,1 1-1 0 0,-2-2 0 0 0,1 2-2 0 0,0-1 0 0 0,1 1 0 0 0,-1 0 0 0 0,0 0 0 0 0,0 0 0 0 0,0 0 0 0 0,0 1 0 0 0,0-1-1 0 0,-1 0 1 0 0,1 0 0 0 0,0 1 0 0 0,0-1 0 0 0,0 0 0 0 0,-1 1 0 0 0,1-1 0 0 0,0 1 0 0 0,-1 0 0 0 0,1-1 0 0 0,0 1 0 0 0,-1 0 0 0 0,1 0 0 0 0,0 0 0 0 0,-1 0-1 0 0,1 0 1 0 0,-3 0 0 0 0,0 0-121 0 0,-1 1-1 0 0,1 0 0 0 0,-1-1 0 0 0,1 1 0 0 0,-1 1 1 0 0,-5 1-1 0 0,-3 0-388 0 0,9-3-1823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15 125 3311 0 0,'8'-13'256'0'0,"-1"-1"0"0"0,-1-1 0 0 0,6-16 0 0 0,12-20 18644 0 0,-24 68-15499 0 0,-3 21-1735 0 0,-29 146 2628 0 0,16-73-4208 0 0,-4 174-1 0 0,19-279-85 0 0,1 84 0 0 0,1-80 0 0 0,1 0 0 0 0,-1 0 0 0 0,1 0 0 0 0,1-1 0 0 0,0 1 0 0 0,7 16 0 0 0,-6-18-3136 0 0,1 11-7032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1 713 7367 0 0,'22'-33'-328'0'0,"0"-1"0"0"0,-2-1-1 0 0,-2 0 1 0 0,16-43 0 0 0,42-154 1225 0 0,-62 187-174 0 0,-5 17-20 0 0,-3 9 432 0 0,0 0 0 0 0,-1-1 0 0 0,-1 1 0 0 0,3-38-1 0 0,-7 52-635 0 0,0-1-1 0 0,-1 0 0 0 0,-2-9 0 0 0,3 13-328 0 0,-1 0-1 0 0,0 0 0 0 0,1 0 1 0 0,-1 0-1 0 0,0 0 0 0 0,0 0 1 0 0,0 0-1 0 0,0 0 0 0 0,0 1 1 0 0,-1-1-1 0 0,1 1 1 0 0,-3-3-1 0 0,3 3 390 0 0,-17 17 1467 0 0,15-13-1866 0 0,0 1 1 0 0,0-1-1 0 0,0 0 0 0 0,1 1 1 0 0,0-1-1 0 0,0 1 0 0 0,0 0 1 0 0,0 0-1 0 0,0 0 0 0 0,1 0 0 0 0,-2 7 1 0 0,-1 6 242 0 0,-2 27 1 0 0,3-19-248 0 0,-6 52 862 0 0,3 0 1 0 0,4 0 0 0 0,10 114-1 0 0,4-107 267 0 0,-9-72-1083 0 0,0-1-1 0 0,1 1 1 0 0,0-1-1 0 0,0 0 0 0 0,7 11 1 0 0,-10-20-180 0 0,0-1-1 0 0,0 1 1 0 0,0 0 0 0 0,0-1 0 0 0,0 1-1 0 0,0-1 1 0 0,0 1 0 0 0,1-1 0 0 0,-1 0 0 0 0,1 0-1 0 0,-1 1 1 0 0,1-1 0 0 0,-1 0 0 0 0,1 0 0 0 0,0-1-1 0 0,-1 1 1 0 0,1 0 0 0 0,0 0 0 0 0,0-1 0 0 0,-1 1-1 0 0,1-1 1 0 0,0 0 0 0 0,2 1 0 0 0,-1-1-32 0 0,-1-1 1 0 0,0 1 0 0 0,1-1-1 0 0,-1 0 1 0 0,0 1 0 0 0,0-1-1 0 0,1 0 1 0 0,-1 0 0 0 0,0-1-1 0 0,0 1 1 0 0,0 0-1 0 0,-1-1 1 0 0,1 1 0 0 0,0-1-1 0 0,0 0 1 0 0,-1 1 0 0 0,1-1-1 0 0,1-2 1 0 0,6-9-37 0 0,0-1 1 0 0,-1 0-1 0 0,-1 0 0 0 0,7-17 1 0 0,19-63-1151 0 0,-30 84 1129 0 0,0-1 0 0 0,-1 0 0 0 0,0 0 0 0 0,0 0 0 0 0,-1 0 0 0 0,0 0 0 0 0,-3-22 0 0 0,2 32 67 0 0,0 0 0 0 0,0-1 0 0 0,-1 1 0 0 0,1 0 0 0 0,0 0 0 0 0,-1-1 0 0 0,1 1 0 0 0,-1 0 0 0 0,0 0 0 0 0,1 0 0 0 0,-2-2 0 0 0,1 3 0 0 0,1 0 0 0 0,0-1 0 0 0,-1 1 0 0 0,1 0 0 0 0,0 0 0 0 0,-1-1 0 0 0,1 1 0 0 0,0 0 0 0 0,-1 0 0 0 0,1 0 0 0 0,0 0 0 0 0,-1 0 0 0 0,1-1 0 0 0,-1 1 0 0 0,1 0 0 0 0,0 0 0 0 0,-1 0 0 0 0,1 0 0 0 0,-1 0 0 0 0,1 0 0 0 0,0 0 0 0 0,-1 0 0 0 0,1 1 0 0 0,-1-1 0 0 0,1 0 0 0 0,0 0 0 0 0,-1 0 0 0 0,1 0 0 0 0,0 0 0 0 0,-1 1 0 0 0,1-1 0 0 0,0 0 0 0 0,-1 0 0 0 0,1 0 0 0 0,0 1 0 0 0,-1-1 0 0 0,1 0 0 0 0,0 1 0 0 0,-1-1 0 0 0,0 1 0 0 0,-1 0 0 0 0,0 0 0 0 0,1 0 0 0 0,-1 0 0 0 0,1 0 0 0 0,-1 0 0 0 0,1 1 0 0 0,0-1 0 0 0,0 0 0 0 0,-1 1 0 0 0,1-1 0 0 0,0 1 0 0 0,0-1 0 0 0,0 1 0 0 0,1 0 0 0 0,-1-1 0 0 0,0 1 0 0 0,0 0 0 0 0,1 0 0 0 0,-1 0 0 0 0,1 2 0 0 0,-2 3 0 0 0,0 0 48 0 0,1 0 1 0 0,0 0-1 0 0,0 1 0 0 0,1-1 1 0 0,0 0-1 0 0,0 0 0 0 0,1 0 1 0 0,-1 0-1 0 0,2 1 0 0 0,-1-1 1 0 0,4 10-1 0 0,-3-13-1 0 0,-1 0-1 0 0,1 0 1 0 0,0 0-1 0 0,0 0 1 0 0,1 0-1 0 0,-1 0 1 0 0,1-1-1 0 0,5 7 1 0 0,-6-9-32 0 0,0 1-1 0 0,0 0 1 0 0,0-1-1 0 0,0 1 1 0 0,1-1-1 0 0,-1 0 1 0 0,0 0 0 0 0,1 0-1 0 0,-1 0 1 0 0,1 0-1 0 0,-1 0 1 0 0,1-1-1 0 0,-1 1 1 0 0,1-1-1 0 0,4 1 1 0 0,-4-2 16 0 0,1 1-1 0 0,-1-1 0 0 0,0 0 1 0 0,0 0-1 0 0,0 0 1 0 0,1 0-1 0 0,-1 0 1 0 0,0-1-1 0 0,-1 1 1 0 0,1-1-1 0 0,0 0 1 0 0,0 0-1 0 0,-1 0 1 0 0,1 0-1 0 0,-1 0 1 0 0,0-1-1 0 0,1 1 1 0 0,-1-1-1 0 0,0 0 0 0 0,-1 1 1 0 0,4-7-1 0 0,2-4 47 0 0,0-1 1 0 0,-1 0-1 0 0,5-19 0 0 0,-8 22-74 0 0,0 0 1 0 0,0-1 0 0 0,-2 1-1 0 0,1-1 1 0 0,-1-17 0 0 0,-1 23-48 0 0,0 0 0 0 0,-1 0 1 0 0,0 1-1 0 0,0-1 0 0 0,0 0 0 0 0,-1 0 1 0 0,1 1-1 0 0,-1-1 0 0 0,-1 1 0 0 0,1 0 1 0 0,-1 0-1 0 0,-6-10 0 0 0,5 11-245 0 0,0 1 1 0 0,0-1-1 0 0,-1 1 0 0 0,1 0 0 0 0,-1 0 1 0 0,0 1-1 0 0,0-1 0 0 0,0 1 0 0 0,0 0 1 0 0,-7-1-1 0 0,-16-8-3407 0 0,26 4 698 0 0,2 6 2885 0 0,0 1 1 0 0,0-1-1 0 0,0 0 1 0 0,0 1-1 0 0,0-1 1 0 0,0 1-1 0 0,0-1 1 0 0,0 0-1 0 0,1 1 1 0 0,-1-1-1 0 0,0 1 1 0 0,0-1-1 0 0,0 0 1 0 0,1 1-1 0 0,-1-1 1 0 0,0 1-1 0 0,0-1 1 0 0,1 0-1 0 0,0 0-384 0 0,15-5-544 0 0,-13 4 1073 0 0,0 1 0 0 0,0 0 0 0 0,0-1 0 0 0,1 1 0 0 0,-1 0 0 0 0,1 0 1 0 0,-1 1-1 0 0,0-1 0 0 0,1 1 0 0 0,-1-1 0 0 0,1 1 0 0 0,-1 0 1 0 0,1 1-1 0 0,-1-1 0 0 0,1 0 0 0 0,-1 1 0 0 0,1 0 0 0 0,-1 0 0 0 0,0 0 1 0 0,1 0-1 0 0,-1 1 0 0 0,0-1 0 0 0,0 1 0 0 0,0 0 0 0 0,0 0 0 0 0,0 0 1 0 0,-1 0-1 0 0,1 0 0 0 0,0 1 0 0 0,-1-1 0 0 0,0 1 0 0 0,1-1 0 0 0,-1 1 1 0 0,0 0-1 0 0,2 5 0 0 0,1 2 353 0 0,-1-1 0 0 0,0 1 0 0 0,0 0 0 0 0,-1 1 0 0 0,0-1 0 0 0,-1 1 0 0 0,-1-1-1 0 0,1 1 1 0 0,-1-1 0 0 0,-1 1 0 0 0,0 0 0 0 0,-1-1 0 0 0,-2 17 0 0 0,-13 38 2282 0 0,14-61-2500 0 0,1-5 80 0 0,1-9 361 0 0,4-18 183 0 0,1 9-1021 0 0,11-28 0 0 0,-14 43 192 0 0,0-1-1 0 0,0 1 1 0 0,0-1 0 0 0,1 1-1 0 0,0 0 1 0 0,0 0 0 0 0,0 0-1 0 0,0 0 1 0 0,1 1 0 0 0,-1-1-1 0 0,7-3 1 0 0,-10 6 39 0 0,1 1 1 0 0,0-1-1 0 0,0 1 1 0 0,0 0-1 0 0,-1-1 0 0 0,1 1 1 0 0,0 0-1 0 0,0 0 0 0 0,0-1 1 0 0,0 1-1 0 0,0 0 1 0 0,0 0-1 0 0,0 0 0 0 0,0 0 1 0 0,-1 0-1 0 0,1 0 0 0 0,0 1 1 0 0,0-1-1 0 0,0 0 1 0 0,0 0-1 0 0,0 1 0 0 0,0-1 1 0 0,0 0-1 0 0,-1 1 0 0 0,1-1 1 0 0,0 1-1 0 0,0-1 1 0 0,-1 1-1 0 0,1-1 0 0 0,0 1 1 0 0,-1 0-1 0 0,1-1 0 0 0,0 1 1 0 0,-1 0-1 0 0,1-1 1 0 0,-1 1-1 0 0,1 0 0 0 0,0 1 1 0 0,2 4 28 0 0,1 1-1 0 0,-1 0 1 0 0,4 13 0 0 0,-3-9 18 0 0,0-1 95 0 0,-2-4-34 0 0,0-1 1 0 0,0 0 0 0 0,0 0-1 0 0,6 7 1 0 0,-7-11 18 0 0,1-1-113 0 0,0-1-1 0 0,0 1 1 0 0,0-1-1 0 0,0 0 1 0 0,-1 0 0 0 0,1 0-1 0 0,0 0 1 0 0,0 0-1 0 0,-1 0 1 0 0,1-1-1 0 0,2-1 1 0 0,-4 3-9 0 0,9-9-53 0 0,0 0 0 0 0,0 0-1 0 0,-1-1 1 0 0,-1 0 0 0 0,0 0 0 0 0,0-1-1 0 0,-1 0 1 0 0,6-12 0 0 0,32-97-3057 0 0,-42 114 2860 0 0,0-2-105 0 0,0 3 275 0 0,0-1 1 0 0,0 1-1 0 0,0-1 0 0 0,-1 0 0 0 0,0 1 1 0 0,0-1-1 0 0,-1 0 0 0 0,0 1 0 0 0,0-9 0 0 0,0 14 93 0 0,0 0 0 0 0,0-1 0 0 0,0 1 0 0 0,-1 0 0 0 0,1-1-1 0 0,0 1 1 0 0,0 0 0 0 0,0-1 0 0 0,0 1 0 0 0,-1 0-1 0 0,1 0 1 0 0,0-1 0 0 0,0 1 0 0 0,-1 0 0 0 0,1 0 0 0 0,0-1-1 0 0,0 1 1 0 0,-1 0 0 0 0,1 0 0 0 0,0 0 0 0 0,-1 0-1 0 0,1-1 1 0 0,0 1 0 0 0,-1 0 0 0 0,1 0 0 0 0,0 0 0 0 0,-1 0-1 0 0,1 0 1 0 0,0 0 0 0 0,-1 0 0 0 0,1 0 0 0 0,0 0-1 0 0,-1 0 1 0 0,1 0 0 0 0,0 0 0 0 0,-1 0 0 0 0,1 0 0 0 0,0 0-1 0 0,-1 1 1 0 0,1-1 0 0 0,0 0 0 0 0,-1 0 0 0 0,1 0-1 0 0,0 0 1 0 0,0 1 0 0 0,-1-1 0 0 0,1 0 0 0 0,0 0 0 0 0,-1 1-1 0 0,-11 10 623 0 0,11-9-555 0 0,0 1 0 0 0,0-1 1 0 0,0 1-1 0 0,0-1 0 0 0,0 1 0 0 0,1-1 1 0 0,0 1-1 0 0,-1-1 0 0 0,1 1 1 0 0,0 0-1 0 0,0-1 0 0 0,0 1 0 0 0,1-1 1 0 0,0 5-1 0 0,2 5 30 0 0,7 22 1 0 0,-4-17 21 0 0,81 326 974 0 0,-71-253-580 0 0,9 171 0 0 0,-25-245-498 0 0,0 0 1 0 0,-1 0-1 0 0,-1 0 0 0 0,0 0 0 0 0,-2 0 1 0 0,-4 16-1 0 0,5-24-16 0 0,0-1-1 0 0,0 0 1 0 0,0 0-1 0 0,-1 0 1 0 0,0-1 0 0 0,0 1-1 0 0,-1-1 1 0 0,0 0-1 0 0,0 0 1 0 0,0 0 0 0 0,-1-1-1 0 0,1 0 1 0 0,-2 0-1 0 0,-9 6 1 0 0,1-2 65 0 0,0-2 0 0 0,-1 1 0 0 0,1-2 0 0 0,-34 9 0 0 0,40-13-44 0 0,1 0 0 0 0,0-1 0 0 0,-1 0-1 0 0,0-1 1 0 0,1 0 0 0 0,-1 0 0 0 0,1-1 0 0 0,-1 0 0 0 0,1 0 0 0 0,0-1 0 0 0,-16-5-1 0 0,21 6-20 0 0,1 0-1 0 0,0 0 0 0 0,-1 0 1 0 0,1 0-1 0 0,0-1 1 0 0,0 0-1 0 0,0 1 0 0 0,0-1 1 0 0,0 0-1 0 0,0 0 0 0 0,0 0 1 0 0,1 0-1 0 0,-1 0 0 0 0,1 0 1 0 0,-1 0-1 0 0,1-1 0 0 0,-1-2 1 0 0,0 1 5 0 0,1 0 1 0 0,0 0 0 0 0,0 0-1 0 0,1 0 1 0 0,-1-1-1 0 0,1 1 1 0 0,0 0 0 0 0,0-1-1 0 0,2-6 1 0 0,1-5 80 0 0,1 0 1 0 0,1 1-1 0 0,0 0 1 0 0,11-21-1 0 0,18-34 178 0 0,3 3 0 0 0,79-108-1 0 0,-18 53-9070 0 0,-67 85-1027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7631 0 0,'9'42'1715'0'0,"-2"0"0"0"0,3 62-1 0 0,-8 89 4873 0 0,-1-7-1655 0 0,0-175-5137 0 0,7 96 2119 0 0,-2-72-4594 0 0,3-2-4430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5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40 241 5383 0 0,'-2'-1'151'0'0,"-1"0"-1"0"0,1 0 1 0 0,0-1-1 0 0,0 1 1 0 0,-1 0-1 0 0,1-1 1 0 0,0 0-1 0 0,0 1 1 0 0,0-1-1 0 0,0 0 1 0 0,1 0-1 0 0,-1 0 1 0 0,1 0-1 0 0,-1 0 1 0 0,1-1-1 0 0,-1 1 1 0 0,1 0-1 0 0,0-1 1 0 0,0 1-1 0 0,0-1 1 0 0,1 1-1 0 0,-1-1 1 0 0,0 1-1 0 0,1-1 0 0 0,0 1 1 0 0,0-1-1 0 0,0 0 1 0 0,0 1-1 0 0,0-1 1 0 0,0 0-1 0 0,0 1 1 0 0,1-1-1 0 0,0 1 1 0 0,-1-1-1 0 0,1 1 1 0 0,0-1-1 0 0,0 1 1 0 0,0 0-1 0 0,1-1 1 0 0,-1 1-1 0 0,0 0 1 0 0,1 0-1 0 0,1-3 1 0 0,5-5 284 0 0,0 0 1 0 0,0 1 0 0 0,0-1-1 0 0,1 2 1 0 0,1-1 0 0 0,0 1 0 0 0,0 1-1 0 0,0-1 1 0 0,1 2 0 0 0,0 0-1 0 0,0 0 1 0 0,1 1 0 0 0,-1 0-1 0 0,1 1 1 0 0,0 0 0 0 0,0 1 0 0 0,16-2-1 0 0,-24 5-333 0 0,-1-1 32 0 0,0 0 0 0 0,0 1 0 0 0,0 0 1 0 0,0-1-1 0 0,0 1 0 0 0,0 0 0 0 0,0 1 0 0 0,0-1 0 0 0,0 0 0 0 0,-1 1 0 0 0,1 0 0 0 0,0 0 0 0 0,0 0 1 0 0,0 0-1 0 0,0 0 0 0 0,-1 0 0 0 0,1 1 0 0 0,-1-1 0 0 0,5 4 0 0 0,1 3 374 0 0,0 0 0 0 0,11 15 0 0 0,-14-16-279 0 0,0 0-1 0 0,1 0 1 0 0,0-1 0 0 0,1 0-1 0 0,10 8 1 0 0,-14-12-184 0 0,-1 0 0 0 0,1 0 1 0 0,0-1-1 0 0,0 1 0 0 0,1-1 0 0 0,-1 0 0 0 0,0 0 0 0 0,0 0 0 0 0,0 0 1 0 0,1-1-1 0 0,-1 1 0 0 0,0-1 0 0 0,1 0 0 0 0,-1 0 0 0 0,1 0 0 0 0,-1 0 1 0 0,0-1-1 0 0,1 1 0 0 0,-1-1 0 0 0,0 0 0 0 0,0 0 0 0 0,0 0 0 0 0,1 0 1 0 0,-1-1-1 0 0,0 1 0 0 0,-1-1 0 0 0,6-4 0 0 0,-3 2-32 0 0,-1-1-1 0 0,0 0 1 0 0,0 0-1 0 0,-1-1 1 0 0,0 1-1 0 0,0-1 1 0 0,0 1-1 0 0,0-1 1 0 0,-1 0-1 0 0,0 0 1 0 0,0 0-1 0 0,-1 0 1 0 0,0-1 0 0 0,1-8-1 0 0,-2 14-6 0 0,0 0 1 0 0,0 0-1 0 0,0-1 1 0 0,0 1-1 0 0,0 0 0 0 0,0 0 1 0 0,-1 0-1 0 0,1-1 1 0 0,0 1-1 0 0,-1 0 0 0 0,1 0 1 0 0,-1 0-1 0 0,0-2 0 0 0,1 3-2 0 0,0-1-1 0 0,-1 1 1 0 0,1 0 0 0 0,0-1-1 0 0,0 1 1 0 0,0 0-1 0 0,-1-1 1 0 0,1 1-1 0 0,0 0 1 0 0,-1 0-1 0 0,1-1 1 0 0,0 1-1 0 0,-1 0 1 0 0,1 0-1 0 0,0 0 1 0 0,-1-1-1 0 0,1 1 1 0 0,0 0-1 0 0,-1 0 1 0 0,1 0-1 0 0,0 0 1 0 0,-1 0 0 0 0,1 0-1 0 0,-1 0 1 0 0,1 0-1 0 0,0 0 1 0 0,-1 0-1 0 0,1 0 1 0 0,-1 0-1 0 0,1 0 1 0 0,0 0-1 0 0,-1 0 1 0 0,1 0-1 0 0,0 0 1 0 0,-1 0-1 0 0,1 1 1 0 0,-1-1-1 0 0,0 0 10 0 0,-14 4 56 0 0,-31 9-1 0 0,31-8-42 0 0,0-1 1 0 0,-18 3-1 0 0,23-4-14 0 0,5-1-2253 0 0,12-4-3070 0 0,7-6-3245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6991 0 0,'-1'0'28'0'0,"0"1"0"0"0,0-1 0 0 0,0 0-1 0 0,0 1 1 0 0,0-1 0 0 0,0 1 0 0 0,0-1 0 0 0,1 1-1 0 0,-1 0 1 0 0,0-1 0 0 0,0 1 0 0 0,0 0-1 0 0,0 0 1 0 0,1-1 0 0 0,-1 1 0 0 0,0 0-1 0 0,1 0 1 0 0,-1 0 0 0 0,1 0 0 0 0,-1 0 0 0 0,1 0-1 0 0,0 0 1 0 0,-1 0 0 0 0,1 0 0 0 0,0 0-1 0 0,-1 2 1 0 0,-7 14 1137 0 0,6-15-835 0 0,1 1-1 0 0,-1 0 1 0 0,1-1-1 0 0,0 1 1 0 0,0 0-1 0 0,0 0 1 0 0,0 0-1 0 0,1 0 1 0 0,-1 0-1 0 0,1 6 1 0 0,-4 12 1350 0 0,0 12 799 0 0,4-25-1946 0 0,0-1 1 0 0,0 1-1 0 0,1 0 0 0 0,3 12 1 0 0,-4-18-450 0 0,1 0 1 0 0,0 0-1 0 0,-1 0 1 0 0,1 0-1 0 0,0 0 1 0 0,0 0-1 0 0,0 0 1 0 0,0-1-1 0 0,1 1 1 0 0,-1 0-1 0 0,0-1 1 0 0,1 1-1 0 0,-1-1 1 0 0,1 1-1 0 0,0-1 1 0 0,-1 0-1 0 0,1 0 1 0 0,3 2-1 0 0,-2-2-105 0 0,0 0 0 0 0,0 0-1 0 0,-1-1 1 0 0,1 1 0 0 0,0-1-1 0 0,0 0 1 0 0,0 0 0 0 0,0 0 0 0 0,0 0-1 0 0,0 0 1 0 0,-1 0 0 0 0,5-2-1 0 0,0 0-651 0 0,-1 0 1 0 0,1 0-1 0 0,-1-1 0 0 0,11-5 0 0 0,-11 4-1241 0 0,1 0 1 0 0,-1 0-1 0 0,8-8 0 0 0,-4 1-2313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42 237 6335 0 0,'-2'1'178'0'0,"0"1"-1"0"0,0-1 0 0 0,0 1 1 0 0,0-1-1 0 0,1 1 1 0 0,-1 0-1 0 0,0 0 0 0 0,1-1 1 0 0,-1 1-1 0 0,1 0 0 0 0,0 1 1 0 0,-1-1-1 0 0,0 3 0 0 0,-11 32 4646 0 0,11-29-4170 0 0,2-5-386 0 0,-1 0 1 0 0,0 0-1 0 0,1 0 1 0 0,0 0 0 0 0,0 0-1 0 0,0 0 1 0 0,0 1-1 0 0,0-1 1 0 0,0 0-1 0 0,1 0 1 0 0,0 0-1 0 0,-1 0 1 0 0,1 0-1 0 0,1 0 1 0 0,-1 0-1 0 0,0 0 1 0 0,1 0-1 0 0,2 3 1 0 0,-3-4-143 0 0,0-1 0 0 0,0 1 0 0 0,1-1 0 0 0,-1 0 1 0 0,0 0-1 0 0,1 1 0 0 0,-1-1 0 0 0,1 0 0 0 0,0 0 0 0 0,-1 0 0 0 0,1-1 1 0 0,0 1-1 0 0,-1 0 0 0 0,1-1 0 0 0,0 1 0 0 0,0-1 0 0 0,0 1 1 0 0,-1-1-1 0 0,1 0 0 0 0,0 0 0 0 0,0 0 0 0 0,0 0 0 0 0,0 0 1 0 0,0 0-1 0 0,-1-1 0 0 0,1 1 0 0 0,0 0 0 0 0,0-1 0 0 0,0 0 1 0 0,-1 1-1 0 0,4-2 0 0 0,4-3 74 0 0,0 0 0 0 0,-1-1 0 0 0,1 0 0 0 0,-1 0 1 0 0,0 0-1 0 0,-1-1 0 0 0,1 0 0 0 0,-1-1 0 0 0,10-13 0 0 0,-6 4-158 0 0,-1 0-1 0 0,-1 0 0 0 0,0-1 1 0 0,7-19-1 0 0,-14 30-32 0 0,0 0 1 0 0,0 0-1 0 0,1-11 1 0 0,-3 15-53 0 0,1 0 0 0 0,-1 0 0 0 0,0 0 1 0 0,0 0-1 0 0,0 0 0 0 0,-1 0 0 0 0,1 0 0 0 0,-1 0 1 0 0,0 0-1 0 0,-1-4 0 0 0,0 5-294 0 0,0 1 0 0 0,0-1 0 0 0,0 1 0 0 0,0 0 0 0 0,0 0-1 0 0,0 0 1 0 0,0 0 0 0 0,-3-1 0 0 0,-4 2-1373 0 0,8 0 1698 0 0,1 0 0 0 0,0 1 0 0 0,0-1 0 0 0,0 0 0 0 0,0 1 0 0 0,0-1 0 0 0,0 0 0 0 0,0 1 0 0 0,0-1-1 0 0,0 1 1 0 0,0-1 0 0 0,0 0 0 0 0,0 1 0 0 0,1-1 0 0 0,-1 0 0 0 0,0 1 0 0 0,0-1 0 0 0,0 0 0 0 0,0 1 0 0 0,1-1 0 0 0,-1 0-1 0 0,0 1 1 0 0,0-1 0 0 0,0 0 0 0 0,1 0 0 0 0,-1 1 0 0 0,0-1 0 0 0,1 0 0 0 0,3 7 138 0 0,0 0 0 0 0,0 0 0 0 0,-1 0 0 0 0,0 0 0 0 0,-1 0 0 0 0,1 1 0 0 0,-1-1 0 0 0,-1 1 0 0 0,1 0 0 0 0,-1-1 1 0 0,0 10-1 0 0,-1-9 55 0 0,0 5 425 0 0,0-1 0 0 0,-2 1-1 0 0,1 0 1 0 0,-2-1 0 0 0,-6 23-1 0 0,7-29-237 0 0,2-5-322 0 0,0-1 0 0 0,0 1 0 0 0,0-1 0 0 0,-1 1 0 0 0,1-1 1 0 0,0 1-1 0 0,-1-1 0 0 0,1 1 0 0 0,0-1 0 0 0,-1 1 0 0 0,1-1 0 0 0,0 1 1 0 0,-1-1-1 0 0,1 0 0 0 0,-1 1 0 0 0,1-1 0 0 0,-1 0 0 0 0,1 1 0 0 0,0-1 1 0 0,-1 0-1 0 0,0 0 0 0 0,1 1 0 0 0,-1-1 0 0 0,1 0 0 0 0,-1 0 0 0 0,1 0 1 0 0,-2 0-1 0 0,1 1 344 0 0,2-7-325 0 0,0 1 0 0 0,0 0 0 0 0,0-1 1 0 0,0 1-1 0 0,3-6 0 0 0,2-7 35 0 0,28-92-99 0 0,-18 75 0 0 0,-16 35 1 0 0,0 0 0 0 0,0 0 0 0 0,0-1 0 0 0,0 1-1 0 0,0 0 1 0 0,0 0 0 0 0,1-1 0 0 0,-1 1 0 0 0,0 0 0 0 0,0 0 0 0 0,0-1 0 0 0,0 1-1 0 0,1 0 1 0 0,-1 0 0 0 0,0 0 0 0 0,0-1 0 0 0,1 1 0 0 0,-1 0 0 0 0,0 0 0 0 0,0 0-1 0 0,1 0 1 0 0,-1 0 0 0 0,0 0 0 0 0,0 0 0 0 0,1-1 0 0 0,-1 1 0 0 0,0 0 0 0 0,0 0-1 0 0,1 0 1 0 0,-1 0 0 0 0,0 0 0 0 0,0 0 0 0 0,1 0 0 0 0,-1 0 0 0 0,0 0 0 0 0,1 1-1 0 0,-1-1 1 0 0,0 0 0 0 0,0 0 0 0 0,1 0 0 0 0,-1 0 0 0 0,0 0 0 0 0,0 0 0 0 0,1 0-1 0 0,-1 1 1 0 0,0-1 0 0 0,0 0 0 0 0,0 0 0 0 0,1 0 0 0 0,-1 1 0 0 0,0-1 0 0 0,0 0-1 0 0,0 0 1 0 0,0 0 0 0 0,1 1 0 0 0,-1-1 0 0 0,0 0 0 0 0,0 0 0 0 0,0 1 0 0 0,0-1-1 0 0,3 5 56 0 0,-1 0-1 0 0,1 0 0 0 0,-1 0 0 0 0,-1 0 0 0 0,1 0 1 0 0,-1 0-1 0 0,0 0 0 0 0,0 1 0 0 0,0-1 0 0 0,0 6 0 0 0,2 14 406 0 0,5 26 730 0 0,-8-49-983 0 0,1-2-165 0 0,0 1 0 0 0,0-1 1 0 0,-1 0-1 0 0,1 1 0 0 0,0-1 0 0 0,-1 0 1 0 0,1 1-1 0 0,0-1 0 0 0,0 0 0 0 0,0 0 0 0 0,-1 0 1 0 0,1 0-1 0 0,0 0 0 0 0,0 0 0 0 0,0 0 0 0 0,1 0 1 0 0,1-2-4 0 0,-1 0 0 0 0,1 0-1 0 0,-1 0 1 0 0,0-1 0 0 0,0 1 0 0 0,0-1 0 0 0,3-3 0 0 0,18-22 162 0 0,-23 28-202 0 0,0 0 1 0 0,0-1-1 0 0,0 1 0 0 0,0 0 1 0 0,0 0-1 0 0,1 0 0 0 0,-1-1 0 0 0,0 1 1 0 0,0 0-1 0 0,0 0 0 0 0,0 0 1 0 0,1 0-1 0 0,-1-1 0 0 0,0 1 0 0 0,0 0 1 0 0,1 0-1 0 0,-1 0 0 0 0,0 0 1 0 0,0 0-1 0 0,1 0 0 0 0,-1 0 1 0 0,0 0-1 0 0,0 0 0 0 0,1 0 0 0 0,-1 0 1 0 0,0 0-1 0 0,0 0 0 0 0,1 0 1 0 0,-1 0-1 0 0,0 0 0 0 0,0 0 1 0 0,1 0-1 0 0,-1 0 0 0 0,0 0 0 0 0,0 0 1 0 0,1 0-1 0 0,-1 0 0 0 0,0 0 1 0 0,0 0-1 0 0,0 1 0 0 0,1-1 1 0 0,-1 0-1 0 0,0 0 0 0 0,0 0 0 0 0,0 0 1 0 0,1 1-1 0 0,-1-1 0 0 0,0 0 1 0 0,1 1 160 0 0,5 5-373 0 0,-6-5 84 0 0,1-1-1 0 0,-1 0 1 0 0,1 0 0 0 0,-1 0-1 0 0,1 0 1 0 0,-1 0 0 0 0,1 0-1 0 0,-1 0 1 0 0,1 0-1 0 0,-1 0 1 0 0,1 0 0 0 0,-1 0-1 0 0,1 0 1 0 0,-1 0 0 0 0,1 0-1 0 0,-1-1 1 0 0,1 1 0 0 0,-1 0-1 0 0,1 0 1 0 0,-1-1 0 0 0,1 1-1 0 0,-1 0 1 0 0,1-1-1 0 0,9-13-2023 0 0,-7 8 1068 0 0,0 0 0 0 0,-1-1 0 0 0,2-8 0 0 0,2-4-1464 0 0,-4 13 1631 0 0,0-1 0 0 0,-1 1-1 0 0,0-1 1 0 0,0 1 0 0 0,0-11 0 0 0,-1 9 43 0 0,1-1 0 0 0,0 1-1 0 0,0 0 1 0 0,0 0 0 0 0,1 0 0 0 0,4-10-1 0 0,14-37 3541 0 0,-16 63-134 0 0,1 2-1207 0 0,0 0 1 0 0,-1 1-1 0 0,0 0 1 0 0,-1 0-1 0 0,-1 0 1 0 0,2 13-1 0 0,3 71 1737 0 0,-6-67-1975 0 0,0 55 1073 0 0,-12 86 0 0 0,1-31-906 0 0,7-85-1093 0 0,-1 47 229 0 0,4-82-337 0 0,1 0-1 0 0,1 1 1 0 0,5 23-1 0 0,-6-38-76 0 0,0 0 1 0 0,0 1-1 0 0,1-1 1 0 0,-1 0-1 0 0,1 0 0 0 0,0 0 1 0 0,0 0-1 0 0,1 0 1 0 0,4 6-1 0 0,-6-9-781 0 0,18-22-2643 0 0,-16 14 2471 0 0,0 0-1 0 0,0 0 1 0 0,0-1 0 0 0,-1 1 0 0 0,2-10 0 0 0,2-21-5807 0 0,-2 5 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5903 0 0,'3'-9'643'0'0,"1"1"0"0"0,1-1-1 0 0,0 1 1 0 0,0 0 0 0 0,0 0-1 0 0,1 0 1 0 0,9-8 0 0 0,-12 13-45 0 0,1-1 0 0 0,0 1 1 0 0,0 0-1 0 0,0 0 0 0 0,0 0 1 0 0,0 0-1 0 0,8-2 0 0 0,-10 4-309 0 0,1 0 1 0 0,-1 0-1 0 0,0 0 1 0 0,0 1-1 0 0,1-1 0 0 0,-1 1 1 0 0,1-1-1 0 0,-1 1 0 0 0,1 0 1 0 0,-1 0-1 0 0,0 0 0 0 0,1 0 1 0 0,-1 1-1 0 0,1-1 0 0 0,-1 1 1 0 0,0-1-1 0 0,4 2 0 0 0,-4-1-178 0 0,-1 0 0 0 0,0 0-1 0 0,0 0 1 0 0,1 0 0 0 0,-1 0-1 0 0,0 1 1 0 0,0-1 0 0 0,0 0-1 0 0,0 1 1 0 0,-1-1 0 0 0,1 0-1 0 0,0 1 1 0 0,0-1 0 0 0,-1 1-1 0 0,1-1 1 0 0,-1 1 0 0 0,1-1-1 0 0,-1 1 1 0 0,0-1 0 0 0,0 1-1 0 0,0 0 1 0 0,0-1 0 0 0,0 1 0 0 0,0-1-1 0 0,0 3 1 0 0,-1 5 468 0 0,0 0 1 0 0,-1 0 0 0 0,-3 10-1 0 0,4-16-387 0 0,-7 19 560 0 0,0-1 0 0 0,-18 31-1 0 0,9-18-443 0 0,13-25-235 0 0,-11 22-63 0 0,-20 31 0 0 0,34-60-279 0 0,5-26-2572 0 0,0 0 289 0 0,2 0-1 0 0,17-43 1 0 0,-6 29-794 0 0,31-52-1 0 0,-48 90 3331 0 0,1-4 73 0 0,1 1 1 0 0,0 1 0 0 0,-1-1-1 0 0,1 0 1 0 0,0 0 0 0 0,1 1-1 0 0,-1-1 1 0 0,0 1 0 0 0,1 0 0 0 0,0-1-1 0 0,-1 1 1 0 0,4-2 0 0 0,7 19 3662 0 0,-9-8-2960 0 0,0 0 1 0 0,-1 0 0 0 0,1 0 0 0 0,-1 0-1 0 0,0 1 1 0 0,1 9 0 0 0,9 49 3124 0 0,-7-31-2237 0 0,-3-13-602 0 0,-3-17-660 0 0,0-1 0 0 0,1 1 0 0 0,0-1 0 0 0,2 10 0 0 0,-3-14-345 0 0,1 0-1 0 0,-1 1 1 0 0,0-1 0 0 0,0 0-1 0 0,0 1 1 0 0,1-1 0 0 0,-1 0-1 0 0,0 1 1 0 0,1-1 0 0 0,-1 0-1 0 0,0 0 1 0 0,0 1-1 0 0,1-1 1 0 0,-1 0 0 0 0,0 0-1 0 0,1 0 1 0 0,-1 0 0 0 0,1 1-1 0 0,-1-1 1 0 0,0 0 0 0 0,1 0-1 0 0,-1 0 1 0 0,0 0 0 0 0,1 0-1 0 0,-1 0 1 0 0,1 0 0 0 0,-1 0-1 0 0,0 0 1 0 0,1 0 0 0 0,-1 0-1 0 0,1 0 1 0 0,-1 0-1 0 0,0 0 1 0 0,1-1 0 0 0,-1 1-1 0 0,0 0 1 0 0,1 0 0 0 0,-1-1-1 0 0,12-7 284 0 0,1-10-226 0 0,-2 1 0 0 0,0-2-1 0 0,-1 0 1 0 0,8-21-1 0 0,18-35-385 0 0,-35 75 288 0 0,-1-1 0 0 0,0 0-1 0 0,0 1 1 0 0,1-1-1 0 0,-1 1 1 0 0,1-1-1 0 0,-1 1 1 0 0,0-1 0 0 0,1 1-1 0 0,-1-1 1 0 0,1 1-1 0 0,-1 0 1 0 0,1-1 0 0 0,0 1-1 0 0,-1-1 1 0 0,1 1-1 0 0,-1 0 1 0 0,1 0-1 0 0,0-1 1 0 0,-1 1 0 0 0,1 0-1 0 0,-1 0 1 0 0,1 0-1 0 0,0 0 1 0 0,-1 0 0 0 0,1 0-1 0 0,0 0 1 0 0,-1 0-1 0 0,1 0 1 0 0,0 0-1 0 0,0 0 1 0 0,0 2 7 0 0,1-1-1 0 0,-1 1 1 0 0,0-1 0 0 0,0 1 0 0 0,0 0-1 0 0,0-1 1 0 0,-1 1 0 0 0,1 0-1 0 0,0 0 1 0 0,-1 0 0 0 0,1-1-1 0 0,-1 1 1 0 0,0 0 0 0 0,0 0 0 0 0,1 0-1 0 0,-1 0 1 0 0,-1 0 0 0 0,1 0-1 0 0,0 0 1 0 0,-1 2 0 0 0,1-2 17 0 0,0 1 0 0 0,0 0 1 0 0,0-1-1 0 0,0 1 0 0 0,0-1 1 0 0,1 1-1 0 0,-1 0 0 0 0,1-1 0 0 0,-1 1 1 0 0,3 3-1 0 0,-3-6-49 0 0,0 1 0 0 0,0-1 0 0 0,0 0 0 0 0,1 0 1 0 0,-1 0-1 0 0,0 1 0 0 0,0-1 0 0 0,1 0 0 0 0,-1 0 0 0 0,0 0 0 0 0,0 0 0 0 0,1 0 1 0 0,-1 1-1 0 0,0-1 0 0 0,1 0 0 0 0,-1 0 0 0 0,0 0 0 0 0,0 0 0 0 0,1 0 0 0 0,-1 0 1 0 0,0 0-1 0 0,1 0 0 0 0,-1 0 0 0 0,0 0 0 0 0,0 0 0 0 0,1 0 0 0 0,-1 0 0 0 0,0 0 1 0 0,1 0-1 0 0,-1-1 0 0 0,0 1 0 0 0,0 0 0 0 0,1 0 0 0 0,-1 0 0 0 0,0 0 0 0 0,0 0 1 0 0,1-1-1 0 0,-1 1 0 0 0,0 0 0 0 0,0 0 0 0 0,0 0 0 0 0,1-1 0 0 0,-1 1 0 0 0,0 0 0 0 0,0 0 1 0 0,0-1-1 0 0,2-1-685 0 0,0 0 0 0 0,0 0 0 0 0,-1 0 0 0 0,1 0 0 0 0,-1 0 0 0 0,1 0 0 0 0,-1-1 0 0 0,2-3 0 0 0,0-2-3663 0 0,6-7-4471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12551 0 0,'0'0'971'0'0,"0"1"-635"0"0,8 31 5800 0 0,7 63 0 0 0,-6 36-1582 0 0,-3-34-3160 0 0,41 322-705 0 0,-42-403-3780 0 0,1 4-6036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7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3 230 8783 0 0,'0'0'674'0'0,"-3"-14"-145"0"0,4 11 99 0 0,-1 0 0 0 0,0 1 0 0 0,0-1-1 0 0,1 1 1 0 0,-1-1 0 0 0,1 1 0 0 0,0-1 0 0 0,0 1 0 0 0,0-1 0 0 0,0 1 0 0 0,3-4-1 0 0,-2 3-211 0 0,0 1 0 0 0,0-1 0 0 0,0 1-1 0 0,0 0 1 0 0,1-1 0 0 0,-1 1 0 0 0,1 1 0 0 0,4-4-1 0 0,-2 3-178 0 0,-1-1 0 0 0,1 2 0 0 0,0-1-1 0 0,0 0 1 0 0,0 1 0 0 0,0 0-1 0 0,0 0 1 0 0,0 1 0 0 0,0-1 0 0 0,0 1-1 0 0,10 1 1 0 0,-8 0-90 0 0,6 1 295 0 0,24-1 0 0 0,-33-1-358 0 0,-1 0 1 0 0,0 0-1 0 0,0 0 1 0 0,1-1 0 0 0,-1 0-1 0 0,0 0 1 0 0,0 0 0 0 0,0 0-1 0 0,0 0 1 0 0,0-1-1 0 0,0 1 1 0 0,5-4 0 0 0,2-3 275 0 0,-7 7-275 0 0,-1-1 0 0 0,0 0 0 0 0,1 0 0 0 0,-1 0 0 0 0,0 0 0 0 0,0 0 0 0 0,0 0 0 0 0,0 0 0 0 0,1-4 0 0 0,28-45 659 0 0,-6-1-602 0 0,-24 51-88 0 0,0 4 24 0 0,1 5 267 0 0,-13 26 507 0 0,8-29-680 0 0,1-1 1 0 0,1 0 0 0 0,-1 1 0 0 0,1 0 0 0 0,0-1-1 0 0,0 1 1 0 0,0 0 0 0 0,0-1 0 0 0,1 1 0 0 0,0 0 0 0 0,0 5-1 0 0,1-9 114 0 0,0 1-231 0 0,0 0 1 0 0,0 1-1 0 0,0-1 1 0 0,1 0-1 0 0,-1 0 1 0 0,1-1-1 0 0,-1 1 1 0 0,1 0-1 0 0,0 0 1 0 0,-1-1-1 0 0,1 1 1 0 0,3 1-1 0 0,-4-2-38 0 0,4 3-16 0 0,1-1 0 0 0,0 1 0 0 0,-1-1 0 0 0,1 0 0 0 0,0 0-1 0 0,1-1 1 0 0,-1 0 0 0 0,0 0 0 0 0,1 0 0 0 0,-1-1 0 0 0,1 0 0 0 0,0 0-1 0 0,-1 0 1 0 0,9-1 0 0 0,-6-1-2 0 0,0 0-1 0 0,1 0 0 0 0,-1-1 1 0 0,0-1-1 0 0,0 1 1 0 0,0-1-1 0 0,0-1 1 0 0,0 1-1 0 0,11-8 1 0 0,-9 5-1263 0 0,0 0-6555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3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55 157 3887 0 0,'-54'-6'10688'0'0,"63"5"-5030"0"0,6-5-3900 0 0,0 0-791 0 0,8 2 427 0 0,1 0 1 0 0,-1 2-1 0 0,0 1 1 0 0,39 2-1 0 0,-3 0-277 0 0,591-7 603 0 0,-543 3-1720 0 0,181-30 0 0 0,-261 28 0 0 0,1-2 0 0 0,-1-1 0 0 0,0-2 0 0 0,27-12 0 0 0,-51 20 0 0 0,0 0 0 0 0,0 0 0 0 0,0-1 0 0 0,0 1 0 0 0,4-4 0 0 0,-7 6 0 0 0,0-1 0 0 0,0 1 0 0 0,0 0 0 0 0,0 0 0 0 0,0 0 0 0 0,0 0 0 0 0,1 0 0 0 0,-1-1 0 0 0,0 1 0 0 0,0 0 0 0 0,0 0 0 0 0,0 0 0 0 0,0-1 0 0 0,0 1 0 0 0,0 0 0 0 0,0 0 0 0 0,0 0 0 0 0,0 0 0 0 0,0-1 0 0 0,0 1 0 0 0,0 0 0 0 0,0 0 0 0 0,0 0 0 0 0,0 0 0 0 0,0-1 0 0 0,0 1 0 0 0,0 0 0 0 0,0 0 0 0 0,0 0 0 0 0,0-1 0 0 0,-1 1 0 0 0,1 0 0 0 0,0 0 0 0 0,0 0 0 0 0,0 0 0 0 0,0 0 0 0 0,0-1 0 0 0,0 1 0 0 0,-1 0 0 0 0,1 0 0 0 0,0 0 0 0 0,0 0 0 0 0,0 0 0 0 0,0 0 0 0 0,0 0 0 0 0,-1 0 0 0 0,1 0 0 0 0,0 0 0 0 0,0-1 0 0 0,-1 1 0 0 0,-6-2 0 0 0,7 2 0 0 0,-9-2 0 0 0,1 0 0 0 0,0 0 0 0 0,-1 1 0 0 0,1 1 0 0 0,-1 0 0 0 0,1 0 0 0 0,-1 0 0 0 0,-9 2 0 0 0,-9 4 0 0 0,-31 9 0 0 0,0 1 0 0 0,-158 35-97 0 0,-67 14-46 0 0,-199 51 282 0 0,331-65-47 0 0,103-34-83 0 0,107-21-9 0 0,-1 1 0 0 0,68 5 0 0 0,-69 0 0 0 0,390-12 0 0 0,-385 7 0 0 0,0-3 0 0 0,0-3 0 0 0,76-21 0 0 0,-131 28 0 0 0,12-4 0 0 0,19-8 0 0 0,-33 12 0 0 0,-1 0 0 0 0,0 0 0 0 0,0 0 0 0 0,0-1 0 0 0,0 0 0 0 0,-1 0 0 0 0,1 0 0 0 0,-1 0 0 0 0,1 0 0 0 0,3-6 0 0 0,-4 0 0 0 0,-3 8-96 0 0,0-1 0 0 0,0 1 0 0 0,0 0 0 0 0,0-1 0 0 0,0 1 0 0 0,-1-1 0 0 0,1 1 0 0 0,0 0 0 0 0,-1-1 0 0 0,1 1 1 0 0,-1 0-1 0 0,0-1 0 0 0,1 1 0 0 0,-1 0 0 0 0,0 0 0 0 0,0 0 0 0 0,1 0 0 0 0,-1 0 0 0 0,0 0 0 0 0,0 0 0 0 0,-2-1 0 0 0,1 0-596 0 0,-1 0 1 0 0,1 1-1 0 0,-1 0 0 0 0,1-1 1 0 0,-1 1-1 0 0,0 0 0 0 0,1 0 1 0 0,-1 0-1 0 0,-4 0 0 0 0,-12-1-9504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0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4 180 3799 0 0,'0'0'291'0'0,"0"-1"-174"0"0,-1 0 1 0 0,1 0-1 0 0,-1 1 0 0 0,1-1 1 0 0,0 0-1 0 0,-1 0 0 0 0,1 0 1 0 0,0 1-1 0 0,0-1 0 0 0,0 0 1 0 0,0 0-1 0 0,0 0 0 0 0,0 0 1 0 0,0 1-1 0 0,0-1 0 0 0,0-1 1 0 0,2 0 231 0 0,-1-1 1 0 0,1 1-1 0 0,0 0 1 0 0,0 1-1 0 0,0-1 1 0 0,0 0-1 0 0,0 0 1 0 0,0 1-1 0 0,0-1 1 0 0,4-1-1 0 0,27-12 3141 0 0,-26 13-3316 0 0,42-16 1870 0 0,2 2 1 0 0,0 2 0 0 0,1 2-1 0 0,64-5 1 0 0,213-2 4561 0 0,-84 22-5316 0 0,33-1-235 0 0,-263-2-1055 0 0,5-1 0 0 0,35-5 0 0 0,-248 40 0 0 0,-162 4 0 0 0,-2-18 0 0 0,276-16 0 0 0,34-2 0 0 0,-114 11 0 0 0,161-12 0 0 0,4 1 0 0 0,7 1 0 0 0,354 48 0 0 0,-341-49 0 0 0,85 9 0 0 0,1-6 0 0 0,207-15 0 0 0,-296 8 0 0 0,-5 1 0 0 0,-1-1 0 0 0,1 0 0 0 0,0-1 0 0 0,-1-1 0 0 0,29-11 0 0 0,-36 10 0 0 0,-5-1 0 0 0,-4 5 0 0 0,0 0 0 0 0,1 0 0 0 0,-1 0 0 0 0,0 0 0 0 0,1 0 0 0 0,-1 1 0 0 0,0-1 0 0 0,0 0 0 0 0,0 1 0 0 0,0-1 0 0 0,0 0 0 0 0,0 1 0 0 0,0-1 0 0 0,0 1 0 0 0,0-1 0 0 0,0 1 0 0 0,0 0 0 0 0,0-1 0 0 0,0 1 0 0 0,-2 0 0 0 0,-24-5 0 0 0,-19 2 0 0 0,0 2 0 0 0,-65 6 0 0 0,-91 22 0 0 0,182-24 0 0 0,-7 0 0 0 0,1 2 0 0 0,-1 1 0 0 0,1 1 0 0 0,-32 14 0 0 0,47-15 0 0 0,10-6 0 0 0,1 0 0 0 0,0 0 0 0 0,-1 0 0 0 0,1 0 0 0 0,0 0 0 0 0,-1 1 0 0 0,1-1 0 0 0,0 0 0 0 0,-1 0 0 0 0,1 1 0 0 0,0-1 0 0 0,0 0 0 0 0,-1 0 0 0 0,1 1 0 0 0,0-1 0 0 0,0 0 0 0 0,0 1 0 0 0,-1-1 0 0 0,1 0 0 0 0,0 1 0 0 0,0-1 0 0 0,0 0 0 0 0,0 1 0 0 0,0-1 0 0 0,0 0 0 0 0,0 1 0 0 0,-1-1 0 0 0,1 0 0 0 0,0 1 0 0 0,0-1 0 0 0,0 1 0 0 0,1-1 0 0 0,2 4 0 0 0,1-1 0 0 0,0-1 0 0 0,0 1 0 0 0,-1 0 0 0 0,2-1 0 0 0,-1 0 0 0 0,0 0 0 0 0,0 0 0 0 0,1-1 0 0 0,-1 1 0 0 0,8 0 0 0 0,9 2 0 0 0,21 0 0 0 0,-30-3 0 0 0,65 2 0 0 0,1-3 0 0 0,-1-3 0 0 0,93-17 0 0 0,-137 15 0 0 0,40-11 0 0 0,-63 13 0 0 0,0 0 0 0 0,0-1 0 0 0,0 0 0 0 0,-1 0 0 0 0,0-1 0 0 0,0 0 0 0 0,0-1 0 0 0,11-9 0 0 0,-18 13-87 0 0,0-1 0 0 0,0 1 0 0 0,0-1 0 0 0,0 1 0 0 0,-1-1 0 0 0,1 0 0 0 0,-1 0 0 0 0,1 0 0 0 0,-1 0 0 0 0,0 0 0 0 0,0 0 0 0 0,-1 0 0 0 0,1 0 0 0 0,-1 0 0 0 0,1 0 0 0 0,-1-1 0 0 0,0 1 0 0 0,0 0 0 0 0,0 0 0 0 0,-1 0 0 0 0,0-5 0 0 0,-2-6-1475 0 0,-1 0 0 0 0,-1 0 0 0 0,-8-19 0 0 0,10 27 696 0 0,-10-24-9330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8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22 296 4975 0 0,'-22'-4'21161'0'0,"30"-1"-17050"0"0,9-2-5358 0 0,-11 6 3309 0 0,158-27-357 0 0,-113 14-1705 0 0,97-40 0 0 0,-85 29 0 0 0,-28 11-2060 0 0,18-9-5339 0 0,6-3 1108 0 0,-59 26 5974 0 0,1-1 0 0 0,0 1 0 0 0,-1 0 0 0 0,1 0 0 0 0,0-1 0 0 0,0 1 1 0 0,-1 0-1 0 0,1 0 0 0 0,0 0 0 0 0,0 0 0 0 0,0 0 0 0 0,-1 0 0 0 0,1 0 1 0 0,0 0-1 0 0,0 0 0 0 0,-1 0 0 0 0,1 0 0 0 0,0 0 0 0 0,0 1 0 0 0,-1-1 1 0 0,1 0-1 0 0,0 1 0 0 0,1 0 0 0 0,-1 0 295 0 0,-1 0 0 0 0,1-1 1 0 0,0 1-1 0 0,0 0 0 0 0,-1 0 0 0 0,1 1 0 0 0,-1-1 1 0 0,1 0-1 0 0,-1 0 0 0 0,1 0 0 0 0,-1 0 1 0 0,0 0-1 0 0,0 0 0 0 0,1 2 0 0 0,-1 6 1654 0 0,1 0 0 0 0,-2 0 0 0 0,-1 13 1 0 0,1-14-1166 0 0,-6 43 5102 0 0,-20 74 1 0 0,0-6-1698 0 0,22-100-3290 0 0,4-14-436 0 0,-1 0 1 0 0,1 1 0 0 0,1-1-1 0 0,-1 7 1 0 0,2-12-496 0 0,0 0 0 0 0,0 0 0 0 0,1 1 0 0 0,-1-1-1 0 0,0 0 1 0 0,0 0 0 0 0,1-1 0 0 0,-1 1 0 0 0,0 0 0 0 0,0 0 0 0 0,2-1 0 0 0,6-6-6728 0 0,1-6-2041 0 0</inkml:trace>
  <inkml:trace contextRef="#ctx0" brushRef="#br0" timeOffset="1">762 17 8375 0 0,'5'-15'13144'0'0,"-8"14"-11864"0"0,-2 1 1224 0 0,0 3-2696 0 0,-1 0-192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0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1 524 3599 0 0,'0'0'278'0'0,"6"-6"703"0"0,56-66 5451 0 0,-36 40-3985 0 0,31-52-1 0 0,41-71 1357 0 0,-70 115-3218 0 0,59-65-1 0 0,-71 89-5670 0 0,4 3-1816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1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476 898 7687 0 0,'1'-4'116'0'0,"0"0"-1"0"0,0 0 1 0 0,0 0-1 0 0,-1 0 1 0 0,0 1-1 0 0,0-1 1 0 0,0 0-1 0 0,0 0 1 0 0,-2-7-1 0 0,-9-34 3237 0 0,-25-60 4170 0 0,-31-47-1591 0 0,53 128-4878 0 0,-22-32 0 0 0,2 4-63 0 0,-15-26 287 0 0,-14-24 90 0 0,40 58-998 0 0,2 5 44 0 0,-33-48 0 0 0,49 80-384 0 0,-1 0 0 0 0,1 0 1 0 0,-1 1-1 0 0,-1 0 0 0 0,-8-7 1 0 0,-4-3-21 0 0,12 10-1465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34 6335 0 0,'0'0'486'0'0,"16"1"6355"0"0,15-5-4846 0 0,-16 2-722 0 0,0 0 0 0 0,29-8 1 0 0,-35 6-891 0 0,0 1 0 0 0,1 1 0 0 0,0 0 0 0 0,-1 0 1 0 0,1 0-1 0 0,17 1 0 0 0,-23 2-256 0 0,-4 0-108 0 0,0 0 0 0 0,0 0 1 0 0,1 0-1 0 0,-1 0 0 0 0,0 1 1 0 0,0-1-1 0 0,0 0 0 0 0,-1 0 0 0 0,1 0 1 0 0,0 0-1 0 0,0 0 0 0 0,-1 2 0 0 0,-6 12 95 0 0,1-1 0 0 0,-2 0 0 0 0,0-1 0 0 0,-1 0-1 0 0,-19 23 1 0 0,-6 9 50 0 0,-135 173 252 0 0,168-217-410 0 0,-12 14 48 0 0,0 1 0 0 0,2 1 1 0 0,0 0-1 0 0,-9 19 0 0 0,19-35-196 0 0,6-7-1354 0 0,1-2 1299 0 0,1-1-1 0 0,0 2 1 0 0,0-1 0 0 0,1 1 0 0 0,-1 0 0 0 0,2 0-1 0 0,-1 1 1 0 0,1 1 0 0 0,0-1 0 0 0,0 1-1 0 0,15-6 1 0 0,-23 11 197 0 0,1-1 0 0 0,-1 1 0 0 0,0-1 1 0 0,0 1-1 0 0,1 0 0 0 0,-1-1 0 0 0,1 1 0 0 0,-1 0 0 0 0,0 0 0 0 0,1 0 0 0 0,-1 0 0 0 0,1 0 0 0 0,-1 0 1 0 0,0 1-1 0 0,1-1 0 0 0,1 1 0 0 0,1 0 9 0 0,-2-1 47 0 0,-2 1-47 0 0,0 0-1 0 0,1-1 1 0 0,-1 1 0 0 0,1-1-1 0 0,-1 1 1 0 0,0-1 0 0 0,1 1 0 0 0,-1-1-1 0 0,1 1 1 0 0,-1-1 0 0 0,1 0 0 0 0,0 1-1 0 0,-1-1 1 0 0,1 0 0 0 0,-1 1-1 0 0,1-1 1 0 0,0 0 0 0 0,0 1 2 0 0,-1-1 0 0 0,1 0 0 0 0,0 0 1 0 0,-1 1-1 0 0,1-1 0 0 0,-1 0 0 0 0,1 1 0 0 0,-1-1 1 0 0,1 0-1 0 0,-1 1 0 0 0,1-1 0 0 0,-1 1 1 0 0,1-1-1 0 0,-1 1 0 0 0,0-1 0 0 0,1 1 0 0 0,0 0 1 0 0,16 14 700 0 0,-16-14-694 0 0,0-1 0 0 0,0 1 0 0 0,0 0 0 0 0,0 0 0 0 0,0-1 0 0 0,0 1 0 0 0,0 0 1 0 0,0-1-1 0 0,0 1 0 0 0,0-1 0 0 0,0 0 0 0 0,0 1 0 0 0,1-1 0 0 0,-1 0 1 0 0,0 0-1 0 0,0 1 0 0 0,0-1 0 0 0,1 0 0 0 0,-1 0 0 0 0,0 0 0 0 0,0 0 1 0 0,0-1-1 0 0,1 1 0 0 0,-1 0 0 0 0,0-1 0 0 0,0 1 0 0 0,0 0 0 0 0,0-1 1 0 0,0 1-1 0 0,1-1 0 0 0,-1 0 0 0 0,0 1 0 0 0,0-1 0 0 0,0 0 0 0 0,-1 0 1 0 0,1 1-1 0 0,1-3 0 0 0,11-10 115 0 0,-4 4-150 0 0,-1 0 0 0 0,1 1 0 0 0,1-1 0 0 0,-1 2 0 0 0,22-13 0 0 0,-26 18-61 0 0,0 0 23 0 0,-3 2 38 0 0,6 3 5 0 0,-6-1 12 0 0,0 1 0 0 0,0 0-1 0 0,0 0 1 0 0,0 0 0 0 0,0 0-1 0 0,0 0 1 0 0,-1 0 0 0 0,0 0-1 0 0,1 0 1 0 0,-1 1 0 0 0,-1-1-1 0 0,1 0 1 0 0,0 6 0 0 0,1 6 99 0 0,-1 26 0 0 0,-1-33-5 0 0,1 1-1 0 0,0 1 57 0 0,4-2-3356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3247 0 0,'0'0'251'0'0,"1"-2"172"0"0,12-8 5517 0 0,22-11 1 0 0,-23 14-4557 0 0,-1-1 0 0 0,1 0 1 0 0,16-15-1 0 0,-26 21-1329 0 0,0 0-1 0 0,0 0 1 0 0,1 0 0 0 0,-1 0-1 0 0,1 0 1 0 0,-1 1 0 0 0,6-3-1 0 0,-1 1-2455 0 0,-2 2-1197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3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4287 0 0,'2'-2'536'0'0,"0"0"0"0"0,0 1 0 0 0,0-1 0 0 0,0 0 0 0 0,1 1 0 0 0,-1 0 0 0 0,0-1 0 0 0,1 1 0 0 0,3-1 0 0 0,34-14 9788 0 0,-29 12-9477 0 0,-2 2-507 0 0,-1-1 0 0 0,1 0 0 0 0,-1 0 0 0 0,0-1 0 0 0,0 0 0 0 0,0 0 0 0 0,7-7 0 0 0,-12 9-452 0 0</inkml:trace>
  <inkml:trace contextRef="#ctx0" brushRef="#br0" timeOffset="1">65 0 3767 0 0,'0'2'291'0'0,"0"10"139"0"0,2-1 0 0 0,3 16 0 0 0,1 10 2309 0 0,2 69 3840 0 0,2 13-704 0 0,1-21-3577 0 0,-11-85-5934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3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83 5495 0 0,'-4'11'488'0'0,"0"-1"-392"0"0,-4-1-96 0 0,2 1 0 0 0,-1 0 456 0 0,-2 0 72 0 0,2 0 16 0 0,3-1 0 0 0,-3-2-352 0 0,2-1 56 0 0,-1-2-5272 0 0</inkml:trace>
  <inkml:trace contextRef="#ctx0" brushRef="#br0" timeOffset="1">134 1 3079 0 0,'2'1'227'0'0,"30"19"1579"0"0,24 4 9420 0 0,-50-21-10055 0 0,-1-1-922 0 0,8 3 2070 0 0,-4-5-7434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2615 0 0,'0'0'194'0'0,"0"1"698"0"0,15-1 1885 0 0,-12 0-2670 0 0,3-1-55 0 0,1 0 0 0 0,-1-1 0 0 0,0 1 0 0 0,0-1-1 0 0,0-1 1 0 0,0 1 0 0 0,0-1 0 0 0,7-5-1 0 0,14 0-164 0 0,-29 6 48 0 0,0 0 62 0 0,0 7 18 0 0,2-3-3 0 0,0-2-10 0 0,0 0-1 0 0,0 0 1 0 0,0 1 0 0 0,0-1-1 0 0,0 0 1 0 0,0 0 0 0 0,0 0-1 0 0,0 1 1 0 0,0-1 0 0 0,0 0-1 0 0,-1 0 1 0 0,1 0 0 0 0,0 1-1 0 0,0-1 1 0 0,0 0 0 0 0,0 0-1 0 0,0 0 1 0 0,0 0 0 0 0,0 1-1 0 0,0-1 1 0 0,0 0 0 0 0,-1 0-1 0 0,1 0 1 0 0,0 0 0 0 0,0 0-1 0 0,0 1 1 0 0,0-1 0 0 0,-1 0-1 0 0,1 0 1 0 0,0 0 0 0 0,0 0-1 0 0,0 0 1 0 0,0 0 0 0 0,-1 0-1 0 0,1 0 1 0 0,0 0 0 0 0,0 0-1 0 0,-1 0 1 0 0,1 0 6 0 0,-1 1 0 0 0,1-1 0 0 0,0 0 0 0 0,-1 0 0 0 0,1 0 0 0 0,0 0-1 0 0,-1 1 1 0 0,1-1 0 0 0,0 0 0 0 0,-1 0 0 0 0,1 1 0 0 0,0-1 0 0 0,0 0 0 0 0,-1 0 0 0 0,1 1 0 0 0,0-1 0 0 0,0 0-1 0 0,0 1 1 0 0,-1-1 0 0 0,1 0 0 0 0,0 1 0 0 0,0-1 0 0 0,0 1 0 0 0,0-1 0 0 0,0 0 0 0 0,0 1 0 0 0,0-1 0 0 0,0 1-1 0 0,-1-1 1 0 0,2 0 0 0 0,-1 1 0 0 0,0-1 0 0 0,0 1 0 0 0,-1 2 467 0 0,2-3-473 0 0,0-1-1 0 0,-1 1 1 0 0,1-1-1 0 0,0 1 1 0 0,-1 0-1 0 0,1-1 1 0 0,0 1-1 0 0,0 0 1 0 0,-1 0-1 0 0,1 0 1 0 0,0-1-1 0 0,0 1 1 0 0,-1 0-1 0 0,1 0 1 0 0,0 0-1 0 0,0 0 1 0 0,0 0-1 0 0,-1 0 1 0 0,1 0-1 0 0,0 1 1 0 0,0-1-1 0 0,-1 0 1 0 0,1 0-1 0 0,0 1 1 0 0,0-1-1 0 0,-1 0 1 0 0,1 1 0 0 0,0-1-1 0 0,-1 1 1 0 0,1-1-1 0 0,0 1 1 0 0,-1-1-1 0 0,1 1 1 0 0,-1-1-1 0 0,1 1 1 0 0,-1-1-1 0 0,1 1 1 0 0,-1 0-1 0 0,0-1 1 0 0,1 1-1 0 0,-1 0 1 0 0,0 0-1 0 0,1-1 1 0 0,-1 1-1 0 0,0 0 1 0 0,0 0-1 0 0,0-1 1 0 0,1 1-1 0 0,-1 0 1 0 0,0 1-1 0 0,-4 24-1 0 0,-3-3-44 0 0,7-22-184 0 0,4 0-2328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4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6 2359 0 0,'3'-2'208'0'0,"2"0"-197"0"0,0 1 121 0 0,0 0 1 0 0,1 1-1 0 0,-1 0 0 0 0,11 1 0 0 0,-11 0-121 0 0,0 4 42 0 0,-4-4-53 0 0,-1-1 0 0 0,1 1 0 0 0,-1 0 0 0 0,0-1 0 0 0,1 1 0 0 0,-1-1 0 0 0,0 1 0 0 0,1 0 0 0 0,-1 0 0 0 0,0-1 0 0 0,0 1 0 0 0,0 0 0 0 0,1-1 0 0 0,-1 1 0 0 0,0 0 0 0 0,0 0 0 0 0,0-1 0 0 0,0 1 0 0 0,0 0 0 0 0,-1-1 0 0 0,1 1 0 0 0,0 0 0 0 0,0 0 0 0 0,0-1 0 0 0,-1 1 0 0 0,1 0 0 0 0,0-1 0 0 0,-1 1 0 0 0,1-1 0 0 0,0 1 0 0 0,-2 1 0 0 0,1 0 0 0 0,-2 4 61 0 0,0 0-1 0 0,-1 0 0 0 0,0 0 0 0 0,0-1 0 0 0,-8 10 0 0 0,-2 2 154 0 0,3-6 271 0 0,1-1-1 0 0,-2 0 1 0 0,1 0 0 0 0,-1-1-1 0 0,-14 8 1 0 0,-4 3 1002 0 0,-5-1 606 0 0,28-16-1159 0 0,1 0-1 0 0,-1 1 1 0 0,1-1-1 0 0,-1 1 1 0 0,-12 10 4899 0 0,19-14-5739 0 0,7-6 1048 0 0,8 1-103 0 0,23-4 0 0 0,-2 1 14 0 0,34-10 229 0 0,-46 12-1151 0 0,-16 5-66 0 0,-1-1 1 0 0,1-1-1 0 0,13-5 0 0 0,-12 2-53 0 0,-9 5-17 0 0,1 1-1 0 0,0-1 1 0 0,-1 1-1 0 0,1-1 1 0 0,0 1-1 0 0,-1 0 1 0 0,1-1-1 0 0,0 1 1 0 0,0 0 0 0 0,-1-1-1 0 0,1 1 1 0 0,0 0-1 0 0,0 0 1 0 0,0 0-1 0 0,-1-1 1 0 0,2 1-1 0 0,1 0-861 0 0,3 0-807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7567 0 0,'7'12'678'0'0,"0"1"-1"0"0,-2-1 0 0 0,1 1 0 0 0,-2 0 1 0 0,6 24-1 0 0,6 69 6240 0 0,-2-8-3843 0 0,-3-59-2685 0 0,-10-35-1384 0 0,0-1 0 0 0,1 0 0 0 0,-1 0 0 0 0,1 0 0 0 0,3 3 0 0 0,4 2-5887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 2039 0 0,'-12'-2'11890'0'0,"17"4"-11045"0"0,2 0 82 0 0,0 1 0 0 0,0-1 0 0 0,1-1 0 0 0,-1 1 0 0 0,8-1 0 0 0,-7 0-605 0 0,-1-1 1 0 0,1 0 0 0 0,0 0-1 0 0,0-1 1 0 0,-1 0-1 0 0,1-1 1 0 0,-1 1 0 0 0,11-5-1 0 0,-16 5-241 0 0,0 0 0 0 0,1 1 0 0 0,-1-1 0 0 0,0 0 0 0 0,1 1 0 0 0,3-1 0 0 0,-5 1-69 0 0,-1 0 0 0 0,1 0 0 0 0,-1 0 0 0 0,0 0 0 0 0,1 0 0 0 0,-1 1 0 0 0,1-1 1 0 0,-1 0-1 0 0,1 0 0 0 0,-1 0 0 0 0,0 1 0 0 0,1-1 0 0 0,-1 0 0 0 0,1 0 1 0 0,-1 1-1 0 0,0-1 0 0 0,1 0 0 0 0,-1 1 0 0 0,0-1 0 0 0,0 0 0 0 0,1 1 0 0 0,-1-1 1 0 0,0 1-1 0 0,0-1 0 0 0,1 0 0 0 0,-1 1 0 0 0,0-1 0 0 0,0 1 0 0 0,0-1 0 0 0,0 1 1 0 0,0-1-1 0 0,0 0 0 0 0,0 1 0 0 0,0-1 0 0 0,0 1 0 0 0,0-1 0 0 0,0 1 0 0 0,0-1 1 0 0,0 1-1 0 0,0-1 0 0 0,0 1 0 0 0,0 0 0 0 0,0 71 220 0 0,0-20-232 0 0,12 81 0 0 0,-11-120 0 0 0,0 18 53 0 0,0 17 30 0 0,1-38 16 0 0,2 7 303 0 0,-1 0 1 0 0,0 0-1 0 0,-2 1 1 0 0,0-1-1 0 0,-2 31 0 0 0,1-48-333 0 0,0 0 0 0 0,0 0 0 0 0,0 1 0 0 0,0-1 0 0 0,-1 0-1 0 0,1 0 1 0 0,0 1 0 0 0,0-1 0 0 0,0 0 0 0 0,0 0 0 0 0,0 0-1 0 0,0 1 1 0 0,-1-1 0 0 0,1 0 0 0 0,0 0 0 0 0,0 0 0 0 0,0 0-1 0 0,-1 0 1 0 0,1 1 0 0 0,0-1 0 0 0,0 0 0 0 0,0 0 0 0 0,-1 0-1 0 0,1 0 1 0 0,0 0 0 0 0,0 0 0 0 0,-1 0 0 0 0,1 0-1 0 0,0 0 1 0 0,0 0 0 0 0,-1 0 0 0 0,1 0 0 0 0,0 0 0 0 0,0 0-1 0 0,-1 0 1 0 0,1 0 0 0 0,0 0 0 0 0,-1 0 0 0 0,-13-6 691 0 0,11 4-713 0 0,0 0 1 0 0,0 0-1 0 0,0 0 1 0 0,1 0 0 0 0,-1 0-1 0 0,1-1 1 0 0,-5-4 0 0 0,-21-42 329 0 0,16 30-1171 0 0,1-1 0 0 0,-13-31-1 0 0,15 23-6323 0 0,0-3-2313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8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17 12959 0 0,'14'-8'998'0'0,"-5"0"2372"0"0,-5 14-2148 0 0,-4-5-950 0 0,1 1 0 0 0,0 0 0 0 0,0-1 1 0 0,0 1-1 0 0,-1 0 0 0 0,1-1 1 0 0,-1 1-1 0 0,1 0 0 0 0,-1 0 1 0 0,0-1-1 0 0,0 1 0 0 0,1 2 0 0 0,-3 18 1412 0 0,-8 133 2972 0 0,-15 38-1497 0 0,-6 27-1984 0 0,29-201-1171 0 0,0 1-4 0 0,0 36 1 0 0,2-3-403 0 0,1 25-1101 0 0,-1-67 1237 0 0,2-1 0 0 0,-1 1 0 0 0,2 0 0 0 0,-1-1 0 0 0,5 11 0 0 0,-6-13-2963 0 0</inkml:trace>
  <inkml:trace contextRef="#ctx0" brushRef="#br0" timeOffset="1">131 819 6679 0 0,'-23'-8'444'0'0,"-33"-14"683"0"0,31 7 2249 0 0,21 12-1954 0 0,1 1 0 0 0,0-1 0 0 0,0 0 0 0 0,-4-6 1 0 0,6 8-1095 0 0,0-1 0 0 0,0 1 0 0 0,1-1 0 0 0,-1 0 0 0 0,0 1 0 0 0,1-1 0 0 0,-1 0 0 0 0,1 1 0 0 0,0-1 0 0 0,-1 0 0 0 0,1 0 1 0 0,0 0-1 0 0,0 1 0 0 0,0-1 0 0 0,1 0 0 0 0,-1 0 0 0 0,0 1 0 0 0,1-1 0 0 0,-1 0 0 0 0,1 1 0 0 0,-1-1 0 0 0,1 0 0 0 0,0 1 1 0 0,0-1-1 0 0,-1 1 0 0 0,1-1 0 0 0,1 1 0 0 0,0-3 0 0 0,5-4 459 0 0,0 1 0 0 0,0-1-1 0 0,14-10 1 0 0,-16 14-425 0 0,35-28 77 0 0,0 2 0 0 0,79-44 0 0 0,27 4-3814 0 0,-111 54-550 0 0,-2-1-4806 0 0,-23 14 3521 0 0,-3 6 6472 0 0,2 13 6472 0 0,-6-10-7552 0 0,2 3 2136 0 0,-2 0 1 0 0,6 18 0 0 0,-6-17-1504 0 0,0-1 0 0 0,0 1 1 0 0,7 11-1 0 0,0-3-493 0 0,0 0 0 0 0,1 0 1 0 0,1-1-1 0 0,1-1 0 0 0,15 16 0 0 0,-24-29-469 0 0,-1 0-1 0 0,1 1 1 0 0,0-1-1 0 0,0 0 1 0 0,0-1-1 0 0,0 1 1 0 0,0-1-1 0 0,1 0 1 0 0,-1 0 0 0 0,1 0-1 0 0,-1-1 1 0 0,1 1-1 0 0,0-1 1 0 0,0 0-1 0 0,0-1 1 0 0,-1 1-1 0 0,1-1 1 0 0,0 0-1 0 0,0 0 1 0 0,0 0-1 0 0,0-1 1 0 0,-1 0-1 0 0,1 0 1 0 0,0 0 0 0 0,0 0-1 0 0,-1-1 1 0 0,8-3-1 0 0,-1-1-1459 0 0,0 0 0 0 0,15-12 0 0 0,2-6-6081 0 0,-8 5 513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4519 0 0,'0'0'10'0'0,"-1"0"-1"0"0,1 0 0 0 0,0 0 0 0 0,-1 0 0 0 0,1 0 0 0 0,0 0 0 0 0,-1 0 0 0 0,1 0 0 0 0,0 0 0 0 0,-1 0 0 0 0,1 0 0 0 0,-1 0 0 0 0,1 1 1 0 0,0-1-1 0 0,-1 0 0 0 0,1 0 0 0 0,0 0 0 0 0,0 1 0 0 0,-1-1 0 0 0,1 0 0 0 0,0 0 0 0 0,0 1 0 0 0,-1-1 0 0 0,1 0 0 0 0,0 1 1 0 0,0-1-1 0 0,-1 0 0 0 0,1 1 0 0 0,0-1 0 0 0,0 0 0 0 0,0 1 0 0 0,0-1 0 0 0,-6 18 158 0 0,4-13-154 0 0,-42 191 6401 0 0,38-167-5852 0 0,-5 63 3268 0 0,10-74-3084 0 0,0-4 106 0 0,1 0-1 0 0,2 27 0 0 0,-1-37-643 0 0,-1 1 0 0 0,1 0 0 0 0,0-1 0 0 0,0 1-1 0 0,1-1 1 0 0,0 1 0 0 0,-1-1 0 0 0,1 0 0 0 0,1 1 0 0 0,-1-1-1 0 0,1 0 1 0 0,4 5 0 0 0,-5-8-138 0 0,0 1 0 0 0,0 0 0 0 0,1-1 1 0 0,-1 0-1 0 0,0 1 0 0 0,1-1 0 0 0,-1 0 0 0 0,1 0 0 0 0,0 0 0 0 0,-1-1 0 0 0,1 1 0 0 0,0-1 0 0 0,-1 1 1 0 0,1-1-1 0 0,0 0 0 0 0,0 0 0 0 0,-1 0 0 0 0,1 0 0 0 0,0-1 0 0 0,-1 1 0 0 0,1-1 0 0 0,0 1 0 0 0,2-2 1 0 0,8-3-65 0 0,-1 1 0 0 0,0-2 0 0 0,15-9 0 0 0,-26 15-6 0 0,36-24-1900 0 0,-13 6-4757 0 0,-9 5 195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5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35 4199 0 0,'-2'9'436'0'0,"-11"36"2658"0"0,-6 53 0 0 0,17-85-2387 0 0,0 1-1 0 0,2 0 1 0 0,0-1 0 0 0,0 1-1 0 0,1-1 1 0 0,1 1 0 0 0,0 0 0 0 0,6 20-1 0 0,-6-31-510 0 0,-1 1-1 0 0,1-1 0 0 0,-1 0 1 0 0,1 1-1 0 0,0-1 1 0 0,0 0-1 0 0,0 0 0 0 0,0 0 1 0 0,1-1-1 0 0,-1 1 1 0 0,1 0-1 0 0,0-1 0 0 0,0 0 1 0 0,0 0-1 0 0,0 0 1 0 0,0 0-1 0 0,0 0 0 0 0,1 0 1 0 0,-1-1-1 0 0,0 0 1 0 0,1 1-1 0 0,3 0 0 0 0,-2-2-93 0 0,0 1 0 0 0,-1-1 0 0 0,1 1-1 0 0,0-1 1 0 0,-1-1 0 0 0,1 1 0 0 0,0-1-1 0 0,-1 1 1 0 0,1-1 0 0 0,-1-1 0 0 0,1 1-1 0 0,-1-1 1 0 0,1 1 0 0 0,-1-1 0 0 0,0-1-1 0 0,8-4 1 0 0,-4 0-32 0 0,0 0 0 0 0,0 0 0 0 0,-1-1 0 0 0,0 0 1 0 0,0 0-1 0 0,-1-1 0 0 0,0 0 0 0 0,0 0 0 0 0,-1-1 0 0 0,5-12 0 0 0,-3 6-8 0 0,-1 0 1 0 0,-1-1-1 0 0,-1 0 1 0 0,-1 1-1 0 0,3-30 0 0 0,-6 44-58 0 0,1-5 6 0 0,0 0 0 0 0,-1 0 0 0 0,0 0 0 0 0,0 0 1 0 0,0-1-1 0 0,-1 1 0 0 0,-1 0 0 0 0,-2-12 0 0 0,-4 9-10 0 0,4 6 12 0 0,-1 0-1 0 0,1 0 1 0 0,-1 1-1 0 0,0-1 1 0 0,0 1 0 0 0,0 0-1 0 0,0 1 1 0 0,-1-1-1 0 0,1 1 1 0 0,-11-3 0 0 0,1 2-55 0 0,-1 0 0 0 0,-28-1 0 0 0,40 4-377 0 0,0 0 1 0 0,0 0 0 0 0,0 0-1 0 0,0 1 1 0 0,0-1 0 0 0,0 1-1 0 0,-5 2 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4 725 2415 0 0,'4'0'230'0'0,"0"0"0"0"0,0 0-1 0 0,0-1 1 0 0,0 1 0 0 0,0-1 0 0 0,-1 0-1 0 0,1 0 1 0 0,0 0 0 0 0,0-1-1 0 0,0 1 1 0 0,-1-1 0 0 0,1 0-1 0 0,-1 0 1 0 0,1 0 0 0 0,-1 0-1 0 0,3-4 1 0 0,2 0 707 0 0,-1 0-1 0 0,0-1 1 0 0,0 0 0 0 0,-1-1 0 0 0,8-12 0 0 0,-3 5-298 0 0,-5 6-288 0 0,-1 1 1 0 0,0-1-1 0 0,0 0 1 0 0,0 0-1 0 0,3-11 1 0 0,-4 5-26 0 0,-2 8-123 0 0,0 0 0 0 0,0 0-1 0 0,-1 1 1 0 0,0-1 0 0 0,0-8-1 0 0,-1 14-128 0 0,0-1 0 0 0,0 1-1 0 0,0 0 1 0 0,0-1 0 0 0,0 1-1 0 0,-1-1 1 0 0,1 1 0 0 0,0 0-1 0 0,-1-1 1 0 0,1 1 0 0 0,-1 0-1 0 0,0 0 1 0 0,1-1 0 0 0,-1 1-1 0 0,0 0 1 0 0,0 0 0 0 0,1 0-1 0 0,-1 0 1 0 0,0 0 0 0 0,0 0-1 0 0,-2-1 1 0 0,2 1 31 0 0,-1 0 1 0 0,0 0-1 0 0,0 0 0 0 0,0 0 1 0 0,0 1-1 0 0,0-1 0 0 0,0 1 0 0 0,0-1 1 0 0,-1 1-1 0 0,1 0 0 0 0,0 0 1 0 0,-4 0-1 0 0,2 0 18 0 0,-1 1-1 0 0,0 0 1 0 0,1 0-1 0 0,-1 0 1 0 0,1 0-1 0 0,0 1 1 0 0,-1-1-1 0 0,1 1 1 0 0,0 0-1 0 0,0 1 1 0 0,0-1-1 0 0,-5 4 1 0 0,3 1-42 0 0,0-1 0 0 0,0 2 0 0 0,0-1 0 0 0,1 0 0 0 0,0 1 0 0 0,1 0-1 0 0,0 0 1 0 0,-5 14 0 0 0,5-10 89 0 0,0 1 1 0 0,1 0-1 0 0,0 0 0 0 0,1 0 0 0 0,-1 18 0 0 0,2-5 215 0 0,0-9 69 0 0,1 0 1 0 0,2 24-1 0 0,0-29-178 0 0,-1 0 217 0 0,1 1 0 0 0,1 0-1 0 0,0-1 1 0 0,0 1-1 0 0,8 16 1 0 0,-8-24-255 0 0,-1 0 0 0 0,1 1 0 0 0,1-1 0 0 0,-1-1-1 0 0,1 1 1 0 0,-1 0 0 0 0,2-1 0 0 0,-1 0 0 0 0,0 0 0 0 0,1 0 0 0 0,5 4 0 0 0,-7-7-183 0 0,-1 0 0 0 0,1 1 0 0 0,-1-1 0 0 0,1 0 0 0 0,-1-1 1 0 0,1 1-1 0 0,0 0 0 0 0,-1-1 0 0 0,1 1 0 0 0,0-1 0 0 0,-1 0 1 0 0,1 0-1 0 0,0 0 0 0 0,-1 0 0 0 0,1-1 0 0 0,0 1 0 0 0,-1-1 1 0 0,1 1-1 0 0,0-1 0 0 0,-1 0 0 0 0,1 0 0 0 0,-1 0 0 0 0,1-1 1 0 0,-1 1-1 0 0,0 0 0 0 0,4-3 0 0 0,2-3 9 0 0,0 1 1 0 0,0-1-1 0 0,0 0 0 0 0,-1-1 1 0 0,0 0-1 0 0,-1 0 0 0 0,10-15 1 0 0,6-13-164 0 0,-8 15-420 0 0,-2-1 1 0 0,0 0-1 0 0,12-33 0 0 0,-7 6-328 0 0,-3 10 494 0 0,-1 0 0 0 0,-2-2 0 0 0,5-44 1 0 0,-12 48 312 0 0,-2 0 0 0 0,-3-48 0 0 0,-1 50 31 0 0,0 1 8 0 0,-1 1 1 0 0,-12-54-1 0 0,13 80 5 0 0,0 0 16 0 0,1 0-1 0 0,-1 1 1 0 0,-1-1 0 0 0,1 1 0 0 0,-1-1-1 0 0,0 1 1 0 0,-1 0 0 0 0,-4-7-1 0 0,3 7 4 0 0,4 4-11 0 0,0 1 0 0 0,0-1 0 0 0,0 1 0 0 0,0 0-1 0 0,-1-1 1 0 0,1 1 0 0 0,0 0 0 0 0,-1 0 0 0 0,1 0 0 0 0,-1 0 0 0 0,1 0 0 0 0,-3-1 0 0 0,3 2-10 0 0,-1 0 1 0 0,1-1-1 0 0,0 1 1 0 0,0 0-1 0 0,0 0 1 0 0,0 0-1 0 0,-1 0 1 0 0,1 0-1 0 0,0 0 1 0 0,0 1-1 0 0,0-1 1 0 0,0 0-1 0 0,0 1 1 0 0,0-1-1 0 0,-1 0 0 0 0,1 1 1 0 0,0-1-1 0 0,0 1 1 0 0,-1 1-1 0 0,-17 13 14 0 0,15-11-9 0 0,0 1 0 0 0,1 0 0 0 0,0 0-1 0 0,0 0 1 0 0,0 0 0 0 0,0 0 0 0 0,1 0 0 0 0,-3 9-1 0 0,-9 46 72 0 0,12-48-59 0 0,1-1 0 0 0,0 1 0 0 0,1 0 0 0 0,0-1 0 0 0,0 1 0 0 0,5 21 0 0 0,0-11 91 0 0,2 0 0 0 0,13 33 1 0 0,2-3 387 0 0,16 66 1 0 0,-32-94-410 0 0,-1 0 0 0 0,-1 1 0 0 0,-1-1 0 0 0,-1 1 1 0 0,-2 32-1 0 0,-17 102 560 0 0,14-141-626 0 0,-3 13 119 0 0,0-1-1 0 0,-21 59 1 0 0,25-84-355 0 0,0 0 1 0 0,-1-1-1 0 0,1 1 0 0 0,-1-1 1 0 0,-6 9-1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6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7455 0 0,'0'2'124'0'0,"0"1"0"0"0,0-1 0 0 0,0 0 0 0 0,0 0 0 0 0,0 1 0 0 0,0-1 0 0 0,0 0 0 0 0,-1 0 0 0 0,1 1 0 0 0,-1-1 0 0 0,0 0 0 0 0,1 0 0 0 0,-1 0 0 0 0,0 0 0 0 0,-2 3 0 0 0,-1 4 850 0 0,-6 18 1442 0 0,2 1 1 0 0,-7 36-1 0 0,12-47-1936 0 0,1 0 0 0 0,1 0-1 0 0,1-1 1 0 0,0 1 0 0 0,4 22 0 0 0,26 108 2089 0 0,-17-89-905 0 0,11 106 1 0 0,-18-86-816 0 0,-1-10-38 0 0,-3 80 0 0 0,-4-129-606 0 0,0 0 1 0 0,-7 27 0 0 0,8-44-423 0 0,1 0 0 0 0,-1 0 0 0 0,0-1 0 0 0,0 1 0 0 0,0-1 0 0 0,0 1 0 0 0,0-1-1 0 0,-2 3 1 0 0,2-3-251 0 0,0 0-1 0 0,0 0 0 0 0,0 0 0 0 0,0 0 1 0 0,-1 0-1 0 0,1 0 0 0 0,0 0 0 0 0,-1 0 1 0 0,1-1-1 0 0,0 1 0 0 0,-1-1 0 0 0,1 1 1 0 0,-1-1-1 0 0,1 1 0 0 0,-1-1 0 0 0,-2 0 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7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43 412 3247 0 0,'-4'3'174'0'0,"3"-2"-147"0"0,0 0 0 0 0,-1 0 0 0 0,1 0 0 0 0,-1 0 0 0 0,1 0 0 0 0,-1-1-1 0 0,0 1 1 0 0,1-1 0 0 0,-1 1 0 0 0,-2 0 0 0 0,2-1 121 0 0,1 0 1 0 0,0 1 0 0 0,0-1 0 0 0,0 0-1 0 0,0 0 1 0 0,0 1 0 0 0,-1-1-1 0 0,1 0 1 0 0,0 0 0 0 0,-2-1-1 0 0,2 1 16 0 0,1 0 0 0 0,0 0 0 0 0,0 0 0 0 0,-2-1 1310 0 0,2 0-1310 0 0,0 1 0 0 0,0 0 0 0 0,-1 0 0 0 0,1 0 0 0 0,0-1-1 0 0,0 1 1 0 0,0 0 0 0 0,0 0 0 0 0,0-1 0 0 0,0 1 0 0 0,0 0-1 0 0,0 0 1 0 0,0-1 0 0 0,0 1 0 0 0,0 0 0 0 0,0 0 0 0 0,0-1 0 0 0,0 1-1 0 0,5-14 5749 0 0,2 3-5122 0 0,8-6 1031 0 0,0 0 1 0 0,1 1 0 0 0,28-23-1 0 0,60-35 1562 0 0,-82 59-2687 0 0,10-5 472 0 0,2 1 1 0 0,38-15 0 0 0,-27 13-642 0 0,74-26-461 0 0,1 0-60 0 0,-52 20-610 0 0,-66 27-83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2159 0 0,'1'1'160'0'0,"5"19"1927"0"0,-1-1 0 0 0,-1 1 0 0 0,0-1 0 0 0,1 32 0 0 0,-4-36-1560 0 0,5 109 4618 0 0,-4-62-3124 0 0,0-46-1587 0 0,0 1 0 0 0,1-1 0 0 0,10 28 0 0 0,-13-42-547 0 0,4 2-468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3799 0 0,'2'19'745'0'0,"-2"1"-1"0"0,-1 32 0 0 0,-1 16 3091 0 0,4-28-283 0 0,8 44 0 0 0,-7-72-2662 0 0,-1 0 0 0 0,2 0 0 0 0,-1 0 1 0 0,2-1-1 0 0,-1 1 0 0 0,2-1 0 0 0,-1 0 0 0 0,9 11 0 0 0,-12-19-684 0 0,0-1 0 0 0,0 1 0 0 0,0-1 0 0 0,0 0 0 0 0,1 0 0 0 0,-1 0 0 0 0,1 0 0 0 0,-1 0 0 0 0,5 2 0 0 0,-5-3-123 0 0,0 0 0 0 0,0-1 0 0 0,0 1 0 0 0,0-1 0 0 0,0 1 1 0 0,0-1-1 0 0,0 0 0 0 0,0 0 0 0 0,0 0 0 0 0,0 0 0 0 0,0 0 0 0 0,0 0 1 0 0,0 0-1 0 0,0-1 0 0 0,0 1 0 0 0,3-2 0 0 0,6-1 147 0 0,-9 3-196 0 0,0-1 0 0 0,-1 1 0 0 0,1-1 1 0 0,0 1-1 0 0,-1-1 0 0 0,1 0 0 0 0,0 1 0 0 0,-1-1 0 0 0,1 0 1 0 0,-1 0-1 0 0,3-2 0 0 0,8-6 151 0 0,-12 8-178 0 0,1 1 0 0 0,0-1 0 0 0,0 1 0 0 0,0-1 0 0 0,-1 1 0 0 0,1-1 0 0 0,0 1 0 0 0,-1-1 0 0 0,1 0 0 0 0,0 1 0 0 0,-1-1 0 0 0,1 0 0 0 0,-1 1 0 0 0,1-1 0 0 0,-1 0 0 0 0,0 0 0 0 0,1 0 0 0 0,-1 0 0 0 0,0 1-1 0 0,1-1 1 0 0,-1 0 0 0 0,0 0 0 0 0,0 0 0 0 0,0 0 0 0 0,0 0 0 0 0,0 0 0 0 0,0 0 0 0 0,0 1 0 0 0,0-1 0 0 0,0 0 0 0 0,0 0 0 0 0,0 0 0 0 0,-1 0 0 0 0,1 0 0 0 0,-1-1 0 0 0,1 0-47 0 0,0 0 0 0 0,0 0 0 0 0,0 0-1 0 0,1 0 1 0 0,-1-1 0 0 0,0 1 0 0 0,1 0 0 0 0,0 0-1 0 0,-1 0 1 0 0,1 0 0 0 0,1-2 0 0 0,3-10-1166 0 0,-4 9 742 0 0,3-8-7442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9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7687 0 0,'0'2'590'0'0,"6"21"418"0"0,-2-1-1 0 0,0 0 1 0 0,1 40 0 0 0,-1-7 1347 0 0,9 56 1613 0 0,-13-110-4007 0 0,0 1 0 0 0,1 0 0 0 0,-1-1-1 0 0,0 1 1 0 0,1 0 0 0 0,-1-1 0 0 0,1 1-1 0 0,0-1 1 0 0,0 1 0 0 0,-1-1 0 0 0,1 1-1 0 0,0-1 1 0 0,2 2 0 0 0,1-10-5416 0 0,0-2 11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5351 0 0,'0'0'576'0'0,"-3"3"-576"0"0,2-1 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25 279 2503 0 0,'7'-5'1434'0'0,"-2"5"-966"0"0,-1-1 0 0 0,0 0 0 0 0,0 0 1 0 0,0-1-1 0 0,0 1 0 0 0,0-1 0 0 0,0 0 1 0 0,-1 0-1 0 0,1-1 0 0 0,0 1 0 0 0,-1 0 1 0 0,0-1-1 0 0,5-5 0 0 0,2-3 1093 0 0,0 0 0 0 0,12-22 0 0 0,-10 15-1118 0 0,-4 5-103 0 0,0-1 0 0 0,-1 0 0 0 0,0 0 1 0 0,-1-1-1 0 0,-1 0 0 0 0,7-30 0 0 0,-11 42-254 0 0,-1 1 0 0 0,1 0 0 0 0,-1-1-1 0 0,0 1 1 0 0,0 0 0 0 0,0 0 0 0 0,0-1 0 0 0,0 1 0 0 0,0 0-1 0 0,0-1 1 0 0,-1 1 0 0 0,0 0 0 0 0,-1-4 0 0 0,2 5 352 0 0,-2 0-233 0 0,0 1 1 0 0,1-1-1 0 0,-1 1 0 0 0,0-1 0 0 0,0 1 0 0 0,0-1 0 0 0,-3 1 1 0 0,1 0-27 0 0,0 1 0 0 0,0-1 0 0 0,0 1 0 0 0,0 0 0 0 0,0 0 0 0 0,0 0 0 0 0,0 1 0 0 0,0 0 1 0 0,1-1-1 0 0,-1 1 0 0 0,0 0 0 0 0,1 1 0 0 0,0-1 0 0 0,0 1 0 0 0,-1-1 0 0 0,2 1 0 0 0,-5 5 1 0 0,-5 5 211 0 0,1 1 1 0 0,-16 25-1 0 0,19-25-195 0 0,0 1-1 0 0,1 0 1 0 0,0 0-1 0 0,1 1 1 0 0,1 0-1 0 0,1 0 1 0 0,0 0-1 0 0,1 0 1 0 0,-2 33-1 0 0,5-34 111 0 0,0 0-1 0 0,1 1 0 0 0,0-1 0 0 0,1 0 1 0 0,1-1-1 0 0,1 1 0 0 0,0 0 1 0 0,1-1-1 0 0,0 0 0 0 0,1 0 0 0 0,8 14 1 0 0,-13-26-265 0 0,0 0 0 0 0,1 0-1 0 0,-1 0 1 0 0,0 0 0 0 0,1 0 0 0 0,0 0 0 0 0,-1 0 0 0 0,1-1 0 0 0,0 1 0 0 0,0-1 0 0 0,0 1 0 0 0,0-1 0 0 0,0 0 0 0 0,0 1 0 0 0,0-1-1 0 0,0 0 1 0 0,1 0 0 0 0,-1-1 0 0 0,0 1 0 0 0,1 0 0 0 0,-1-1 0 0 0,0 1 0 0 0,1-1 0 0 0,-1 0 0 0 0,1 0 0 0 0,-1 0 0 0 0,1 0 0 0 0,-1 0 0 0 0,0-1-1 0 0,1 1 1 0 0,-1-1 0 0 0,1 1 0 0 0,-1-1 0 0 0,0 0 0 0 0,0 0 0 0 0,5-3 0 0 0,0 0-54 0 0,0 0 0 0 0,0-1-1 0 0,-1 0 1 0 0,0 0 0 0 0,1-1 0 0 0,-2 0 0 0 0,1 0 0 0 0,-1 0 0 0 0,8-12-1 0 0,1-6-1087 0 0,-2-1 0 0 0,17-46 0 0 0,-10 18-3012 0 0,-2 2-3904 0 0,-8 27 537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1015 4 7367 0 0,'12'-3'4835'0'0,"-11"10"-2452"0"0,-2 5 1291 0 0,0 0 0 0 0,-3 18 0 0 0,-11 24 1047 0 0,2-20-3771 0 0,-18 34 0 0 0,-18 20-732 0 0,-63 85 0 0 0,25-41-115 0 0,-84 130-103 0 0,112-181 0 0 0,-77 82 0 0 0,87-109 0 0 0,-87 89 0 0 0,119-127-1055 0 0,-28 20-1 0 0,39-32 364 0 0,1 0 1 0 0,-1-1-1 0 0,0 1 0 0 0,0-2 1 0 0,0 1-1 0 0,0 0 0 0 0,-1-1 1 0 0,1-1-1 0 0,-13 3 0 0 0,-9-5-9504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0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3423 0 0,'0'0'264'0'0,"3"6"1575"0"0,-2-1-851 0 0,0 1 1 0 0,0-1-1 0 0,0 1 0 0 0,-1 0 1 0 0,0-1-1 0 0,0 1 0 0 0,-1-1 1 0 0,-1 9-1 0 0,0 7 1582 0 0,-15 130 5555 0 0,14-131-7595 0 0,-25 120 2631 0 0,24-126-2193 0 0,0 0 0 0 0,2 0 0 0 0,-3 27 0 0 0,6-42-960 0 0,-1-1-1 0 0,1 0 1 0 0,-1 0-1 0 0,1 1 1 0 0,0-1 0 0 0,0 0-1 0 0,0 1 1 0 0,1-2-1 0 0,4-9 13 0 0,35-121-20 0 0,-25 74 0 0 0,44-105 0 0 0,-51 142-15 0 0,-7 18 10 0 0,-1 0-1 0 0,1 0 1 0 0,-1 0-1 0 0,1 0 1 0 0,0 0 0 0 0,1 0-1 0 0,-1 0 1 0 0,1 1-1 0 0,-1-1 1 0 0,1 1-1 0 0,5-5 1 0 0,-7 8 2 0 0,-1-1 0 0 0,1 1 0 0 0,-1 0 0 0 0,1-1 1 0 0,-1 1-1 0 0,1 0 0 0 0,-1 0 0 0 0,1 0 0 0 0,-1-1 0 0 0,1 1 0 0 0,0 0 0 0 0,-1 0 0 0 0,1 0 1 0 0,-1 0-1 0 0,1 0 0 0 0,-1 0 0 0 0,1 0 0 0 0,0 0 0 0 0,-1 0 0 0 0,1 0 0 0 0,-1 0 0 0 0,1 1 1 0 0,-1-1-1 0 0,1 0 0 0 0,-1 0 0 0 0,1 0 0 0 0,-1 1 0 0 0,1-1 0 0 0,-1 0 0 0 0,1 1 0 0 0,-1-1 0 0 0,1 0 1 0 0,-1 1-1 0 0,0-1 0 0 0,1 1 0 0 0,-1-1 0 0 0,1 0 0 0 0,-1 1 0 0 0,0-1 0 0 0,0 1 0 0 0,1-1 1 0 0,-1 1-1 0 0,0-1 0 0 0,0 1 0 0 0,1 0 0 0 0,-1-1 0 0 0,0 1 0 0 0,0-1 0 0 0,0 2 0 0 0,1-1-12 0 0,3 12 40 0 0,-1-1 0 0 0,0 0 0 0 0,0 1 0 0 0,-1-1 0 0 0,0 23 0 0 0,-1-15 20 0 0,5 23 0 0 0,-3-26-45 0 0,-1-9 0 0 0,-1 0 0 0 0,1 0 0 0 0,0 0 0 0 0,6 12 0 0 0,-8-19 0 0 0,1 1 0 0 0,0 0 0 0 0,0-1 0 0 0,-1 1 0 0 0,1 0 0 0 0,0-1 0 0 0,0 1 0 0 0,1-1 0 0 0,-1 0 0 0 0,0 1 0 0 0,0-1 0 0 0,1 0 0 0 0,-1 0 0 0 0,0 0 0 0 0,3 2 0 0 0,0-1-12 0 0,-3-1-51 0 0,12 3-110 0 0,-10-3-207 0 0,0-1-1 0 0,0 0 1 0 0,-1 0-1 0 0,1 0 1 0 0,0-1-1 0 0,0 1 1 0 0,-1-1-1 0 0,1 1 1 0 0,0-1-1 0 0,4-2 1 0 0,25-13-10265 0 0,-19 6 2947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0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6991 0 0,'0'3'431'0'0,"-1"0"0"0"0,-1 0 0 0 0,1-1-1 0 0,0 1 1 0 0,-1-1 0 0 0,1 1 0 0 0,-1-1-1 0 0,0 1 1 0 0,0-1 0 0 0,1 0-1 0 0,-5 4 1 0 0,-1 1 1699 0 0,1 1-1016 0 0,0 0 0 0 0,1 0 0 0 0,0 0 0 0 0,1 1 0 0 0,0-1 0 0 0,1 1 0 0 0,-1 0 0 0 0,1 1 0 0 0,-1 9 0 0 0,-2 14 958 0 0,-1 41-1 0 0,5-58-1348 0 0,1 1-220 0 0,0 0 0 0 0,4 29 0 0 0,-3-40-423 0 0,1-1 0 0 0,0 1 0 0 0,1-1 0 0 0,-1 1 1 0 0,1-1-1 0 0,0 0 0 0 0,0 0 0 0 0,1 0 0 0 0,0 0 1 0 0,-1 0-1 0 0,8 8 0 0 0,-3-6-80 0 0,4-3 0 0 0,-9-4 0 0 0,1 0 0 0 0,0 0 0 0 0,0 0-1 0 0,-1-1 1 0 0,1 1 0 0 0,0-1 0 0 0,-1 1 0 0 0,1-1 0 0 0,0 0-1 0 0,-1 0 1 0 0,1-1 0 0 0,-1 1 0 0 0,0 0 0 0 0,1-1 0 0 0,-1 1-1 0 0,0-1 1 0 0,0 0 0 0 0,0 0 0 0 0,3-3 0 0 0,4-5-347 0 0,-1-1 1 0 0,13-21-1 0 0,-5 7-1043 0 0,-3 6-6030 0 0,-4-2-2431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5815 0 0,'0'2'4950'0'0,"10"60"-1096"0"0,-1-24 4152 0 0,25 68 0 0 0,-13-57-5870 0 0,-19-44-2153 0 0,1-1 0 0 0,0 0 0 0 0,0 0 0 0 0,0 0 1 0 0,7 6-1 0 0,-9-9-509 0 0,10 5-920 0 0,-10-6 1184 0 0,1 0 0 0 0,-1 1 1 0 0,0-1-1 0 0,1 0 0 0 0,-1 0 1 0 0,1 0-1 0 0,-1 0 0 0 0,0 0 0 0 0,1 0 1 0 0,-1 0-1 0 0,1-1 0 0 0,-1 1 1 0 0,0 0-1 0 0,2-1 0 0 0,-1 0-911 0 0,0 0-1 0 0,0 0 0 0 0,0 0 1 0 0,0-1-1 0 0,0 1 1 0 0,0 0-1 0 0,-1-1 0 0 0,3-2 1 0 0,3-4-5874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2071 0 0,'0'0'2688'0'0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2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96 222 6735 0 0,'1'0'520'0'0,"2"-1"-439"0"0,-1 0 0 0 0,1 0 0 0 0,-1 0 0 0 0,1 0 0 0 0,-1 0 0 0 0,0 0 0 0 0,1 0 0 0 0,-1-1 0 0 0,0 0 0 0 0,0 1 0 0 0,0-1 0 0 0,0 0 0 0 0,0 0 0 0 0,-1 0 0 0 0,1 0 0 0 0,-1 0 0 0 0,3-4-1 0 0,3-4 585 0 0,1-1 112 0 0,0 0 0 0 0,0-1 1 0 0,9-21-1 0 0,-14 28-537 0 0,-1-1-1 0 0,0 0 0 0 0,0 0 1 0 0,0 0-1 0 0,-1 0 0 0 0,0 0 1 0 0,0 0-1 0 0,-1 0 1 0 0,0 0-1 0 0,0-11 0 0 0,0 15-134 0 0,0 1 0 0 0,0-1 0 0 0,-1 1 0 0 0,1-1 0 0 0,0 0 0 0 0,-1 1 0 0 0,1-1-1 0 0,-1 1 1 0 0,0-1 0 0 0,1 1 0 0 0,-1-1 0 0 0,0 1 0 0 0,0 0 0 0 0,0-1 0 0 0,0 1 0 0 0,0 0-1 0 0,0-1 1 0 0,0 1 0 0 0,0 0 0 0 0,0 0 0 0 0,-1 0 0 0 0,1 0 0 0 0,0 0 0 0 0,-1 1 0 0 0,1-1-1 0 0,-1 0 1 0 0,1 1 0 0 0,-1-1 0 0 0,1 1 0 0 0,-1-1 0 0 0,0 1 0 0 0,1 0 0 0 0,-1-1 0 0 0,1 1-1 0 0,-1 0 1 0 0,0 0 0 0 0,1 0 0 0 0,-1 0 0 0 0,1 1 0 0 0,-1-1 0 0 0,0 0 0 0 0,1 1 0 0 0,-3 0-1 0 0,-2 1 108 0 0,0 0 0 0 0,0 1 0 0 0,0 0-1 0 0,0 0 1 0 0,1 0 0 0 0,0 0-1 0 0,0 1 1 0 0,0 0 0 0 0,0 0-1 0 0,-5 5 1 0 0,0 5 240 0 0,1 0-1 0 0,0 1 0 0 0,1-1 1 0 0,0 2-1 0 0,2-1 1 0 0,-8 25-1 0 0,9-26-32 0 0,2 1-1 0 0,-1 0 1 0 0,2 0 0 0 0,0 0-1 0 0,1 0 1 0 0,0 0 0 0 0,1 1-1 0 0,3 18 1 0 0,-2-28-226 0 0,1 1 0 0 0,-1-1 0 0 0,1 0 0 0 0,1 0 0 0 0,-1 0 1 0 0,5 8-1 0 0,-6-11-151 0 0,1 0 1 0 0,0 0 0 0 0,0-1 0 0 0,0 1 0 0 0,0 0 0 0 0,0-1 0 0 0,0 1 0 0 0,1-1 0 0 0,-1 0-1 0 0,1 0 1 0 0,0 0 0 0 0,0 0 0 0 0,4 2 0 0 0,-5-4-183 0 0,0 1 0 0 0,0-1 0 0 0,0 0-1 0 0,0 0 1 0 0,0 0 0 0 0,0-1 0 0 0,0 1 0 0 0,0 0 0 0 0,0-1-1 0 0,0 1 1 0 0,0-1 0 0 0,-1 0 0 0 0,1 1 0 0 0,0-1 0 0 0,0 0-1 0 0,-1 0 1 0 0,1 0 0 0 0,0 0 0 0 0,-1-1 0 0 0,1 1 0 0 0,1-3-1 0 0,10-5-7389 0 0,0 2-1240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8319 0 0,'0'4'201'0'0,"0"-1"-1"0"0,0 0 1 0 0,0 1-1 0 0,0-1 1 0 0,-1 0-1 0 0,1 1 1 0 0,-1-1-1 0 0,0 0 1 0 0,-1 5-1 0 0,1-5 397 0 0,0 0 0 0 0,0 0-1 0 0,0 0 1 0 0,0 0-1 0 0,1 0 1 0 0,0 0 0 0 0,-1 0-1 0 0,1 0 1 0 0,0 0 0 0 0,1 1-1 0 0,-1-1 1 0 0,1 5 0 0 0,1-4 55 0 0,-1-1 1 0 0,1 0-1 0 0,0 1 1 0 0,0-1 0 0 0,0 0-1 0 0,0 0 1 0 0,0 0 0 0 0,1 0-1 0 0,-1 0 1 0 0,1-1-1 0 0,0 1 1 0 0,0-1 0 0 0,0 0-1 0 0,3 3 1 0 0,6 1 185 0 0,1 0 1 0 0,20 8-1 0 0,-1-2 743 0 0,-16-5-1124 0 0,-15-6-144 0 0,0 0-286 0 0,-1 2-27 0 0,1-1 0 0 0,-1 0 1 0 0,0 0-1 0 0,1 0 0 0 0,-1 0 0 0 0,0 0 0 0 0,0 0 1 0 0,-1 1-1 0 0,1-1 0 0 0,0 0 0 0 0,-1 0 1 0 0,1 0-1 0 0,-1 0 0 0 0,0 0 0 0 0,0 0 0 0 0,1 0 1 0 0,-1 0-1 0 0,-1 0 0 0 0,1 0 0 0 0,0-1 0 0 0,0 1 1 0 0,-3 2-1 0 0,-3 3 0 0 0,0-1 0 0 0,0 0 0 0 0,-17 11-1 0 0,-2 0 1 0 0,-6 6 0 0 0,29-21 0 0 0,0-1 0 0 0,0 0 0 0 0,0 1 0 0 0,0-1 0 0 0,0-1 0 0 0,0 1 0 0 0,-1 0 0 0 0,1-1 0 0 0,-6 0 0 0 0,7 0 0 0 0,0 1 0 0 0,0-1 0 0 0,-1 0 0 0 0,1 1 0 0 0,0-1 0 0 0,0 1 0 0 0,0-1 0 0 0,0 1 0 0 0,0 0 0 0 0,0 0 0 0 0,-4 2 0 0 0,-5 3 0 0 0,10-5-81 0 0,-1-1 0 0 0,1 0-1 0 0,-1 1 1 0 0,1-1 0 0 0,0 0 0 0 0,-1 1 0 0 0,1-1-1 0 0,-1 0 1 0 0,1 0 0 0 0,-1 0 0 0 0,1 0 0 0 0,-1-1 0 0 0,1 1-1 0 0,-1 0 1 0 0,1-1 0 0 0,-1 1 0 0 0,1-1 0 0 0,-1 1-1 0 0,1-1 1 0 0,0 0 0 0 0,-1 1 0 0 0,1-1 0 0 0,0 0-1 0 0,0 0 1 0 0,-2-2 0 0 0,1 1-451 0 0,0 0 0 0 0,0 0 0 0 0,0 0 0 0 0,0-1 0 0 0,0 1 0 0 0,1-1 0 0 0,-1 1-1 0 0,1-1 1 0 0,0 0 0 0 0,0 1 0 0 0,0-1 0 0 0,-1-3 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3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165 284 2527 0 0,'1'-1'187'0'0,"2"-4"-9"0"0,-1 0 0 0 0,1-1 0 0 0,-1 1 0 0 0,0-1 0 0 0,-1 1-1 0 0,2-8 1 0 0,5-39 1979 0 0,-7 42-1900 0 0,2-9 921 0 0,-2 0 0 0 0,0-1 1 0 0,-3-38-1 0 0,1 55-995 0 0,1 0 0 0 0,-1 0 0 0 0,0 1 1 0 0,0-1-1 0 0,0 0 0 0 0,0 1 0 0 0,0-1 0 0 0,-1 0 0 0 0,1 1 1 0 0,-1-1-1 0 0,1 1 0 0 0,-1 0 0 0 0,0 0 0 0 0,0 0 0 0 0,0 0 0 0 0,-4-3 1 0 0,3 3-62 0 0,1 0 1 0 0,-1 1 0 0 0,0-1 0 0 0,0 1-1 0 0,1 0 1 0 0,-1 0 0 0 0,0 0 0 0 0,0 0-1 0 0,0 0 1 0 0,0 1 0 0 0,-1-1 0 0 0,1 1 0 0 0,0 0-1 0 0,0 0 1 0 0,0 0 0 0 0,0 0 0 0 0,0 1-1 0 0,0-1 1 0 0,0 1 0 0 0,0 0 0 0 0,0 0-1 0 0,0 0 1 0 0,-5 3 0 0 0,3-2 6 0 0,0 1 0 0 0,1 0 1 0 0,0 0-1 0 0,0 1 0 0 0,0-1 0 0 0,-4 6 1 0 0,3-4-6 0 0,1 1 0 0 0,0 0 0 0 0,0 0 0 0 0,0 1 0 0 0,1-1 0 0 0,-5 13 0 0 0,2 2 304 0 0,0 1 1 0 0,-4 41-1 0 0,10-58-353 0 0,-2 17 645 0 0,2 1-1 0 0,0 0 0 0 0,4 24 1 0 0,-1-18 233 0 0,-3-27-839 0 0,0 1 0 0 0,1-1 1 0 0,-1 0-1 0 0,1 1 0 0 0,-1-1 0 0 0,1 0 1 0 0,0 1-1 0 0,0-1 0 0 0,0 0 1 0 0,0 0-1 0 0,0 0 0 0 0,0 0 0 0 0,0 0 1 0 0,1 0-1 0 0,-1 0 0 0 0,4 2 0 0 0,-4-3-82 0 0,-1-1-1 0 0,1 0 0 0 0,-1 0 0 0 0,1 0 1 0 0,-1-1-1 0 0,1 1 0 0 0,0 0 0 0 0,-1 0 1 0 0,1 0-1 0 0,-1 0 0 0 0,1 0 0 0 0,-1-1 0 0 0,1 1 1 0 0,-1 0-1 0 0,1-1 0 0 0,-1 1 0 0 0,2-1 1 0 0,-2 1 40 0 0,6-3-9 0 0,-1-1 0 0 0,0 1-1 0 0,0-1 1 0 0,0 0 0 0 0,0 0 0 0 0,-1-1 0 0 0,1 1-1 0 0,-1-1 1 0 0,3-6 0 0 0,6-7 179 0 0,12-25 0 0 0,3-17-391 0 0,-18 35 32 0 0,20-31-1 0 0,-26 48 119 0 0,8-9-62 0 0,-5 13 49 0 0,-2 8 12 0 0,-4-1 0 0 0,0 1 1 0 0,-1-1-1 0 0,1 0 1 0 0,0 1-1 0 0,-1 4 1 0 0,3 10 49 0 0,1 0-17 0 0,-3-12-5 0 0,0-1-1 0 0,0 0 0 0 0,1 1 0 0 0,0-1 0 0 0,0 0 1 0 0,0 0-1 0 0,1 0 0 0 0,-1 0 0 0 0,1-1 0 0 0,4 6 0 0 0,-6-9-485 0 0,-1-1 289 0 0,22-2-4804 0 0,-10-5-3084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4519 0 0,'0'0'347'0'0,"8"11"30"0"0,-5-3 1648 0 0,0-1 0 0 0,4 15-1 0 0,3 37 2807 0 0,-4-25-2681 0 0,23 191 5396 0 0,-16 114-2392 0 0,-10-235-3974 0 0,-2-85-1034 0 0,2-1-1 0 0,0 0 1 0 0,8 27-1 0 0,-10-42-155 0 0,0 0-1 0 0,0 0 1 0 0,0-1-1 0 0,1 1 1 0 0,-1-1-1 0 0,1 1 1 0 0,3 4-1 0 0,-4-8-165 0 0,1 0-1 0 0,-1 0 1 0 0,0 0-1 0 0,1 0 1 0 0,-1 0-1 0 0,0 0 1 0 0,0-1-1 0 0,0 1 1 0 0,2-3-1 0 0,-1-1-309 0 0,1 1-1 0 0,-1-1 1 0 0,0 0-1 0 0,0 0 1 0 0,0 0-1 0 0,-1 0 1 0 0,0 0-1 0 0,0-1 1 0 0,1-4 0 0 0,-1-30-7314 0 0,-3 9-88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3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2015 0 0,'18'-22'136'0'0,"-16"19"202"0"0,0 0 0 0 0,0 1 0 0 0,0-1-1 0 0,0 1 1 0 0,0-1 0 0 0,0 1 0 0 0,1 0-1 0 0,-1-1 1 0 0,1 1 0 0 0,0 1 0 0 0,-1-1-1 0 0,1 0 1 0 0,0 1 0 0 0,0-1 0 0 0,6-1-1 0 0,10-3 1804 0 0,17-3 1696 0 0,-33 9-3610 0 0,-1 0 0 0 0,1 0-1 0 0,-1 0 1 0 0,0 0 0 0 0,1 0-1 0 0,-1 0 1 0 0,1 1 0 0 0,-1-1 0 0 0,0 1-1 0 0,1 0 1 0 0,-1-1 0 0 0,4 3 0 0 0,11 5 1112 0 0,-16-7-1184 0 0,1-1 0 0 0,0 1-1 0 0,-1-1 1 0 0,1 1-1 0 0,0 0 1 0 0,-1 0-1 0 0,1 0 1 0 0,-1 0 0 0 0,1 0-1 0 0,-1 0 1 0 0,0 0-1 0 0,1 1 1 0 0,-1-1-1 0 0,0 1 1 0 0,0-1 0 0 0,0 0-1 0 0,0 1 1 0 0,0 0-1 0 0,0-1 1 0 0,0 1-1 0 0,-1-1 1 0 0,1 1-1 0 0,0 0 1 0 0,-1 0 0 0 0,1 2-1 0 0,0 1 157 0 0,-1 1 0 0 0,0 0 0 0 0,0-1 0 0 0,0 1 0 0 0,0 0 0 0 0,-1-1 0 0 0,0 1 0 0 0,-3 7-1 0 0,-16 44 1020 0 0,15-44-1202 0 0,-10 23 379 0 0,-1 0-1 0 0,-2-1 1 0 0,-44 65 0 0 0,61-98-580 0 0,0 0 0 0 0,-1 0 0 0 0,1 0 0 0 0,-1 0 0 0 0,0 0 0 0 0,1 0-1 0 0,-1-1 1 0 0,0 1 0 0 0,0-1 0 0 0,0 1 0 0 0,0-1 0 0 0,0 0 0 0 0,0 0 0 0 0,0 0 0 0 0,-1 0 0 0 0,1 0 0 0 0,-3 1 0 0 0,4-3-445 0 0,1 0 0 0 0,-1 0 0 0 0,1 1 0 0 0,-1-1 1 0 0,1 0-1 0 0,0 0 0 0 0,-1 0 0 0 0,1 0 0 0 0,0 0 0 0 0,0 0 0 0 0,0 0 0 0 0,-1 0 0 0 0,1 0 0 0 0,0 0 0 0 0,0 0 0 0 0,1 0 0 0 0,-1-1 1 0 0,2-8-7033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 2303 0 0,'1'0'167'0'0,"4"0"160"0"0,-4 1 51 0 0,0 0 1 0 0,0 0-1 0 0,1 0 0 0 0,-1 0 1 0 0,0 0-1 0 0,0 1 1 0 0,0-1-1 0 0,0 0 0 0 0,0 1 1 0 0,0-1-1 0 0,-1 1 0 0 0,1-1 1 0 0,0 1-1 0 0,0 2 1 0 0,-1-4-371 0 0,5 15 1918 0 0,0 0 1 0 0,-2 1 0 0 0,0-1-1 0 0,2 30 1 0 0,-4 65 2107 0 0,-1-89-3316 0 0,-43 477 7437 0 0,21-304-6634 0 0,20-179-1488 0 0,1 0 1 0 0,1 1-1 0 0,0-1 1 0 0,1 0-1 0 0,3 19 1 0 0,-3-32-158 0 0,7-3-216 0 0,-6 1 251 0 0,-1-1 0 0 0,0 1 1 0 0,0-1-1 0 0,0 1 0 0 0,0-1 0 0 0,0 1 1 0 0,0-1-1 0 0,0 0 0 0 0,0 0 0 0 0,0 0 1 0 0,0 1-1 0 0,0-1 0 0 0,0 0 0 0 0,-1 0 1 0 0,1 0-1 0 0,0 0 0 0 0,-1 0 0 0 0,1 0 1 0 0,0-2-1 0 0,9-25-2052 0 0,-8 23 1808 0 0,3-14-1600 0 0,-1-1-1 0 0,4-31 1 0 0,-4-11-6012 0 0,-2 25 1731 0 0</inkml:trace>
  <inkml:trace contextRef="#ctx0" brushRef="#br0" timeOffset="1">0 93 4607 0 0,'0'-1'-8'0'0,"7"-37"1360"0"0,-6 34-822 0 0,0 1 0 0 0,0 0 1 0 0,0 0-1 0 0,0 0 1 0 0,0 0-1 0 0,1 1 1 0 0,-1-1-1 0 0,1 0 1 0 0,2-3-1 0 0,-2 5-263 0 0,-1 0 1 0 0,0 1-1 0 0,0-1 0 0 0,1 0 0 0 0,-1 1 0 0 0,0-1 0 0 0,1 1 0 0 0,-1 0 1 0 0,0-1-1 0 0,1 1 0 0 0,-1 0 0 0 0,3 0 0 0 0,1-1 404 0 0,16-4 569 0 0,0 2 0 0 0,0 0 0 0 0,0 1 0 0 0,1 1-1 0 0,-1 1 1 0 0,0 1 0 0 0,35 6 0 0 0,-53-6-1097 0 0,0 0 0 0 0,0-1 0 0 0,1 1 0 0 0,-1 1 0 0 0,0-1 1 0 0,0 0-1 0 0,0 1 0 0 0,0 0 0 0 0,5 3 0 0 0,-7-3-72 0 0,0-1-1 0 0,0 1 1 0 0,0-1 0 0 0,1 1-1 0 0,-2 0 1 0 0,1-1-1 0 0,0 1 1 0 0,0 0 0 0 0,-1-1-1 0 0,1 1 1 0 0,0 0 0 0 0,-1 0-1 0 0,0 0 1 0 0,0 0 0 0 0,1 0-1 0 0,-1 0 1 0 0,0-1-1 0 0,-1 5 1 0 0,0 4 201 0 0,-1 0 1 0 0,0 1-1 0 0,0-1 1 0 0,-1 0-1 0 0,-5 11 1 0 0,-25 48 744 0 0,3-15-359 0 0,-62 85 0 0 0,-1-21-2949 0 0,92-117 1082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1 695 9759 0 0,'1'10'1126'0'0,"-1"-9"-506"0"0,2-2-421 0 0,0 1 1 0 0,-1-1-1 0 0,1 1 1 0 0,0-1-1 0 0,-1 0 1 0 0,1 0 0 0 0,0 1-1 0 0,-1-1 1 0 0,3-2-1 0 0,3-2 244 0 0,18-10 686 0 0,0-2 0 0 0,0 0 0 0 0,-2-2-1 0 0,0-1 1 0 0,22-25 0 0 0,93-120 1458 0 0,-129 153-2375 0 0,52-67 1887 0 0,76-131 1 0 0,-123 184-1729 0 0,-4 7 434 0 0,19-28 0 0 0,-28 46-509 0 0,-1 6 5 0 0,-1 0 1 0 0,0-1-1 0 0,0 1 1 0 0,0-1-1 0 0,-3 8 1 0 0,-3 10 210 0 0,-25 114-321 0 0,-7 35-3 0 0,31-125-150 0 0,-5 83 0 0 0,13-122-38 0 0,1 0 0 0 0,-1-1 0 0 0,1 1 0 0 0,0 0 0 0 0,0 0 0 0 0,1-1 0 0 0,0 1 0 0 0,3 6 0 0 0,-4-11 0 0 0,-1-1 0 0 0,1 1 0 0 0,0-1 0 0 0,0 1 0 0 0,-1-1 0 0 0,1 1 0 0 0,1-1 0 0 0,-1 0 0 0 0,0 1 0 0 0,0-1 0 0 0,0 0 0 0 0,1 0 0 0 0,-1 0 0 0 0,0 0 0 0 0,1 0 0 0 0,-1 0 0 0 0,1 0 0 0 0,-1-1 0 0 0,1 1 0 0 0,0-1 0 0 0,-1 1 0 0 0,1-1 0 0 0,-1 1 0 0 0,1-1 0 0 0,0 0 0 0 0,0 0 0 0 0,-1 0 0 0 0,1 0 0 0 0,0 0 0 0 0,-1 0 0 0 0,1 0 0 0 0,0 0 0 0 0,-1-1 0 0 0,1 1 0 0 0,0-1 0 0 0,-1 1 0 0 0,3-2 0 0 0,6-3 0 0 0,0-1 0 0 0,0 1 0 0 0,0-2 0 0 0,-1 0 0 0 0,0 0 0 0 0,0 0 0 0 0,-1-1 0 0 0,11-13 0 0 0,3-6 0 0 0,27-44 0 0 0,-24 32 0 0 0,-1 0 0 0 0,-3-2 0 0 0,25-63 0 0 0,-32 63 0 0 0,16-80 0 0 0,-29 101 0 0 0,-1 20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0,0-1 0 0 0,0 1 0 0 0,0 0 0 0 0,-1 0 0 0 0,1 0 0 0 0,0 0 0 0 0,0 0 0 0 0,0 0 0 0 0,0 0 0 0 0,0 0 0 0 0,0 0 0 0 0,0 0 0 0 0,0 0 0 0 0,0 0 0 0 0,-1 0 0 0 0,1 0 0 0 0,0 0 0 0 0,0 0 0 0 0,0 0 0 0 0,0 0 0 0 0,0 0 0 0 0,-4 7 0 0 0,0-3 0 0 0,1 1 0 0 0,0 0 0 0 0,0 0 0 0 0,1 0 0 0 0,-1 0 0 0 0,1 1 0 0 0,0-1 0 0 0,1 1 0 0 0,-1-1 0 0 0,1 1 0 0 0,0 7 0 0 0,-7 36 0 0 0,-8 83 0 0 0,15-106 0 0 0,2 0 0 0 0,6 36 0 0 0,-5-40 0 0 0,0-9 0 0 0,1 0 0 0 0,-1 0 0 0 0,2 0 0 0 0,0-1 0 0 0,1 0 0 0 0,11 24 0 0 0,-12-29 0 0 0,1 0 0 0 0,-1 0 0 0 0,1-1 0 0 0,0 0 0 0 0,1 1 0 0 0,-1-2 0 0 0,1 1 0 0 0,0-1 0 0 0,1 0 0 0 0,-1 0 0 0 0,14 7 0 0 0,-13-9 0 0 0,-1-1 0 0 0,0 0 0 0 0,1 0 0 0 0,-1 0 0 0 0,1-1 0 0 0,0 0 0 0 0,0 0 0 0 0,-1-1 0 0 0,1 0 0 0 0,0 0 0 0 0,0 0 0 0 0,-1-1 0 0 0,1 0 0 0 0,0-1 0 0 0,-1 1 0 0 0,1-1 0 0 0,-1 0 0 0 0,0-1 0 0 0,0 0 0 0 0,12-6 0 0 0,-4 0 0 0 0,-1-1 0 0 0,0 1 0 0 0,-1-2 0 0 0,0 0 0 0 0,0 0 0 0 0,-1-1 0 0 0,15-22 0 0 0,-16 20 0 0 0,-1 0 0 0 0,0-1 0 0 0,7-16 0 0 0,-14 27 0 0 0,0 1 0 0 0,-1-1 0 0 0,0 0 0 0 0,0 1 0 0 0,0-1 0 0 0,0 0 0 0 0,0 0 0 0 0,-1 1 0 0 0,1-1 0 0 0,-1 0 0 0 0,0 0 0 0 0,-1 0 0 0 0,1 0 0 0 0,0 0 0 0 0,-1 1 0 0 0,0-1 0 0 0,0 0 0 0 0,0 1 0 0 0,-1-1 0 0 0,-1-4 0 0 0,1 6 0 0 0,1 0 0 0 0,0 1 0 0 0,-1-1 0 0 0,1 0 0 0 0,-1 1 0 0 0,1-1 0 0 0,-1 1 0 0 0,0 0 0 0 0,0-1 0 0 0,1 1 0 0 0,-1 0 0 0 0,0 0 0 0 0,0 0 0 0 0,0 0 0 0 0,0 1 0 0 0,-1-1 0 0 0,-2 0 0 0 0,1 0 0 0 0,0 1 0 0 0,0 0 0 0 0,0 0 0 0 0,0 0 0 0 0,-1 0 0 0 0,1 1 0 0 0,0 0 0 0 0,-7 1 0 0 0,3 1 0 0 0,1 0 0 0 0,-1 0 0 0 0,1 0 0 0 0,0 1 0 0 0,0 0 0 0 0,0 1 0 0 0,0 0 0 0 0,-11 10 0 0 0,12-9 0 0 0,1 1 0 0 0,-1 0 0 0 0,1 0 0 0 0,1 0 0 0 0,-1 0 0 0 0,1 1 0 0 0,1 0 0 0 0,-4 8 0 0 0,6-12 0 0 0,0 1 0 0 0,-1 0 0 0 0,2-1 0 0 0,-1 1 0 0 0,0 0 0 0 0,1 0 0 0 0,0 0 0 0 0,0 0 0 0 0,0 0 0 0 0,1-1 0 0 0,0 1 0 0 0,0 0 0 0 0,0 0 0 0 0,0-1 0 0 0,3 7 0 0 0,2-3 0 0 0,-4-7 0 0 0,0 0 0 0 0,1 0 0 0 0,-1 0 0 0 0,0-1 0 0 0,0 1 0 0 0,0-1 0 0 0,0 0 0 0 0,1 0 0 0 0,-1 0 0 0 0,0 0 0 0 0,0 0 0 0 0,0 0 0 0 0,1 0 0 0 0,-1-1 0 0 0,0 1 0 0 0,0-1 0 0 0,0 1 0 0 0,0-1 0 0 0,0 0 0 0 0,2-1 0 0 0,6-2 0 0 0,-1-1 0 0 0,-1 0 0 0 0,10-7 0 0 0,17-15 0 0 0,-18 14 0 0 0,0 0 0 0 0,0 1 0 0 0,1 1 0 0 0,24-11 0 0 0,-41 22 0 0 0,0 0 0 0 0,0-1 0 0 0,-1 1 0 0 0,1 0 0 0 0,0 0 0 0 0,0-1 0 0 0,0 1 0 0 0,0 0 0 0 0,-1 0 0 0 0,1 0 0 0 0,0 0 0 0 0,0 0 0 0 0,0 0 0 0 0,0 0 0 0 0,-1 0 0 0 0,1 1 0 0 0,0-1 0 0 0,0 0 0 0 0,0 0 0 0 0,0 1 0 0 0,-1-1 0 0 0,1 0 0 0 0,0 1 0 0 0,0-1 0 0 0,-1 1 0 0 0,1-1 0 0 0,0 1 0 0 0,-1-1 0 0 0,1 1 0 0 0,-1 0 0 0 0,1-1 0 0 0,0 1 0 0 0,-1 0 0 0 0,0-1 0 0 0,1 1 0 0 0,-1 0 0 0 0,1 0 0 0 0,-1-1 0 0 0,0 1 0 0 0,1 0 0 0 0,-1 0 0 0 0,0 0 0 0 0,0 0 0 0 0,0-1 0 0 0,0 2 0 0 0,2 6 0 0 0,-2 0 0 0 0,1 0 0 0 0,-1-1 0 0 0,0 10 0 0 0,-1-8 0 0 0,2 39 0 0 0,3-36 0 0 0,1-10 0 0 0,-4-2 0 0 0,0 1-2 0 0,0 0 0 0 0,1-1 0 0 0,-1 1 1 0 0,1-1-1 0 0,-1 0 0 0 0,1 1 0 0 0,0-1 0 0 0,-1 0 0 0 0,1 0 0 0 0,-1 0 1 0 0,1 0-1 0 0,-1 0 0 0 0,1 0 0 0 0,0 0 0 0 0,-1-1 0 0 0,1 1 0 0 0,-1-1 1 0 0,1 1-1 0 0,-1-1 0 0 0,0 1 0 0 0,1-1 0 0 0,-1 0 0 0 0,1 0 0 0 0,-1 1 1 0 0,3-3-1 0 0,2-2-20 0 0,-1 0-1 0 0,1-1 1 0 0,8-10 0 0 0,-12 14 15 0 0,10-13-1483 0 0,0-1 0 0 0,14-26 1 0 0,-14 15-914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1 898 3311 0 0,'3'-2'107'0'0,"0"0"0"0"0,0 1 0 0 0,0-2-1 0 0,0 1 1 0 0,0 0 0 0 0,0 0-1 0 0,0-1 1 0 0,-1 0 0 0 0,1 1 0 0 0,-1-1-1 0 0,2-4 1 0 0,21-37 4327 0 0,-21 35-3354 0 0,33-73 5360 0 0,9-44-1769 0 0,-23 61-3276 0 0,2-9-607 0 0,-3-1 0 0 0,11-79-1 0 0,-21 88-597 0 0,12-90 548 0 0,-24 145 41 0 0,-3 8-207 0 0,2 3-523 0 0,0 0 1 0 0,1 1-1 0 0,-1-1 0 0 0,0 1 1 0 0,0 0-1 0 0,1-1 0 0 0,-1 1 1 0 0,1-1-1 0 0,-1 1 0 0 0,0 0 1 0 0,1 0-1 0 0,-1-1 0 0 0,0 2 1 0 0,-16 32 669 0 0,-1 36 523 0 0,2 1-1 0 0,-10 112 0 0 0,21-96-1114 0 0,4 1-1 0 0,17 144 0 0 0,-16-231-126 0 0,12 68 0 0 0,-10-59 0 0 0,0-1 0 0 0,1 0 0 0 0,0 0 0 0 0,1 0 0 0 0,5 10 0 0 0,-8-17 1 0 0,0-1 0 0 0,0 0 0 0 0,0 1 1 0 0,0-1-1 0 0,0 0 0 0 0,0 1 0 0 0,0-1 0 0 0,1 0 0 0 0,-1 0 0 0 0,0 0 0 0 0,0 0 1 0 0,1 0-1 0 0,-1 0 0 0 0,3 0 0 0 0,-3 0 0 0 0,0-1 0 0 0,0 0 0 0 0,0 0 0 0 0,0 0 0 0 0,1 0-1 0 0,-1 0 1 0 0,0 0 0 0 0,0 0 0 0 0,0 0 0 0 0,0 0 0 0 0,0 0 0 0 0,0-1 0 0 0,0 1 0 0 0,0 0 0 0 0,0-1 0 0 0,0 1 0 0 0,1-1 0 0 0,1-1-15 0 0,0-1 0 0 0,0 1 0 0 0,0-1 0 0 0,0 1 0 0 0,-1-1 0 0 0,0 0-1 0 0,1 0 1 0 0,-1 0 0 0 0,0 0 0 0 0,0 0 0 0 0,1-5 0 0 0,7-14-1829 0 0,-1-1-1 0 0,10-42 1 0 0,-5-11-9296 0 0,-10 48 4207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25 195 4055 0 0,'0'0'1819'0'0,"0"2"-252"0"0,1 12 1083 0 0,-1 0 1 0 0,-4 26-1 0 0,2-16-325 0 0,-7 34 363 0 0,6-46-2314 0 0,0 0 0 0 0,1-1 0 0 0,1 1 0 0 0,0 0 0 0 0,1 0 0 0 0,2 23 0 0 0,0-28-1708 0 0</inkml:trace>
  <inkml:trace contextRef="#ctx0" brushRef="#br0" timeOffset="1">130 41 3823 0 0,'-2'-6'344'0'0,"1"-1"-280"0"0,2-2-64 0 0,1 3 0 0 0,-7-7 8320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5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6 764 6191 0 0,'2'0'472'0'0,"1"0"-311"0"0,0-1 1 0 0,0 1-1 0 0,0-1 0 0 0,0 0 0 0 0,1 0 0 0 0,-1-1 0 0 0,-1 1 0 0 0,1 0 0 0 0,0-1 0 0 0,0 0 0 0 0,0 0 0 0 0,-1 0 1 0 0,1 0-1 0 0,-1 0 0 0 0,0 0 0 0 0,4-4 0 0 0,3-6 1362 0 0,0 1 1 0 0,10-17 0 0 0,-12 15-370 0 0,11-27 0 0 0,-5 11-432 0 0,-10 21-481 0 0,0 0-1 0 0,-1 0 0 0 0,0 0 1 0 0,1-11-1 0 0,3-6 1322 0 0,-6 25-1523 0 0,0-1 0 0 0,0 1 0 0 0,0-1-1 0 0,0 1 1 0 0,0 0 0 0 0,0-1 0 0 0,0 1 0 0 0,1 0 0 0 0,-1-1-1 0 0,0 1 1 0 0,0 0 0 0 0,0-1 0 0 0,-1 1 0 0 0,1-1 0 0 0,0 1-1 0 0,0 0 1 0 0,0-1 0 0 0,0 1 0 0 0,0 0 0 0 0,0-1-1 0 0,0 1 1 0 0,-1 0 0 0 0,1-1 0 0 0,0 1 0 0 0,0 0 0 0 0,0-1-1 0 0,-1 1 1 0 0,1 0 0 0 0,0 0 0 0 0,0-1 0 0 0,-1 1 0 0 0,1 0-1 0 0,0 0 1 0 0,-1 0 0 0 0,1-1 0 0 0,0 1 0 0 0,-1 0-1 0 0,1 0 1 0 0,0 0 0 0 0,-1 0 0 0 0,1 0 0 0 0,0 0 0 0 0,-1-1-1 0 0,1 1 1 0 0,0 0 0 0 0,-1 0 0 0 0,1 0 0 0 0,-1 0 0 0 0,1 0-1 0 0,0 0 1 0 0,-1 1 0 0 0,1-1 0 0 0,0 0 0 0 0,-1 0-1 0 0,1 0 1 0 0,0 0 0 0 0,-1 0 0 0 0,1 1 0 0 0,-3-1 130 0 0,1 1 1 0 0,0 0 0 0 0,0 0-1 0 0,0-1 1 0 0,0 1 0 0 0,0 1-1 0 0,-3 1 1 0 0,-9 12 171 0 0,1 1 1 0 0,1 0-1 0 0,0 1 0 0 0,1 1 1 0 0,1 0-1 0 0,0 0 0 0 0,2 1 1 0 0,-8 25-1 0 0,12-32-92 0 0,1 1-1 0 0,0 0 1 0 0,1 0 0 0 0,0 0-1 0 0,1 1 1 0 0,1 18 0 0 0,1-25-75 0 0,-1-1 1 0 0,1 1-1 0 0,0 0 1 0 0,0 0 0 0 0,1-1-1 0 0,0 1 1 0 0,0-1 0 0 0,1 1-1 0 0,0-1 1 0 0,0 0 0 0 0,0 0-1 0 0,1 0 1 0 0,0 0-1 0 0,6 6 1 0 0,-8-9-129 0 0,0-1 0 0 0,0-1 0 0 0,0 1 0 0 0,0 0 0 0 0,0 0 0 0 0,1-1 0 0 0,-1 1 0 0 0,1-1 0 0 0,-1 0 0 0 0,1 0 0 0 0,-1 0 0 0 0,1 0 0 0 0,0 0 0 0 0,0 0 0 0 0,-1-1 0 0 0,1 1 0 0 0,0-1 0 0 0,0 0 0 0 0,0 0 0 0 0,-1 0 0 0 0,1 0 0 0 0,0-1 0 0 0,0 1 0 0 0,-1-1 0 0 0,1 1 0 0 0,0-1 1 0 0,0 0-1 0 0,-1 0 0 0 0,1 0 0 0 0,-1-1 0 0 0,1 1 0 0 0,-1 0 0 0 0,0-1 0 0 0,1 0 0 0 0,-1 1 0 0 0,4-5 0 0 0,2-2-32 0 0,2-1 15 0 0,-1-1 0 0 0,1 0 0 0 0,-2 0 0 0 0,0-1 0 0 0,0 0 0 0 0,9-18 0 0 0,34-89-29 0 0,-45 107 0 0 0,-2 0 0 0 0,7-19 0 0 0,-10 27 0 0 0,0 0 0 0 0,0 0 0 0 0,-1-1 0 0 0,1 1 0 0 0,-1 0 0 0 0,0 0 0 0 0,0-1 0 0 0,0 1 0 0 0,-1 0 0 0 0,1 0 0 0 0,-1-1 0 0 0,1 1 0 0 0,-1 0 0 0 0,-2-5 0 0 0,3 7-3 0 0,-1 1 1 0 0,1-1-1 0 0,-1 1 0 0 0,1-1 1 0 0,-1 1-1 0 0,1-1 0 0 0,0 1 1 0 0,-1-1-1 0 0,0 1 0 0 0,1 0 1 0 0,-1-1-1 0 0,1 1 0 0 0,-1 0 1 0 0,1-1-1 0 0,-1 1 0 0 0,0 0 1 0 0,1 0-1 0 0,-1-1 0 0 0,0 1 1 0 0,1 0-1 0 0,-1 0 0 0 0,0 0 1 0 0,1 0-1 0 0,-1 0 0 0 0,0 0 1 0 0,1 0-1 0 0,-1 0 0 0 0,0 0 1 0 0,1 0-1 0 0,-1 1 0 0 0,0-1 1 0 0,1 0-1 0 0,-1 0 0 0 0,1 1 1 0 0,-1-1-1 0 0,0 0 0 0 0,1 1 1 0 0,-2 0-1 0 0,-23 17-142 0 0,22-15 133 0 0,-5 5-7 0 0,0 0 1 0 0,0 0 0 0 0,1 1-1 0 0,0-1 1 0 0,1 2 0 0 0,0-1-1 0 0,0 1 1 0 0,1 0 0 0 0,1 0 0 0 0,-1 0-1 0 0,2 1 1 0 0,-1 0 0 0 0,2-1-1 0 0,-1 1 1 0 0,1 0 0 0 0,1 1-1 0 0,0-1 1 0 0,1 20 0 0 0,0-30 36 0 0,1 0 1 0 0,-1 1-1 0 0,0-1 1 0 0,1 0-1 0 0,-1 0 1 0 0,0 0 0 0 0,1 0-1 0 0,-1 0 1 0 0,1 1-1 0 0,0-1 1 0 0,0 1-1 0 0,0-1 80 0 0,1-1-9 0 0,2-1-81 0 0,0 1-1 0 0,0-1 1 0 0,0 0 0 0 0,0-1-1 0 0,0 1 1 0 0,0-1-1 0 0,0 1 1 0 0,-1-1 0 0 0,1 0-1 0 0,-1-1 1 0 0,1 1 0 0 0,-1-1-1 0 0,0 1 1 0 0,0-1-1 0 0,3-3 1 0 0,3-3 12 0 0,-1-1-1 0 0,0 0 1 0 0,12-19-1 0 0,35-71-19 0 0,-46 81 0 0 0,-1 0 0 0 0,-1-1 0 0 0,7-29 0 0 0,-3 5 0 0 0,-6 24 0 0 0,0 0 0 0 0,1-22 0 0 0,12-99 0 0 0,-14 106 0 0 0,8-37 0 0 0,4-29 0 0 0,-13 81 0 0 0,-2 15 0 0 0,-1 1 0 0 0,1-1 0 0 0,-1 0 0 0 0,0 0 0 0 0,0 0 0 0 0,-1-5 0 0 0,1 9 0 0 0,0 1 0 0 0,0 0 0 0 0,0-1 0 0 0,0 1 0 0 0,0-1 0 0 0,-1 1 0 0 0,1 0 0 0 0,0-1 0 0 0,0 1 0 0 0,-1 0 0 0 0,1-1 0 0 0,0 1 0 0 0,0 0 0 0 0,-1-1 0 0 0,1 1 0 0 0,0 0 0 0 0,-1-1 0 0 0,1 1 0 0 0,0 0 0 0 0,-1 0 0 0 0,1 0 0 0 0,-1-1 0 0 0,1 1 0 0 0,0 0 0 0 0,-1 0 0 0 0,1 0 0 0 0,-1 0 0 0 0,1 0 0 0 0,-1 0 0 0 0,1 0 0 0 0,0 0 0 0 0,-1 0 0 0 0,1 0 0 0 0,-1 0 0 0 0,1 0 0 0 0,-1 0 0 0 0,1 0 0 0 0,0 0 0 0 0,-1 0 0 0 0,1 0 0 0 0,-1 1 0 0 0,1-1 0 0 0,0 0 0 0 0,-1 0 0 0 0,1 0 0 0 0,0 1 0 0 0,-1-1 0 0 0,1 0 0 0 0,-1 1 0 0 0,0 1 0 0 0,-1-1 0 0 0,1 0 0 0 0,0 1 0 0 0,0 0 0 0 0,0-1 0 0 0,0 1 0 0 0,0 0 0 0 0,0-1 0 0 0,0 1 0 0 0,0 0 0 0 0,1 0 0 0 0,-1 0 0 0 0,1 0 0 0 0,0-1 0 0 0,-1 4 0 0 0,-2 9 0 0 0,0-3 0 0 0,1-1 0 0 0,0 0 0 0 0,0 16 0 0 0,-2 12 0 0 0,0-11 0 0 0,2 0 0 0 0,2 37 0 0 0,0-32 0 0 0,7 80 0 0 0,-3-70 0 0 0,-2-21 0 0 0,1-1 0 0 0,1 1 0 0 0,1-1 0 0 0,11 29 0 0 0,-13-39 0 0 0,2 0 0 0 0,-1 0 0 0 0,1-1 0 0 0,1 0 0 0 0,0 0 0 0 0,0 0 0 0 0,1 0 0 0 0,0-1 0 0 0,0 0 0 0 0,12 9 0 0 0,-17-15 0 0 0,0-1 0 0 0,0 0 0 0 0,0 0 0 0 0,0 0 0 0 0,0 0 0 0 0,0 0 0 0 0,0-1 0 0 0,0 1 0 0 0,0 0 0 0 0,0-1 0 0 0,0 0 0 0 0,1 1 0 0 0,-1-1 0 0 0,0 0 0 0 0,0 0 0 0 0,1 0 0 0 0,-1-1 0 0 0,0 1 0 0 0,4-1 0 0 0,2-2 0 0 0,0 0 0 0 0,-1 0 0 0 0,15-9 0 0 0,-1 1 0 0 0,4-4-2105 0 0,-19 12 354 0 0,0-2 0 0 0,0 1 0 0 0,-1-1 0 0 0,7-6 0 0 0,-5 0-7685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7111 0 0,'-1'1'109'0'0,"1"0"1"0"0,0 1-1 0 0,0-1 0 0 0,-1 0 0 0 0,1 1 0 0 0,0-1 0 0 0,0 0 0 0 0,0 1 0 0 0,0-1 0 0 0,0 0 0 0 0,1 1 0 0 0,-1-1 0 0 0,0 0 0 0 0,1 1 0 0 0,-1-1 0 0 0,1 2 1 0 0,1 2 289 0 0,5 28 3943 0 0,-2-1-1 0 0,1 51 1 0 0,-7 69 604 0 0,0-28-2047 0 0,-1-25-1825 0 0,0-48-345 0 0,6 61 0 0 0,-2-85-729 0 0,16 99 0 0 0,-14-102 22 0 0,-2-11-62 0 0,1-1 0 0 0,0 0 0 0 0,0-1 0 0 0,9 19 1 0 0,-12-26-768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6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11 314 4287 0 0,'-10'-11'11269'0'0,"10"11"-11138"0"0,0 0 1 0 0,1 0-1 0 0,18-12 1594 0 0,1 0-1 0 0,1 1 1 0 0,32-12-1 0 0,-4 2-229 0 0,21-11 181 0 0,104-52 1159 0 0,-170 81-2712 0 0,1 1 1 0 0,0 0-1 0 0,0 0 1 0 0,0 0 0 0 0,0 1-1 0 0,1 0 1 0 0,-1 0-1 0 0,0 0 1 0 0,0 0 0 0 0,1 1-1 0 0,-1 0 1 0 0,0 0-1 0 0,1 1 1 0 0,-1 0-1 0 0,10 2 1 0 0,-11-2-88 0 0,-1 0 0 0 0,1 0 0 0 0,-1 1 1 0 0,0-1-1 0 0,0 1 0 0 0,1 0 0 0 0,-1 0 0 0 0,0 0 0 0 0,-1 0 1 0 0,1 0-1 0 0,0 1 0 0 0,-1-1 0 0 0,1 1 0 0 0,-1 0 0 0 0,0 0 1 0 0,0 0-1 0 0,0 0 0 0 0,0 0 0 0 0,2 5 0 0 0,1 5 205 0 0,-1 0 0 0 0,0 0 1 0 0,3 26-1 0 0,3 5 7 0 0,-7-33-248 0 0,0-1 0 0 0,1 1 0 0 0,1-1 0 0 0,10 19 0 0 0,-12-26 0 0 0,-1 0 0 0 0,1 0 0 0 0,-1 0 0 0 0,1 0 0 0 0,0 0 0 0 0,0 0 0 0 0,1-1 0 0 0,-1 1 0 0 0,0-1 0 0 0,1 0 0 0 0,0 0 0 0 0,-1 0 0 0 0,1-1 0 0 0,0 1 0 0 0,0-1 0 0 0,5 1 0 0 0,-5-1 0 0 0,-1 0 0 0 0,0-1 0 0 0,1 0 0 0 0,-1 0 0 0 0,0 0 0 0 0,1 0 0 0 0,-1-1 0 0 0,0 1 0 0 0,1-1 0 0 0,-1 0 0 0 0,0 0 0 0 0,0 0 0 0 0,1 0 0 0 0,-1 0 0 0 0,5-4 0 0 0,-3 2 0 0 0,0-1 0 0 0,-1 0 0 0 0,1 0 0 0 0,-1 0 0 0 0,0 0 0 0 0,-1-1 0 0 0,1 0 0 0 0,4-8 0 0 0,-1 1 0 0 0,-1-1 0 0 0,0-1 0 0 0,-1 1 0 0 0,0-1 0 0 0,-2 0 0 0 0,5-25 0 0 0,-7 28 0 0 0,-1 0 0 0 0,0 1 0 0 0,0-1 0 0 0,-1 0 0 0 0,0 0 0 0 0,-6-18 0 0 0,5 21 0 0 0,-1 0 0 0 0,0 0 0 0 0,0 0 0 0 0,0 1 0 0 0,-1-1 0 0 0,0 1 0 0 0,-1 0 0 0 0,0 0 0 0 0,-8-9 0 0 0,10 13-148 0 0,0 0-1 0 0,-1 0 1 0 0,1 0 0 0 0,-1 1 0 0 0,0-1-1 0 0,-7-3 1 0 0,10 6 88 0 0,0-1 1 0 0,0 1-1 0 0,0 0 1 0 0,-1-1-1 0 0,1 1 1 0 0,0 0-1 0 0,0 0 1 0 0,0-1-1 0 0,-1 1 1 0 0,1 0-1 0 0,0 0 1 0 0,0 0-1 0 0,0 1 1 0 0,-1-1-1 0 0,1 0 0 0 0,0 0 1 0 0,0 1-1 0 0,0-1 1 0 0,0 0-1 0 0,-1 1 1 0 0,1-1-1 0 0,0 1 1 0 0,0 0-1 0 0,0-1 1 0 0,0 1-1 0 0,0 0 1 0 0,0 0-1 0 0,1-1 1 0 0,-2 3-1 0 0,-8 10-4203 0 0,5-6-979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8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3679 0 0,'1'-1'284'0'0,"1"-3"-132"0"0,-2 3 516 0 0,10 5 236 0 0,-7-1-517 0 0,0-1-1 0 0,0 1 0 0 0,-1-1 1 0 0,1 1-1 0 0,-1 0 0 0 0,1 0 1 0 0,-1 1-1 0 0,0-1 0 0 0,0 0 1 0 0,1 5-1 0 0,1 0 597 0 0,-1 1-1 0 0,6 17 1 0 0,-3 7 1077 0 0,-2 0 0 0 0,2 65 1 0 0,-13 65 1023 0 0,7-163-3080 0 0,-4 38 1210 0 0,-10 45 1 0 0,13-75-932 0 0,1-7-107 0 0,-7-14-655 0 0,-2-27-992 0 0,3 0-1 0 0,-3-48 1 0 0,4 30 619 0 0,3 45 655 0 0,-1-7 74 0 0,2 0 1 0 0,0 1-1 0 0,1-1 1 0 0,3-22-1 0 0,-1 32 202 0 0,0 1-1 0 0,1 0 1 0 0,0 0 0 0 0,0 1-1 0 0,1-1 1 0 0,0 1 0 0 0,1-1-1 0 0,0 1 1 0 0,0 0-1 0 0,1 1 1 0 0,11-13 0 0 0,-13 16 157 0 0,0 0 0 0 0,0 1 0 0 0,1-1 0 0 0,-1 1 0 0 0,1 0 0 0 0,-1 0 0 0 0,1 1 0 0 0,0-1 0 0 0,0 1 0 0 0,0 0 1 0 0,0 0-1 0 0,1 1 0 0 0,-1 0 0 0 0,0 0 0 0 0,1 0 0 0 0,-1 0 0 0 0,1 1 0 0 0,-1 0 0 0 0,0 0 0 0 0,1 0 0 0 0,9 3 0 0 0,-11-2-112 0 0,0 1 0 0 0,0-1-1 0 0,0 1 1 0 0,0 0 0 0 0,0 0-1 0 0,-1 1 1 0 0,1-1-1 0 0,-1 1 1 0 0,0 0 0 0 0,1 0-1 0 0,-1 0 1 0 0,0 0-1 0 0,-1 1 1 0 0,1-1 0 0 0,0 1-1 0 0,-1-1 1 0 0,0 1 0 0 0,0 0-1 0 0,0 0 1 0 0,-1 0-1 0 0,1 0 1 0 0,-1 0 0 0 0,0 0-1 0 0,0 1 1 0 0,0-1 0 0 0,-1 0-1 0 0,1 8 1 0 0,-1 2-58 0 0,-1-1 0 0 0,-1 1 0 0 0,0-1-1 0 0,-1 1 1 0 0,0-1 0 0 0,-1 0 0 0 0,0 0 0 0 0,-12 24 0 0 0,10-26 34 0 0,-1 0 0 0 0,-1 0 1 0 0,1 0-1 0 0,-1-1 0 0 0,-1 0 0 0 0,0-1 0 0 0,-18 15 0 0 0,27-24-33 0 0,-1 0 0 0 0,1 0 1 0 0,-1 1-1 0 0,1-1 0 0 0,-1 0 0 0 0,1 0 0 0 0,0 1 0 0 0,-1-1 0 0 0,1 1 0 0 0,-1-1 0 0 0,1 0 0 0 0,0 1 0 0 0,-1-1 0 0 0,1 1 0 0 0,0-1 0 0 0,-1 1 0 0 0,1-1 0 0 0,0 1 0 0 0,0-1 0 0 0,0 1 0 0 0,-1-1 0 0 0,1 1 0 0 0,0-1 0 0 0,0 2 0 0 0,1-1-18 0 0,0-1 0 0 0,0 1 0 0 0,-1-1 0 0 0,1 1-1 0 0,0 0 1 0 0,0-1 0 0 0,0 0 0 0 0,0 1 0 0 0,0-1 0 0 0,0 0-1 0 0,0 1 1 0 0,2-1 0 0 0,22 3 346 0 0,4 2-38 0 0,-19-2-326 0 0,1 0 0 0 0,-1-1 1 0 0,1 0-1 0 0,13 0 0 0 0,62-4 37 0 0,-62-1-68 0 0,-1 0 0 0 0,-21 2-53 0 0,14-3-2555 0 0,-14 4 1993 0 0,-1-1-1 0 0,1 0 0 0 0,-1 1 0 0 0,1-1 1 0 0,-1 0-1 0 0,1 0 0 0 0,-1 0 0 0 0,0 0 1 0 0,1 0-1 0 0,-1 0 0 0 0,0 0 0 0 0,0 0 1 0 0,1-3-1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4975 0 0,'0'-1'53'0'0,"0"1"0"0"0,0 0 0 0 0,0 0 0 0 0,0-1 0 0 0,0 1 0 0 0,0 0 0 0 0,1-1 0 0 0,-1 1 0 0 0,0 0 0 0 0,0 0 0 0 0,0 0 0 0 0,1-1 0 0 0,-1 1 0 0 0,0 0 0 0 0,0 0 0 0 0,1 0 0 0 0,-1-1 0 0 0,0 1 0 0 0,0 0 0 0 0,1 0 0 0 0,-1 0 0 0 0,0 0-1 0 0,0 0 1 0 0,1 0 0 0 0,-1 0 0 0 0,0 0 0 0 0,1-1 0 0 0,-1 1 0 0 0,0 0 0 0 0,1 0 0 0 0,-1 0 0 0 0,0 1 0 0 0,0-1 0 0 0,1 0 0 0 0,-1 0 0 0 0,0 0 0 0 0,1 0 0 0 0,-1 0 0 0 0,0 0 0 0 0,0 0 0 0 0,1 0 0 0 0,-1 1 0 0 0,0-1 0 0 0,0 0 0 0 0,1 0 0 0 0,-1 0 0 0 0,0 0-1 0 0,0 1 1 0 0,1-1 0 0 0,-1 0 0 0 0,0 0 0 0 0,0 1 0 0 0,0-1 0 0 0,0 0 0 0 0,1 1 0 0 0,11 15 4808 0 0,-11-15-4621 0 0,3 5 686 0 0,0 1-1 0 0,-1-1 1 0 0,0 1 0 0 0,0 0-1 0 0,-1 1 1 0 0,0-1 0 0 0,3 14-1 0 0,2 55 1735 0 0,-6-45-960 0 0,3 131 1753 0 0,-4-138-3115 0 0,2 14 164 0 0,-2-35-460 0 0,1 0 1 0 0,-1 0-1 0 0,1 0 1 0 0,0 1-1 0 0,0-1 1 0 0,0 0-1 0 0,0-1 1 0 0,1 1-1 0 0,1 3 0 0 0,-2-5-159 0 0,9-8-674 0 0,-8 4 255 0 0,0 0 0 0 0,0 0-1 0 0,-1 0 1 0 0,1 0 0 0 0,-1 0-1 0 0,0 0 1 0 0,0-1 0 0 0,0 1-1 0 0,-1 0 1 0 0,1-6 0 0 0,-1-35-7695 0 0,0 35 5418 0 0,-1-5-2277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2847 0 0,'0'-5'266'0'0,"1"1"0"0"0,-1 0 0 0 0,1-1 0 0 0,0 1 0 0 0,0 0 0 0 0,1 0 0 0 0,-1 0 0 0 0,1 0 0 0 0,0 0 0 0 0,0 0 0 0 0,1 0 0 0 0,4-5 0 0 0,4-5 4430 0 0,24-22 1 0 0,-20 21-2341 0 0,-12 13-1980 0 0,-1-1 1 0 0,1 1 0 0 0,0-1-1 0 0,0 1 1 0 0,0 0-1 0 0,0 0 1 0 0,1 0 0 0 0,-1 0-1 0 0,0 1 1 0 0,1-1-1 0 0,-1 1 1 0 0,1 0 0 0 0,-1 0-1 0 0,1 0 1 0 0,0 1-1 0 0,-1-1 1 0 0,1 1 0 0 0,0 0-1 0 0,0 0 1 0 0,-1 0-1 0 0,7 1 1 0 0,-9 0-317 0 0,0 0 0 0 0,0-1 0 0 0,0 1 0 0 0,0 0-1 0 0,0-1 1 0 0,-1 1 0 0 0,1 0 0 0 0,0 0 0 0 0,0 0 0 0 0,0 0 0 0 0,-1 0-1 0 0,1 0 1 0 0,-1 0 0 0 0,1 0 0 0 0,0 1 0 0 0,6 16 329 0 0,-5-10-278 0 0,-1-1 1 0 0,0 1 0 0 0,0 0-1 0 0,-1-1 1 0 0,0 1 0 0 0,0 0-1 0 0,-1-1 1 0 0,-3 15 0 0 0,-20 61 187 0 0,22-76-266 0 0,-31 87 455 0 0,33-93-486 0 0,0 0 0 0 0,-1 0-1 0 0,1 0 1 0 0,0 0 0 0 0,0 0 0 0 0,0 0-1 0 0,-1 0 1 0 0,1 1 0 0 0,0-1 0 0 0,1 0-1 0 0,-1 0 1 0 0,0 0 0 0 0,0 0 0 0 0,0 0-1 0 0,1 0 1 0 0,-1 0 0 0 0,0 0 0 0 0,1 0 0 0 0,-1 0-1 0 0,1-1 1 0 0,-1 1 0 0 0,1 0 0 0 0,-1 0-1 0 0,1 0 1 0 0,0 0 0 0 0,-1-1 0 0 0,1 1-1 0 0,0 0 1 0 0,0-1 0 0 0,0 1 0 0 0,-1 0-1 0 0,1-1 1 0 0,0 1 0 0 0,0-1 0 0 0,0 1-1 0 0,0-1 1 0 0,0 0 0 0 0,0 1 0 0 0,2-1 0 0 0,5 3 11 0 0,0-1 1 0 0,1 0-1 0 0,15 1 1 0 0,-15-2-11 0 0,-6-1-3 0 0,13 4 0 0 0,-15-3 13 0 0,1-1-1 0 0,0 0 1 0 0,-1 1 0 0 0,1 0-1 0 0,-1-1 1 0 0,1 1-1 0 0,-1 0 1 0 0,1 0 0 0 0,-1-1-1 0 0,0 1 1 0 0,1 0-1 0 0,-1 1 1 0 0,0-1 0 0 0,0 0-1 0 0,1 0 1 0 0,-1 0 0 0 0,0 1-1 0 0,0-1 1 0 0,-1 0-1 0 0,1 1 1 0 0,0-1 0 0 0,0 1-1 0 0,-1-1 1 0 0,1 1 0 0 0,-1 0-1 0 0,1 2 1 0 0,-1-1 53 0 0,0 1 0 0 0,0 0 0 0 0,-1 0 0 0 0,0-1 1 0 0,0 1-1 0 0,0-1 0 0 0,0 1 0 0 0,-3 5 0 0 0,-1 5 102 0 0,-3 8 302 0 0,0 0 0 0 0,-1-1 0 0 0,-20 33 0 0 0,19-39-446 0 0,-1-1 0 0 0,0 0 0 0 0,0-1 0 0 0,-2 0 0 0 0,-23 19 0 0 0,32-29-23 0 0,0 0-1 0 0,-1-1 1 0 0,1 1-1 0 0,0-1 1 0 0,-6 2-1 0 0,9-3-1 0 0,-1-1 0 0 0,1 1 0 0 0,-1-1 0 0 0,0 1 0 0 0,0-1 0 0 0,1 0 0 0 0,-1 0 0 0 0,0 0 1 0 0,1 0-1 0 0,-1 0 0 0 0,0 0 0 0 0,0 0 0 0 0,1-1 0 0 0,-1 1 0 0 0,0-1 0 0 0,-2 0 0 0 0,4 1-417 0 0,-1-1 0 0 0,1 1 0 0 0,-1 0 0 0 0,1-1 0 0 0,-5-5-4180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9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11375 0 0,'5'-6'934'0'0,"-4"4"-836"0"0,0 1-1 0 0,0-1 0 0 0,0 1 1 0 0,0 0-1 0 0,0 0 0 0 0,0-1 1 0 0,0 1-1 0 0,0 0 1 0 0,1 0-1 0 0,-1 0 0 0 0,0 0 1 0 0,1 0-1 0 0,-1 0 1 0 0,1 1-1 0 0,2-2 0 0 0,-3 1 274 0 0,1 1 0 0 0,-1-1-1 0 0,1 0 1 0 0,0 0-1 0 0,-1 0 1 0 0,0 0 0 0 0,1 0-1 0 0,-1-1 1 0 0,0 1-1 0 0,1 0 1 0 0,-1-1 0 0 0,0 1-1 0 0,0 0 1 0 0,1-3-1 0 0,-1 2 32 0 0,0 0-1 0 0,1 0 0 0 0,-1 1 1 0 0,0-1-1 0 0,1 1 0 0 0,-1-1 0 0 0,1 1 1 0 0,0-1-1 0 0,3-1 0 0 0,1 0 233 0 0,0 0-1 0 0,0 0 0 0 0,0 1 1 0 0,1 0-1 0 0,-1 0 1 0 0,1 1-1 0 0,7-2 1 0 0,-11 3-537 0 0,0 0 0 0 0,0 0 1 0 0,0 0-1 0 0,0 1 1 0 0,-1-1-1 0 0,1 1 1 0 0,0 0-1 0 0,0-1 0 0 0,-1 1 1 0 0,1 0-1 0 0,0 1 1 0 0,-1-1-1 0 0,1 0 0 0 0,-1 1 1 0 0,0-1-1 0 0,1 1 1 0 0,-1 0-1 0 0,0 0 1 0 0,3 3-1 0 0,16 21-1623 0 0,-13-14-5018 0 0</inkml:trace>
  <inkml:trace contextRef="#ctx0" brushRef="#br0" timeOffset="1">118 142 6335 0 0,'0'0'486'0'0,"0"2"-318"0"0,1 3 257 0 0,10 48 11989 0 0,-7-35-10420 0 0,0 0 1 0 0,-1 0-1 0 0,1 35 1 0 0,-17 114 1419 0 0,11-152-3608 0 0,1 1 0 0 0,0-1-1 0 0,1 1 1 0 0,3 21-1 0 0,-3-35-1043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1:0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12 542 8703 0 0,'0'0'99'0'0,"-1"1"-1"0"0,1-1 1 0 0,0 0 0 0 0,-1 0-1 0 0,1 0 1 0 0,-1 0-1 0 0,1 0 1 0 0,-1 0-1 0 0,1 0 1 0 0,-1-1-1 0 0,1 1 1 0 0,-1 0-1 0 0,1 0 1 0 0,0 0 0 0 0,-1 0-1 0 0,1 0 1 0 0,-1-1-1 0 0,1 1 1 0 0,0 0-1 0 0,-1 0 1 0 0,1-1-1 0 0,-1 1 1 0 0,1 0-1 0 0,0-1 1 0 0,0 1 0 0 0,-1 0-1 0 0,1-1 1 0 0,0 0 106 0 0,0 0 1 0 0,0 1 0 0 0,0-1-1 0 0,0 0 1 0 0,0 1-1 0 0,0-1 1 0 0,0 0 0 0 0,0 1-1 0 0,1-1 1 0 0,-1 1 0 0 0,0-1-1 0 0,1 0 1 0 0,-1 1 0 0 0,0-1-1 0 0,1 1 1 0 0,0-2 0 0 0,24-23 5725 0 0,-22 23-5386 0 0,37-33 3915 0 0,-6 7-1349 0 0,42-47 1 0 0,-40 35-2467 0 0,-36 39-662 0 0,1 1 0 0 0,-1-1 1 0 0,1 0-1 0 0,-1 1 0 0 0,1-1 0 0 0,-1 1 0 0 0,1 0 1 0 0,0-1-1 0 0,-1 1 0 0 0,1-1 0 0 0,0 1 0 0 0,-1 0 1 0 0,1 0-1 0 0,0-1 0 0 0,-1 1 0 0 0,1 0 0 0 0,0 0 1 0 0,0 0-1 0 0,-1 0 0 0 0,1 0 0 0 0,1 0 0 0 0,6-2-2090 0 0,-5 0 969 0 0,6-3-2895 0 0</inkml:trace>
  <inkml:trace contextRef="#ctx0" brushRef="#br0" timeOffset="1">370 0 5671 0 0,'0'2'7258'0'0,"1"7"-5639"0"0,0 0 1 0 0,-1 0 0 0 0,0 1-1 0 0,0-1 1 0 0,-4 16 0 0 0,-14 48-788 0 0,9-38-6178 0 0,5-21-2436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0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533 27 4975 0 0,'3'-4'95'0'0,"1"1"-1"0"0,0 0 0 0 0,0 0 0 0 0,0 1 0 0 0,5-4 0 0 0,5 0 11559 0 0,-9 20-6801 0 0,0-2-3395 0 0,-4-1-570 0 0,-1 1 0 0 0,0-1 0 0 0,0 1 0 0 0,-2-1 0 0 0,-3 20 0 0 0,0 0 304 0 0,-48 250 130 0 0,8-51-324 0 0,34-157-780 0 0,-2 86 0 0 0,13-144-217 0 0,1 0 0 0 0,3 20 0 0 0,-2-22 0 0 0</inkml:trace>
  <inkml:trace contextRef="#ctx0" brushRef="#br0" timeOffset="1">79 595 10735 0 0,'-13'3'951'0'0,"-29"6"-608"0"0,19-2 12578 0 0,34-5-9827 0 0,6-1-2439 0 0,278-10 3413 0 0,-268 7-4915 0 0,0-2 1 0 0,32-9-1 0 0,-37 6-1557 0 0,0-1-1 0 0,40-19 1 0 0,-49 20-7491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1:0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7975 0 0,'1'2'611'0'0,"-1"-2"-522"0"0,0 0 0 0 0,0 1 0 0 0,0-1 0 0 0,1 0 1 0 0,-1 1-1 0 0,0-1 0 0 0,0 1 0 0 0,0-1 0 0 0,0 0 0 0 0,0 1 0 0 0,0-1 0 0 0,1 1 0 0 0,-1-1 1 0 0,0 0-1 0 0,0 1 0 0 0,0-1 0 0 0,0 1 0 0 0,-1-1 0 0 0,1 1 0 0 0,0-1 0 0 0,0 0 0 0 0,0 1 0 0 0,0-1 1 0 0,0 1-1 0 0,0-1 0 0 0,-1 0 0 0 0,1 1 0 0 0,0-1 0 0 0,-1 1 0 0 0,-1 4 1125 0 0,3-1-839 0 0,0-1 1 0 0,0 0-1 0 0,0 0 0 0 0,0 1 1 0 0,1-1-1 0 0,-1 0 1 0 0,1 0-1 0 0,0-1 1 0 0,0 1-1 0 0,0 0 1 0 0,0 0-1 0 0,0-1 1 0 0,0 1-1 0 0,1-1 0 0 0,-1 0 1 0 0,1 0-1 0 0,0 0 1 0 0,0 0-1 0 0,0 0 1 0 0,0-1-1 0 0,4 3 1 0 0,0-1 44 0 0,1 0 0 0 0,0-1 0 0 0,0 1 0 0 0,0-1 0 0 0,0-1 0 0 0,0 0-1 0 0,15 1 1 0 0,-12-2-185 0 0,4 0-121 0 0,29 3-1 0 0,-43-3-77 0 0,0 0 0 0 0,-1 0 1 0 0,1 0-1 0 0,0 0 0 0 0,0 1 1 0 0,0-1-1 0 0,0 0 0 0 0,0 1 1 0 0,0-1-1 0 0,0 0 0 0 0,-1 1 1 0 0,1-1-1 0 0,0 1 0 0 0,0-1 1 0 0,0 1-1 0 0,-1 0 0 0 0,1-1 0 0 0,0 1 1 0 0,-1 0-1 0 0,1 0 0 0 0,-1-1 1 0 0,1 1-1 0 0,-1 0 0 0 0,1 0 1 0 0,-1 0-1 0 0,1-1 0 0 0,-1 1 1 0 0,0 0-1 0 0,1 0 0 0 0,-1 0 1 0 0,0 0-1 0 0,0 0 0 0 0,0 0 1 0 0,0 0-1 0 0,0 0 0 0 0,0 0 0 0 0,0 0 1 0 0,0 1-1 0 0,-1 2 290 0 0,0-1 1 0 0,0 0-1 0 0,0 1 0 0 0,0-1 0 0 0,-1 0 1 0 0,-2 6-1 0 0,2-7-55 0 0,-33 52 3655 0 0,30-48-3882 0 0,0 0 0 0 0,-1 0 0 0 0,0 0 0 0 0,0-1 0 0 0,0 0 0 0 0,-7 4 0 0 0,-9 6-40 0 0,-19 17 1 0 0,26-20-6 0 0,13-10-12 0 0,-1 0 0 0 0,1 0 0 0 0,-1 0-1 0 0,0-1 1 0 0,1 1 0 0 0,-1-1 0 0 0,0 0 0 0 0,0 1 0 0 0,0-2 0 0 0,0 1 0 0 0,0 0-1 0 0,-6 0 1 0 0,7-1-12 0 0,0 0 0 0 0,0 0 0 0 0,0 0-1 0 0,0-1 1 0 0,0 1 0 0 0,0-1 0 0 0,1 1 0 0 0,-1-1-1 0 0,0 0 1 0 0,0 1 0 0 0,0-1 0 0 0,1 0 0 0 0,-1 0-1 0 0,0 0 1 0 0,1-1 0 0 0,-1 1 0 0 0,1 0 0 0 0,0 0-1 0 0,-1-1 1 0 0,1 1 0 0 0,-2-4 0 0 0,2 3-101 0 0,-16-22-2427 0 0,8 7-4903 0 0,1 0-1980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2383 0 0,'2'1'180'0'0,"8"5"298"0"0,0 0 0 0 0,-1 0 0 0 0,0 1-1 0 0,0 1 1 0 0,-1 0 0 0 0,0 0 0 0 0,0 0-1 0 0,-1 1 1 0 0,11 17 0 0 0,4 11 1715 0 0,22 48 0 0 0,-39-73-1979 0 0,0 0-1 0 0,0 0 1 0 0,-1 1 0 0 0,-1-1-1 0 0,0 1 1 0 0,-1 0-1 0 0,0 0 1 0 0,-1 0-1 0 0,0 0 1 0 0,-1 0-1 0 0,-2 15 1 0 0,-2-18 97 0 0,1-3-1162 0 0,1 0-2494 0 0,1 2-1117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8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6127 0 0,'30'26'481'0'0,"-20"-16"699"0"0,1-1 0 0 0,0 0 0 0 0,0-1 0 0 0,1 0 0 0 0,16 9 1 0 0,-15-11 340 0 0,-10-4-1086 0 0,0-1 1 0 0,0 1 0 0 0,0-1 0 0 0,1 0-1 0 0,-1 0 1 0 0,0 0 0 0 0,0 0-1 0 0,5 0 1 0 0,-5-1 372 0 0,9 0 704 0 0,-11-1-1388 0 0,1 1-1 0 0,0-1 1 0 0,-1 1 0 0 0,1-1-1 0 0,0 0 1 0 0,-1 0 0 0 0,1 1-1 0 0,-1-1 1 0 0,1 0-1 0 0,-1 0 1 0 0,0-1 0 0 0,1 1-1 0 0,-1 0 1 0 0,0 0-1 0 0,0-1 1 0 0,0 1 0 0 0,0-1-1 0 0,0 1 1 0 0,0-1 0 0 0,0 1-1 0 0,1-3 1 0 0,1-4 121 0 0,-1 0 1 0 0,0 0-1 0 0,2-12 1 0 0,1-1 169 0 0,-4 14-357 0 0,0 1 0 0 0,-1-1 0 0 0,1 1 0 0 0,-1-8-1 0 0,1-16-695 0 0,-1 24 176 0 0,1 0 0 0 0,-1-1 0 0 0,-1 1 0 0 0,0-7 0 0 0,-1-17-5542 0 0,4-2-1294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102 131 5471 0 0,'-14'-20'416'0'0,"13"14"2256"0"0,11 0 2391 0 0,28-14-3621 0 0,-18 10-2987 0 0,0-1-1 0 0,-1 0 1 0 0,32-27 0 0 0,-39 30 637 0 0,-17 17 740 0 0,-17 19 842 0 0,-64 63 4305 0 0,59-64-3056 0 0,-10 10 1005 0 0,-37 50 0 0 0,73-87-2869 0 0,1 0-1 0 0,0 0 1 0 0,-1 1-1 0 0,1-1 1 0 0,0 0-1 0 0,-1 1 1 0 0,1-1-1 0 0,0 1 1 0 0,-1-1-1 0 0,1 0 1 0 0,0 1-1 0 0,0-1 1 0 0,0 1-1 0 0,-1-1 1 0 0,1 1-1 0 0,0-1 1 0 0,0 1-1 0 0,0-1 1 0 0,0 0-1 0 0,0 1 1 0 0,0-1-1 0 0,0 1 1 0 0,0-1-1 0 0,0 1 1 0 0,0-1-1 0 0,0 1 1 0 0,0-1-1 0 0,0 1 1 0 0,0-1-1 0 0,0 1 1 0 0,1-1-1 0 0,-1 1 1 0 0,0-1 0 0 0,0 0-1 0 0,0 1 1 0 0,1-1-1 0 0,-1 1 1 0 0,0-1-1 0 0,1 0 1 0 0,-1 1-1 0 0,0-1 1 0 0,1 0-1 0 0,-1 1 1 0 0,1-1-1 0 0,-1 0 1 0 0,0 1-1 0 0,1-1 1 0 0,-1 0-1 0 0,1 0 1 0 0,-1 0-1 0 0,1 1 1 0 0,-1-1-1 0 0,0 0 1 0 0,1 0-1 0 0,-1 0 1 0 0,1 0-1 0 0,0 0 1 0 0,2 0 79 0 0,0 1 0 0 0,0-1 0 0 0,0 0 0 0 0,0 0 0 0 0,0 0 0 0 0,0-1 0 0 0,0 1 0 0 0,5-2 0 0 0,21-11 650 0 0,0-2 0 0 0,53-34 1 0 0,-21 11-398 0 0,1-4-391 0 0,-48 38-651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4319 0 0,'5'9'553'0'0,"-1"1"0"0"0,0 0-1 0 0,0 0 1 0 0,-1 1 0 0 0,0-1-1 0 0,-1 1 1 0 0,0 0-1 0 0,1 12 1 0 0,1 10 1665 0 0,11 42 1822 0 0,-8-43-7781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2503 0 0,'1'-1'187'0'0,"3"-2"-78"0"0,-3 2 259 0 0,-1 1-335 0 0,1 0-1 0 0,-1 0 0 0 0,0 0 0 0 0,1 0 0 0 0,-1 1 0 0 0,0-1 0 0 0,1-1 1 0 0,-1 1-1 0 0,0 0 0 0 0,1 0 0 0 0,-1 0 0 0 0,0 0 0 0 0,1 0 0 0 0,-1 0 1 0 0,0 0-1 0 0,1 0 0 0 0,-1 0 0 0 0,0-1 0 0 0,0 1 0 0 0,1 0 0 0 0,-1 0 1 0 0,0 0-1 0 0,1-1 0 0 0,-1 1 110 0 0,1-1 0 0 0,-1 1 1 0 0,1 0-1 0 0,-1-1 0 0 0,1 1 0 0 0,-1 0 1 0 0,1 0-1 0 0,0 0 0 0 0,-1-1 0 0 0,1 1 1 0 0,-1 0-1 0 0,1 0 0 0 0,0 0 0 0 0,-1 0 1 0 0,1 0-1 0 0,0 0 0 0 0,0 0 0 0 0,8 5 216 0 0,0 0 0 0 0,0 0 0 0 0,-1 1 0 0 0,0 0 0 0 0,0 1-1 0 0,0 0 1 0 0,-1 0 0 0 0,0 1 0 0 0,-1-1 0 0 0,1 2 0 0 0,9 16-1 0 0,2 8 786 0 0,26 66 0 0 0,-20-31-65 0 0,-18-52-730 0 0,8 28 1 0 0,-15-41-392 0 0,1 2 55 0 0,4 3-3973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5671 0 0,'0'0'436'0'0,"2"0"-133"0"0,6-3 651 0 0,1 0 1 0 0,-1-1-1 0 0,0 0 0 0 0,-1 0 1 0 0,1-1-1 0 0,7-6 1 0 0,-5 4 41 0 0,-5 4-842 0 0,-1 1-1 0 0,0 0 1 0 0,1 0-1 0 0,0 0 1 0 0,0 0-1 0 0,-1 0 1 0 0,1 1-1 0 0,8-1 1 0 0,8 0-4341 0 0,-9 2-664 0 0</inkml:trace>
  <inkml:trace contextRef="#ctx0" brushRef="#br0" timeOffset="1">161 249 2039 0 0,'0'0'184'0'0,"5"-6"-184"0"0,0-3 0 0 0,-1 1 0 0 0,2-2 136 0 0</inkml:trace>
  <inkml:trace contextRef="#ctx0" brushRef="#br0" timeOffset="2">332 53 4631 0 0,'0'0'496'0'0,"3"8"-496"0"0,1 0 1016 0 0,1-1 592 0 0,2-3-1416 0 0,0-2 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0,'3'8'167'0'0,"0"0"0"0"0,1 0 1 0 0,7 12-1 0 0,-7-13 403 0 0,0 0 1 0 0,0 0-1 0 0,-1 1 1 0 0,3 10 0 0 0,-1-2 529 0 0,-1-1 352 0 0,0 0 1 0 0,-1 0-1 0 0,0 1 0 0 0,-1-1 1 0 0,-1 20-1 0 0,-1-23-418 0 0,0-8-727 0 0,0-1 0 0 0,0 0 1 0 0,0 1-1 0 0,-1-1 0 0 0,1 0 0 0 0,-3 7 1103 0 0,-9-13-1278 0 0,7-3-1296 0 0,2-1-3515 0 0,-1-3-1985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1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0,'0'0'278'0'0,"1"2"-182"0"0,11 14 1389 0 0,-1-1 1 0 0,-1 2-1 0 0,13 29 0 0 0,-13-27-192 0 0,3 16 506 0 0,-11-27-1180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1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3223 0 0,'2'2'240'0'0,"11"12"-137"0"0,26 35 4049 0 0,9 29 2296 0 0,-39-61-5542 0 0,-1 0 1 0 0,0 1 0 0 0,-2 0 0 0 0,0 0-1 0 0,4 23 1 0 0,-3-7 184 0 0,-3-16-219 0 0,0 1 0 0 0,0 20 0 0 0,-4-33-632 0 0,0-1 0 0 0,0 1-1 0 0,0 0 1 0 0,-1-1 0 0 0,0 1 0 0 0,0 0 0 0 0,-1-1 0 0 0,1 1 0 0 0,-1-1-1 0 0,0 0 1 0 0,-4 7 0 0 0,4-10-153 0 0,1 1-1 0 0,-1-1 0 0 0,1 1 1 0 0,-1-1-1 0 0,0 0 1 0 0,0 0-1 0 0,0 0 1 0 0,0 0-1 0 0,-1 0 1 0 0,-2 1-1 0 0,4-2-84 0 0,1-1-1 0 0,-1 1 1 0 0,0-1 0 0 0,0 0-1 0 0,0 0 1 0 0,0 1 0 0 0,0-1-1 0 0,0 0 1 0 0,0 0-1 0 0,0 0 1 0 0,0 0 0 0 0,0 0-1 0 0,0 0 1 0 0,0-1 0 0 0,0 1-1 0 0,0 0 1 0 0,0 0-1 0 0,0-1 1 0 0,0 1 0 0 0,1 0-1 0 0,-1-1 1 0 0,0 1 0 0 0,0-1-1 0 0,0 1 1 0 0,0-1-1 0 0,1 0 1 0 0,-1 1 0 0 0,0-1-1 0 0,1 0 1 0 0,-1 1 0 0 0,0-1-1 0 0,1 0 1 0 0,-1 0-1 0 0,0-1 1 0 0,-22-30-2924 0 0,10 9-3882 0 0,4 5-734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1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 2847 0 0,'1'3'106'0'0,"-1"1"0"0"0,1 0 0 0 0,-1 0 0 0 0,0 0 0 0 0,0 0 0 0 0,0 0 0 0 0,-1 0 0 0 0,-1 7 0 0 0,-11 33 5935 0 0,9-33-3137 0 0,-26 70 6874 0 0,-4-1-4459 0 0,-10 28-1104 0 0,32-79-3922 0 0,6-15-234 0 0,0 1 1 0 0,0 1-1 0 0,1-1 1 0 0,1 1-1 0 0,1 0 1 0 0,-2 22-1 0 0,6-28-59 0 0,-1-9 0 0 0,0-1 0 0 0,0 0 0 0 0,0 1 0 0 0,1-1 0 0 0,-1 0 0 0 0,0 1 0 0 0,0-1 0 0 0,0 0 0 0 0,1 1 0 0 0,-1-1 0 0 0,0 0 0 0 0,0 1 0 0 0,1-1 0 0 0,-1 0 0 0 0,0 0 0 0 0,0 0 0 0 0,1 1 0 0 0,-1-1 0 0 0,0 0 0 0 0,1 0 0 0 0,-1 0 0 0 0,0 0 0 0 0,1 1 0 0 0,-1-1 0 0 0,0 0 0 0 0,1 0 0 0 0,-1 0 0 0 0,1 0 0 0 0,-1 0 0 0 0,0 0 0 0 0,1 0 0 0 0,-1 0 0 0 0,0 0 0 0 0,1 0 0 0 0,-1 0 0 0 0,0 0 0 0 0,1 0 0 0 0,-1-1 0 0 0,0 1 0 0 0,1 0 0 0 0,-1 0 0 0 0,0 0 0 0 0,1 0 0 0 0,0-1 0 0 0,3-1 0 0 0,1 0 0 0 0,0 0 0 0 0,-1 0 0 0 0,0 0 0 0 0,1-1 0 0 0,-1 0 0 0 0,0 0 0 0 0,0 0 0 0 0,-1-1 0 0 0,1 1 0 0 0,-1-1 0 0 0,1 0 0 0 0,2-4 0 0 0,5-8 0 0 0,-1 0 0 0 0,9-18 0 0 0,93-221 0 0 0,-109 249-394 0 0,0 0-1 0 0,0 0 1 0 0,1 1-1 0 0,-1 0 1 0 0,9-9 0 0 0,-2 2-649 0 0,-3 2-860 0 0</inkml:trace>
  <inkml:trace contextRef="#ctx0" brushRef="#br0" timeOffset="1">380 209 14743 0 0,'-5'31'1312'0'0,"-1"-1"-1056"0"0,0-1 1840 0 0,2 0 368 0 0,-2 1 64 0 0,0-2 24 0 0,0-3-1496 0 0,2-3-288 0 0,0-2-64 0 0,2-5-16 0 0,1-2-464 0 0,-1-2 112 0 0,8-19-3168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2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3247 0 0,'6'-2'124'0'0,"0"-1"0"0"0,-1 1 0 0 0,1-1-1 0 0,-1-1 1 0 0,1 1 0 0 0,-1-1-1 0 0,0 0 1 0 0,6-7 0 0 0,18-12 2907 0 0,-26 21-1871 0 0,1 0 0 0 0,0 0 0 0 0,-1 0 0 0 0,1 0 1 0 0,0 1-1 0 0,8-3 0 0 0,-1 2-385 0 0,-1 0 0 0 0,14 0 0 0 0,-23 2-572 0 0,2 0-19 0 0,-3 0-193 0 0,0 0 1 0 0,0 0-1 0 0,1 0 0 0 0,-1 0 1 0 0,0 0-1 0 0,1 0 0 0 0,-1 0 1 0 0,0 0-1 0 0,1 0 0 0 0,-1 0 1 0 0,0 0-1 0 0,0 0 0 0 0,1 0 1 0 0,-1 0-1 0 0,0 0 0 0 0,0 0 1 0 0,1 0-1 0 0,-1 0 0 0 0,0 1 1 0 0,1-1-1 0 0,-1 0 1 0 0,0 0-1 0 0,0 0 0 0 0,1 1 1 0 0,0 1-305 0 0,0 1 1 0 0,-1-1 0 0 0,1 1 0 0 0,-1 0 0 0 0,1-1 0 0 0,-1 1 0 0 0,0 0 0 0 0,0-1 0 0 0,0 1 0 0 0,0 0 0 0 0,0-1-1 0 0,-1 1 1 0 0,1 0 0 0 0,-1-1 0 0 0,-1 4 0 0 0,-3 8-843 0 0,-12 22 1 0 0,2-3 1189 0 0,12-22 165 0 0,0 0 0 0 0,0 0 1 0 0,1 1-1 0 0,-1 19 0 0 0,4 47 2541 0 0,-1-68-2191 0 0,4 25 1110 0 0,-3-24-899 0 0,0-1-1 0 0,0 15 0 0 0,-1-20-395 0 0,1 0 0 0 0,-1 1 1 0 0,1-1-1 0 0,1 6 0 0 0,1 1 433 0 0,-2-10-332 0 0,-1-1-472 0 0,1-1-1 0 0,-1 0 0 0 0,0 1 1 0 0,1-1-1 0 0,-1 0 0 0 0,0 1 1 0 0,1-1-1 0 0,-1 0 0 0 0,0 0 1 0 0,1 1-1 0 0,-1-1 0 0 0,0 0 0 0 0,1 0 1 0 0,-1 0-1 0 0,1 1 0 0 0,-1-1 1 0 0,0 0-1 0 0,1 0 0 0 0,-1 0 1 0 0,1 0-1 0 0,-1 0 0 0 0,1 0 0 0 0,-1 0 1 0 0,0 0-1 0 0,1 0 0 0 0,-1 0 1 0 0,1 0-1 0 0,-1 0 0 0 0,1 0 1 0 0,-1-1-1 0 0,0 1 0 0 0,1 0 0 0 0,-1 0 1 0 0,1 0-1 0 0,-1-1 0 0 0,0 1 1 0 0,1 0-1 0 0,-1 0 0 0 0,0-1 1 0 0,1 1-1 0 0,-1 0 0 0 0,0-1 1 0 0,1 1-1 0 0,-1 0 0 0 0,0-1 0 0 0,0 1 1 0 0,0 0-1 0 0,1-1 0 0 0,6-17-1074 0 0,-7 18 931 0 0,0-3-110 0 0,1 1 1 0 0,-1-1 0 0 0,0 1 0 0 0,0-1 0 0 0,0 0 0 0 0,-1 1 0 0 0,1-1 0 0 0,-1 1 0 0 0,1 0 0 0 0,-1-1-1 0 0,-1-2 1 0 0,-12-28-1870 0 0,12 30 1902 0 0,-4-8 155 0 0,1 0 0 0 0,0-1-1 0 0,0 1 1 0 0,1-1 0 0 0,1 0 0 0 0,0-1-1 0 0,0 1 1 0 0,0-20 0 0 0,4 28 112 0 0,0 0 0 0 0,0 0 0 0 0,1 0 0 0 0,-1 0 1 0 0,1 1-1 0 0,0-1 0 0 0,0 1 0 0 0,0-1 0 0 0,1 1 0 0 0,-1 0 1 0 0,1 0-1 0 0,0 0 0 0 0,0 0 0 0 0,4-4 0 0 0,7-1 534 0 0,1 0-1 0 0,-1 1 1 0 0,2 1-1 0 0,19-7 0 0 0,5-1 623 0 0,4-5-54 0 0,-26 11-679 0 0,0 0 0 0 0,1 1 0 0 0,0 1 1 0 0,0 0-1 0 0,32-4 0 0 0,-48 10-451 0 0,0 0-1 0 0,0 0 0 0 0,0 0 1 0 0,1 0-1 0 0,-1 1 0 0 0,-1 0 1 0 0,1-1-1 0 0,0 1 0 0 0,0 0 1 0 0,0 0-1 0 0,0 0 0 0 0,-1 1 1 0 0,1-1-1 0 0,3 3 1 0 0,-2-1 89 0 0,0 1 1 0 0,1 0-1 0 0,-1 0 1 0 0,-1 0-1 0 0,1 0 1 0 0,-1 1-1 0 0,4 5 1 0 0,0 2 141 0 0,-2-1 0 0 0,1 1 0 0 0,-1 0 0 0 0,-1 0 0 0 0,5 26 0 0 0,-6-25-280 0 0,-2-1 0 0 0,0 1 0 0 0,0 0 0 0 0,-1 0 0 0 0,-4 23 0 0 0,0-27-7299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2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2759 0 0,'0'0'248'0'0,"3"13"-248"0"0,1-1 0 0 0,1-2 832 0 0,-2 3 112 0 0,0 1 24 0 0,1 1 8 0 0,-3 0-392 0 0,2 0-72 0 0,0 0-24 0 0,2-2 0 0 0,-4-1-304 0 0,3-2-64 0 0,1-1-16 0 0,-1-2-2544 0 0</inkml:trace>
  <inkml:trace contextRef="#ctx0" brushRef="#br0" timeOffset="1">80 1 8319 0 0,'0'0'639'0'0,"1"1"-415"0"0,7 10 1163 0 0,-1 0 1 0 0,0 0-1 0 0,-1 1 0 0 0,0 0 1 0 0,8 23-1 0 0,5 10 556 0 0,-11-26-1541 0 0,8 23 1 0 0,-13-31-1776 0 0,0-6-2910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2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4143 0 0,'0'0'440'0'0,"10"3"-440"0"0</inkml:trace>
  <inkml:trace contextRef="#ctx0" brushRef="#br0" timeOffset="1">0 97 3367 0 0,'0'0'360'0'0,"9"0"696"0"0,4-3-472 0 0,0 3 456 0 0,2-3-616 0 0,-5 1-8 0 0,1 1 96 0 0,0 1-512 0 0,-3 1-2048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3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21 6991 0 0,'0'0'1775'0'0,"20"1"2921"0"0,33-9-330 0 0,-31 3-2784 0 0,44-2 1 0 0,-45 6-1221 0 0,-13 1-1169 0 0,-1 0-4266 0 0</inkml:trace>
  <inkml:trace contextRef="#ctx0" brushRef="#br0" timeOffset="1">0 124 2303 0 0,'0'0'200'0'0,"7"-4"-200"0"0,2-2 0 0 0,0 0 0 0 0,1 2 456 0 0,0-2 56 0 0,0 0 0 0 0,3 1 8 0 0,-1-1 432 0 0,0 0 80 0 0,2 0 24 0 0,-1 2 0 0 0,2-1-672 0 0,-2 1-128 0 0,0 1-24 0 0,3 2-2728 0 0,0-1-544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6271 0 0,'0'0'672'0'0,"12"-3"-672"0"0,2 0 0 0 0,4-1 752 0 0,-2-2 128 0 0,-3-3 24 0 0,4 0 8 0 0,4-1-600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5039 0 0,'-1'-1'205'0'0,"-2"6"112"0"0,-4 21 2208 0 0,1 1 0 0 0,-2 30 0 0 0,-8 31 1632 0 0,-22 65 4128 0 0,33-139-7211 0 0,2-6 927 0 0,8-13-1251 0 0,23-37-293 0 0,-21 31-395 0 0,0 0-1 0 0,10-11 1 0 0,-13 18-46 0 0,-1 0-1 0 0,1 1 0 0 0,0-1 1 0 0,0 1-1 0 0,0 0 1 0 0,0 0-1 0 0,1 1 0 0 0,-1-1 1 0 0,6-1-1 0 0,-6 3 25 0 0,-1 0 1 0 0,0 0-1 0 0,0 1 1 0 0,1-1-1 0 0,-1 1 0 0 0,0-1 1 0 0,1 1-1 0 0,-1 0 0 0 0,0 1 1 0 0,1-1-1 0 0,-1 0 0 0 0,0 1 1 0 0,1 0-1 0 0,-1 0 1 0 0,0 0-1 0 0,0 0 0 0 0,4 2 1 0 0,4 4 224 0 0,0-1 0 0 0,0 1 0 0 0,12 11 0 0 0,-5-4 3 0 0,-16-12-258 0 0,0-1 0 0 0,1 1 0 0 0,-1-1 0 0 0,1 0 0 0 0,0 0 0 0 0,-1 0 0 0 0,1 0 0 0 0,0 0 0 0 0,0-1 0 0 0,0 1 1 0 0,-1-1-1 0 0,1 0 0 0 0,0 0 0 0 0,0 0 0 0 0,0 0 0 0 0,0 0 0 0 0,0-1 0 0 0,-1 1 0 0 0,1-1 0 0 0,0 0 0 0 0,0 0 0 0 0,3-2 1 0 0,7-3 52 0 0,-1 0 1 0 0,-1-1-1 0 0,18-13 1 0 0,-10 7-37 0 0,-18 11-27 0 0,1 2 0 0 0,-1-1 0 0 0,0 0 0 0 0,1 0 0 0 0,-1 0 0 0 0,1 1 0 0 0,-1-1 0 0 0,1 0 0 0 0,-1 1 0 0 0,1 0 0 0 0,-1-1 0 0 0,1 1 0 0 0,-1 0 0 0 0,1 0 0 0 0,-1 0 0 0 0,1 0 0 0 0,0 0 0 0 0,-1 0 0 0 0,1 0 0 0 0,-1 0 0 0 0,1 1 0 0 0,-1-1 0 0 0,1 0 0 0 0,-1 1 0 0 0,1 0 0 0 0,-1-1 0 0 0,1 1 0 0 0,-1 0 0 0 0,0 0 0 0 0,1 0 0 0 0,-1 0 0 0 0,2 2 0 0 0,1 1 0 0 0,0 1 0 0 0,-1 0 0 0 0,1 0 0 0 0,-1 0 0 0 0,0 0 0 0 0,3 8 0 0 0,-3-4 0 0 0,-1-5 0 0 0,-1-1 0 0 0,0 1 0 0 0,0 0 0 0 0,0 0 0 0 0,-1 0 0 0 0,1 0 0 0 0,-1 0 0 0 0,0 0 0 0 0,0 0 0 0 0,-1 0 0 0 0,1 0 0 0 0,-3 7 0 0 0,1-1 0 0 0,-1 0 0 0 0,0 1 0 0 0,-8 14 0 0 0,-7 10-2636 0 0,-12 16-6845 0 0,16-28 566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3679 0 0,'0'0'284'0'0,"1"1"-186"0"0,6 3 317 0 0,-1-1 1 0 0,0 1-1 0 0,0 1 1 0 0,-1-1-1 0 0,1 1 1 0 0,-1 0-1 0 0,0 0 1 0 0,-1 0-1 0 0,1 1 1 0 0,-1 0-1 0 0,5 8 1 0 0,-1-1 500 0 0,-1 0 0 0 0,-1 0-1 0 0,0 0 1 0 0,7 26 0 0 0,7 55 2126 0 0,-18-81-2273 0 0,-1 0-1 0 0,0 1 1 0 0,-1-1-1 0 0,-1 1 1 0 0,-2 13-1 0 0,3-25 56 0 0,-3-10 2241 0 0,0-2-2795 0 0,-4-43 709 0 0,-1-104 0 0 0,8 149-875 0 0,0 0-1 0 0,1 0 0 0 0,0 0 1 0 0,1 0-1 0 0,0 1 0 0 0,5-14 1 0 0,-5 17-390 0 0,0-1 1 0 0,0 1 0 0 0,1-1 0 0 0,-1 1 0 0 0,1 0 0 0 0,5-5-1 0 0,-6 7-633 0 0,1-1 0 0 0,-1 1 0 0 0,1 0-1 0 0,0 0 1 0 0,-1 0 0 0 0,4-1 0 0 0,8-3-7547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128 516 6335 0 0,'-6'-13'672'0'0,"5"11"-406"0"0,0-1-1 0 0,-1 1 0 0 0,0 0 0 0 0,1 0 0 0 0,-1 0 0 0 0,0 0 0 0 0,0 0 1 0 0,0 0-1 0 0,0 0 0 0 0,-1 1 0 0 0,1-1 0 0 0,0 1 0 0 0,-1 0 0 0 0,1-1 1 0 0,-6-1-1 0 0,6 3-151 0 0,1 0 0 0 0,-1 0 0 0 0,0 0 0 0 0,0 0 0 0 0,0 0 0 0 0,0 0 0 0 0,0 0 0 0 0,0 0 0 0 0,0 1 0 0 0,0-1 0 0 0,1 1 0 0 0,-1-1 0 0 0,0 1 0 0 0,0 0 0 0 0,1 0 0 0 0,-1 0 0 0 0,0 0 0 0 0,1 0 0 0 0,-1 0 0 0 0,1 0 0 0 0,-1 1 0 0 0,1-1 0 0 0,-2 3 0 0 0,-2 1 47 0 0,2 0 0 0 0,-1 0 0 0 0,1 0 0 0 0,0 1 0 0 0,0 0-1 0 0,0-1 1 0 0,1 1 0 0 0,0 0 0 0 0,0 0 0 0 0,-1 9 0 0 0,-1 5 818 0 0,0 37-1 0 0,4-47-764 0 0,0 0 369 0 0,0 1 0 0 0,1 0 0 0 0,1-1 0 0 0,0 1 0 0 0,0-1 0 0 0,1 1 0 0 0,5 12 1256 0 0,-6-23-1722 0 0,-1 1 0 0 0,0-1 0 0 0,0 0 0 0 0,1 0 0 0 0,-1 0 0 0 0,0 0 0 0 0,1 0 0 0 0,-1 0 0 0 0,0-1 0 0 0,2 1 0 0 0,-1-1-85 0 0,0-1 1 0 0,0 1-1 0 0,0 0 1 0 0,0-1-1 0 0,-1 1 1 0 0,1-1-1 0 0,-1 0 1 0 0,1 1-1 0 0,-1-1 1 0 0,1 0-1 0 0,-1 0 1 0 0,0 0-1 0 0,0 0 1 0 0,0 0-1 0 0,0 0 1 0 0,0-1-1 0 0,0 1 1 0 0,-1 0-1 0 0,1 0 1 0 0,0-3-1 0 0,1-7 151 0 0,0-1 1 0 0,0-15-1 0 0,-2 26-182 0 0,2-18-3 0 0,1 1 1 0 0,9-34-1 0 0,-7 35-14 0 0,-5 18 12 0 0,0-1 1 0 0,0 1 0 0 0,0-1-1 0 0,0 1 1 0 0,0-1-1 0 0,0 1 1 0 0,0-1 0 0 0,0 1-1 0 0,1-1 1 0 0,-1 1-1 0 0,0-1 1 0 0,0 1 0 0 0,1-1-1 0 0,-1 1 1 0 0,0 0-1 0 0,0-1 1 0 0,1 1 0 0 0,-1-1-1 0 0,0 1 1 0 0,1 0-1 0 0,-1-1 1 0 0,1 1 0 0 0,-1 0-1 0 0,0 0 1 0 0,2-1-1 0 0,-2 1-3 0 0,1 0-1 0 0,-1 1 0 0 0,1-1 1 0 0,-1 0-1 0 0,0 0 0 0 0,1 1 1 0 0,-1-1-1 0 0,1 0 1 0 0,-1 1-1 0 0,0-1 0 0 0,1 1 1 0 0,-1-1-1 0 0,0 0 0 0 0,1 1 1 0 0,-1-1-1 0 0,0 1 0 0 0,0-1 1 0 0,1 1-1 0 0,-1 0 0 0 0,2 3-26 0 0,-1 0-1 0 0,1 0 0 0 0,-1 0 0 0 0,0 0 0 0 0,1 5 0 0 0,0 0 48 0 0,0-1 0 0 0,1 1 0 0 0,0-1 0 0 0,0 0 0 0 0,7 12-1 0 0,-9-18-9 0 0,-1-1 78 0 0,14 12 161 0 0,-9-9-190 0 0,-1 0-31 0 0,0-2 1 0 0,0 1 0 0 0,0 0-1 0 0,0-1 1 0 0,1 0 0 0 0,-1 0-1 0 0,1 0 1 0 0,-1 0-1 0 0,1-1 1 0 0,0 0 0 0 0,-1 0-1 0 0,1 0 1 0 0,0 0 0 0 0,5-1-1 0 0,-1 1 68 0 0,1-1 0 0 0,-1-1-1 0 0,0 0 1 0 0,1 0 0 0 0,-1-1-1 0 0,12-3 1 0 0,-15 2-47 0 0,0 1 0 0 0,0-1 0 0 0,-1-1 0 0 0,0 1 0 0 0,0-1 0 0 0,0 0-1 0 0,0 0 1 0 0,0 0 0 0 0,-1-1 0 0 0,1 0 0 0 0,-1 0 0 0 0,-1 0 0 0 0,1 0 0 0 0,-1-1 0 0 0,0 1 0 0 0,0-1-1 0 0,0 0 1 0 0,-1 0 0 0 0,0 0 0 0 0,3-10 0 0 0,-1-1 0 0 0,-2 13-36 0 0,-1 0 0 0 0,0 0-1 0 0,0 0 1 0 0,0 0 0 0 0,-1-1 0 0 0,1 1-1 0 0,-1-8 1 0 0,-1 2-1 0 0,0 0 29 0 0,0 0 0 0 0,-4-16 0 0 0,4 24-27 0 0,0-1-1 0 0,0 0 1 0 0,0 1 0 0 0,0-1 0 0 0,-1 1-1 0 0,1-1 1 0 0,-1 1 0 0 0,1 0 0 0 0,-1-1-1 0 0,0 1 1 0 0,0 0 0 0 0,0 0 0 0 0,0 0-1 0 0,-3-1 1 0 0,3 1-5 0 0,-1 0 1 0 0,1 1-1 0 0,-1-1 0 0 0,1 1 0 0 0,-1 0 1 0 0,0 0-1 0 0,0 0 0 0 0,1 0 1 0 0,-1 0-1 0 0,0 1 0 0 0,0-1 0 0 0,0 1 1 0 0,-4 0-1 0 0,0 0-33 0 0,5-1 16 0 0,0 1-1 0 0,0 0 0 0 0,0-1 1 0 0,0 1-1 0 0,0 0 0 0 0,0 1 0 0 0,0-1 1 0 0,0 0-1 0 0,-1 1 0 0 0,1-1 1 0 0,0 1-1 0 0,-3 1 0 0 0,-1 0-10 0 0,3 0 5 0 0,1-1 1 0 0,-1 0 0 0 0,0 1-1 0 0,1-1 1 0 0,-1 1 0 0 0,1 0-1 0 0,0 0 1 0 0,0 0 0 0 0,-1 0-1 0 0,1 0 1 0 0,0 1 0 0 0,1-1-1 0 0,-1 0 1 0 0,0 1 0 0 0,1 0-1 0 0,-1-1 1 0 0,1 1 0 0 0,0 0-1 0 0,0 0 1 0 0,0 0 0 0 0,-1 4-1 0 0,-1 7-97 0 0,1 0 0 0 0,0 0 0 0 0,1 17 0 0 0,1-27 115 0 0,-1 7 10 0 0,2 0-1 0 0,-1 0 0 0 0,1 0 1 0 0,6 21-1 0 0,-6-27 1 0 0,1 0-1 0 0,-1 0 1 0 0,1 0 0 0 0,1 0-1 0 0,-1 0 1 0 0,1 0-1 0 0,0-1 1 0 0,0 1-1 0 0,0-1 1 0 0,0 0-1 0 0,8 7 1 0 0,-10-10 15 0 0,0 0 1 0 0,0 0-1 0 0,0-1 0 0 0,0 1 1 0 0,0 0-1 0 0,0-1 0 0 0,0 1 1 0 0,0-1-1 0 0,1 1 1 0 0,-1-1-1 0 0,0 0 0 0 0,0 0 1 0 0,0 1-1 0 0,1-1 1 0 0,-1 0-1 0 0,0 0 0 0 0,0 0 1 0 0,1 0-1 0 0,-1 0 1 0 0,0-1-1 0 0,0 1 0 0 0,0 0 1 0 0,1 0-1 0 0,-1-1 1 0 0,0 1-1 0 0,0-1 0 0 0,0 1 1 0 0,0-1-1 0 0,0 1 0 0 0,0-1 1 0 0,0 0-1 0 0,0 0 1 0 0,0 1-1 0 0,0-1 0 0 0,0 0 1 0 0,1-2-1 0 0,2-1 1 0 0,-1 0-1 0 0,0-1 0 0 0,0 1 1 0 0,0-1-1 0 0,-1 1 1 0 0,0-1-1 0 0,3-5 1 0 0,6-29 103 0 0,0-1 0 0 0,6-54 1 0 0,1-83 283 0 0,-16 149-398 0 0,0-162-12 0 0,-3 178 0 0 0,-2-24 0 0 0,2 32 11 0 0,-1 4 31 0 0,1 1-38 0 0,0 0-1 0 0,0 0 0 0 0,0 1 1 0 0,1-1-1 0 0,-1 0 0 0 0,0 1 0 0 0,1-1 1 0 0,-1 0-1 0 0,0 1 0 0 0,1-1 1 0 0,0 1-1 0 0,-1-1 0 0 0,1 1 0 0 0,0 2 1 0 0,-1 1 28 0 0,-4 17 128 0 0,0 0 0 0 0,2 1 0 0 0,1-1 0 0 0,1 44 0 0 0,18 89 713 0 0,-11-122-449 0 0,2 1 0 0 0,1-1 0 0 0,25 58 0 0 0,-30-83-418 0 0,0-1-1 0 0,0 0 1 0 0,10 13-1 0 0,-12-18-5 0 0,-1 0 0 0 0,1 0 0 0 0,-1 0 0 0 0,1 0 1 0 0,0 0-1 0 0,0-1 0 0 0,0 1 0 0 0,0-1 0 0 0,0 0 0 0 0,0 1 0 0 0,1-1 0 0 0,-1 0 1 0 0,0 0-1 0 0,1 0 0 0 0,-1 0 0 0 0,5 0 0 0 0,9-3 0 0 0,-13-1 0 0 0,-1 1 0 0 0,3-2-502 0 0,-1-1 1 0 0,1 1-1 0 0,-1-1 0 0 0,0 0 1 0 0,0 0-1 0 0,0-1 0 0 0,4-6 1 0 0,17-44-7402 0 0,-19 42 6015 0 0,0 0-6332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5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4663 0 0,'0'2'360'0'0,"4"7"170"0"0,-2 1 0 0 0,3 12-1 0 0,2 43 7727 0 0,-2-12-4235 0 0,-2-42-2584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80 2015 0 0,'-17'-44'3042'0'0,"1"23"-898"0"0,15 19-1894 0 0,0 1-1 0 0,-1 0 1 0 0,1 0 0 0 0,0-1-1 0 0,-1 1 1 0 0,1 0 0 0 0,0 0-1 0 0,-1 0 1 0 0,1 1 0 0 0,-1-1 0 0 0,0 0-1 0 0,1 1 1 0 0,-3-2 0 0 0,1 4-76 0 0,0-1 0 0 0,-1 0 0 0 0,1 1 1 0 0,0-1-1 0 0,0 1 0 0 0,0 0 0 0 0,0 0 0 0 0,1 0 1 0 0,-1 0-1 0 0,0 1 0 0 0,-3 4 0 0 0,3-4-65 0 0,0 0-1 0 0,1 0 0 0 0,-1 1 0 0 0,1-1 1 0 0,0 1-1 0 0,0-1 0 0 0,0 1 0 0 0,0 0 1 0 0,1 0-1 0 0,0 0 0 0 0,0 0 0 0 0,-2 7 1 0 0,2 3 464 0 0,0-1 1 0 0,2 23 0 0 0,0-8 316 0 0,-1-22-582 0 0,1 1 0 0 0,0-1 1 0 0,0 1-1 0 0,3 7 0 0 0,3 17 1342 0 0,-7-29-1466 0 0,1 0 1 0 0,-1 0 0 0 0,1 0-1 0 0,0 0 1 0 0,0 0 0 0 0,0 0 0 0 0,0-1-1 0 0,0 1 1 0 0,0 0 0 0 0,0 0 0 0 0,0-1-1 0 0,1 1 1 0 0,1 1 0 0 0,-2-2-68 0 0,0 0 0 0 0,0-1 0 0 0,-1 1 0 0 0,1 0 0 0 0,0-1-1 0 0,0 1 1 0 0,0 0 0 0 0,0-1 0 0 0,0 0 0 0 0,0 1 0 0 0,0-1 0 0 0,0 1 0 0 0,0-1 0 0 0,0 0 0 0 0,0 0 0 0 0,0 0 0 0 0,0 1 0 0 0,0-1 0 0 0,0 0 0 0 0,0 0-1 0 0,0 0 1 0 0,1-1 0 0 0,-1 1 0 0 0,0 0 0 0 0,2-1 0 0 0,-2 0-47 0 0,0 0 0 0 0,0-1 1 0 0,0 1-1 0 0,0-1 0 0 0,0 1 0 0 0,0-1 0 0 0,0 1 1 0 0,0-1-1 0 0,0 1 0 0 0,-1-1 0 0 0,2-2 0 0 0,0-2 63 0 0,5-13 157 0 0,0-1 0 0 0,7-38 1 0 0,-10 40-377 0 0,0 0 0 0 0,1 0 0 0 0,1 1 0 0 0,11-23 0 0 0,-5 16-26 0 0,0 48 368 0 0,-7-14-105 0 0,-1 1 0 0 0,4 16 0 0 0,7 17 268 0 0,0-21-328 0 0,-12-19-1161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10879 0 0,'0'0'1776'0'0,"-5"0"360"0"0</inkml:trace>
  <inkml:trace contextRef="#ctx0" brushRef="#br0" timeOffset="1">64 27 7023 0 0,'12'35'3374'0'0,"11"18"8768"0"0,-5-13-4473 0 0,-7-12-6989 0 0,-1-1-367 0 0,2 0 1 0 0,1-1-1 0 0,1 0 0 0 0,1-1 0 0 0,33 42 0 0 0,-39-58-313 0 0,-9-9-5 0 0,1 1-1 0 0,0 0 1 0 0,-1 0-1 0 0,1-1 1 0 0,0 1-1 0 0,-1-1 1 0 0,1 1-1 0 0,0 0 1 0 0,0-1-1 0 0,0 1 1 0 0,-1-1-1 0 0,1 0 1 0 0,0 1-1 0 0,0-1 1 0 0,0 0-1 0 0,0 0 1 0 0,0 1-1 0 0,0-1 1 0 0,0 0-1 0 0,0 0 1 0 0,0 0-1 0 0,0 0 1 0 0,-1 0-1 0 0,1 0 1 0 0,0 0-1 0 0,0-1 1 0 0,0 1-1 0 0,2-1 1 0 0,-2 0-130 0 0,0 0 1 0 0,1 0-1 0 0,-1 0 1 0 0,0 0 0 0 0,0 0-1 0 0,0-1 1 0 0,0 1 0 0 0,0-1-1 0 0,0 1 1 0 0,1-3-1 0 0,0-1-1042 0 0,5-4-6183 0 0,-2-2-2361 0 0</inkml:trace>
  <inkml:trace contextRef="#ctx0" brushRef="#br0" timeOffset="2">388 145 17855 0 0,'-18'8'2549'0'0,"0"2"0"0"0,1 1 0 0 0,-29 21 0 0 0,7-4 379 0 0,-30 22-2034 0 0,-96 88 0 0 0,156-129-894 0 0,2-2 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6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1951 0 0,'1'2'147'0'0,"3"24"547"0"0,-2 16 4862 0 0,0-16-2893 0 0,-4 106 6372 0 0,-1-90-6706 0 0,4 5 2606 0 0,-1-49-4785 0 0,6-13-85 0 0,-2-1-1 0 0,0 1 1 0 0,0-1-1 0 0,0-21 1 0 0,4-14-329 0 0,1-6-200 0 0,-7 40 318 0 0,-2 14 139 0 0,0 1 0 0 0,0-1 0 0 0,1 1 0 0 0,-1 0 0 0 0,0-1 0 0 0,1 1 1 0 0,1-4-1 0 0,11 18 289 0 0,0 10 37 0 0,-11-17-290 0 0,1 0-1 0 0,0 0 1 0 0,1 0 0 0 0,-1 0-1 0 0,1 0 1 0 0,-1-1 0 0 0,8 7-1 0 0,-2-5-1710 0 0,-2-3-4355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6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58 3599 0 0,'0'9'374'0'0,"-2"59"3554"0"0,3 1 5818 0 0,5-41-5873 0 0,-5-23-2919 0 0,1 0 1 0 0,-1 1-1 0 0,0 9 1 0 0,1-14-726 0 0,-1 0-255 0 0,0-1 1 0 0,0 1-1 0 0,0-1 1 0 0,0 0-1 0 0,0 1 0 0 0,0-1 1 0 0,0 0-1 0 0,0 0 0 0 0,0 0 1 0 0,1 0-1 0 0,-1 0 0 0 0,0 0 1 0 0,0 0-1 0 0,0 0 0 0 0,0 0 1 0 0,0 0-1 0 0,0-1 1 0 0,0 1-1 0 0,0 0 0 0 0,0-1 1 0 0,1 1-1 0 0,-1-1 0 0 0,-1 1 1 0 0,1-1-1 0 0,0 0 0 0 0,2-1 1 0 0,-1 1-391 0 0,3-4-801 0 0,0 1 0 0 0,-1-1-1 0 0,0-1 1 0 0,1 1 0 0 0,-1-1 0 0 0,-1 1-1 0 0,1-1 1 0 0,-1 0 0 0 0,2-7 0 0 0,-1 6-405 0 0,6-17-2531 0 0,2-14 2997 0 0,-3 7 1759 0 0,-5 18 545 0 0,-1-1-1 0 0,1-17 0 0 0,0 3 726 0 0,-3 28-1682 0 0,-1-1 0 0 0,0 1 0 0 0,0-1 0 0 0,0 0 0 0 0,0 1 0 0 0,0-1 0 0 0,0 1 0 0 0,0-1 0 0 0,0 0 1 0 0,0 1-1 0 0,0-1 0 0 0,0 1 0 0 0,0-1 0 0 0,0 1 0 0 0,-1-1 0 0 0,1 0 0 0 0,0 0 0 0 0,-1 1-100 0 0,1 0 1 0 0,0 0-1 0 0,0 0 1 0 0,0 0-1 0 0,-1 0 1 0 0,1-1-1 0 0,0 1 1 0 0,0 0-1 0 0,-1 0 0 0 0,1 0 1 0 0,0 0-1 0 0,0 0 1 0 0,0 0-1 0 0,-1 0 1 0 0,1 0-1 0 0,0 0 1 0 0,0 0-1 0 0,-1 0 1 0 0,1 0-1 0 0,0 0 0 0 0,0 0 1 0 0,-1 0-1 0 0,1 1 1 0 0,0-1-1 0 0,0 0 1 0 0,-1 0-1 0 0,-15 12 1982 0 0,11-5-1615 0 0,0 0 0 0 0,0 1 0 0 0,0-1 0 0 0,1 1-1 0 0,0 0 1 0 0,1 0 0 0 0,0 0 0 0 0,0 0 0 0 0,1 1 0 0 0,0-1-1 0 0,0 1 1 0 0,1-1 0 0 0,0 1 0 0 0,0 0 0 0 0,1-1 0 0 0,0 1-1 0 0,1 0 1 0 0,0 0 0 0 0,0-1 0 0 0,5 17 0 0 0,-5-23-379 0 0,-1 0 0 0 0,1-1 0 0 0,0 1 0 0 0,-1-1 0 0 0,1 1 0 0 0,0 0 0 0 0,0-1 1 0 0,0 0-1 0 0,0 1 0 0 0,1-1 0 0 0,-1 0 0 0 0,0 1 0 0 0,0-1 0 0 0,1 0 0 0 0,-1 0 0 0 0,1 0 0 0 0,-1 0 0 0 0,1 0 1 0 0,-1 0-1 0 0,1-1 0 0 0,0 1 0 0 0,-1-1 0 0 0,1 1 0 0 0,0-1 0 0 0,0 1 0 0 0,2-1 0 0 0,0 0 82 0 0,0 0-1 0 0,0-1 0 0 0,0 0 0 0 0,0 1 0 0 0,0-2 0 0 0,0 1 0 0 0,0 0 1 0 0,-1-1-1 0 0,1 1 0 0 0,6-5 0 0 0,24-20-4254 0 0,-18 14-840 0 0,1-1-5262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7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0,'0'0'416'0'0,"1"1"-106"0"0,8 16 1134 0 0,-1-1 1 0 0,-1 2 0 0 0,0-1 0 0 0,-1 1-1 0 0,-1 0 1 0 0,4 24 0 0 0,-2-5-382 0 0,-1 1-1 0 0,-2 0 1 0 0,-1 1 0 0 0,-5 67-1 0 0,-3-37 2898 0 0,6-72-3927 0 0,-1-1-1 0 0,0 1 1 0 0,1 0-1 0 0,0 0 1 0 0,0 0-1 0 0,0 0 1 0 0,0 0-1 0 0,0 0 1 0 0,3-4-1 0 0,0 1-31 0 0,0 0 0 0 0,0 0 0 0 0,1 0 0 0 0,-1 1 0 0 0,1 0 0 0 0,1 0 0 0 0,-1 0 0 0 0,1 1 0 0 0,0-1 0 0 0,7-3 0 0 0,4 1-1 0 0,-14 7 0 0 0,7-1 0 0 0,-9 1 0 0 0,-1 0 0 0 0,1 0 0 0 0,-1-1 0 0 0,1 1 0 0 0,-1 0 1 0 0,1 0-1 0 0,0 0 0 0 0,-1 1 0 0 0,1-1 0 0 0,-1 0 0 0 0,1 0 0 0 0,-1 0 0 0 0,1 0 0 0 0,-1 0 0 0 0,1 1 0 0 0,-1-1 0 0 0,1 0 0 0 0,-1 0 0 0 0,1 1 0 0 0,-1-1 1 0 0,1 0-1 0 0,-1 1 0 0 0,1-1 0 0 0,-1 0 0 0 0,0 1 0 0 0,1-1 0 0 0,-1 1 0 0 0,1 0 0 0 0,-1 0 11 0 0,1 0 0 0 0,-1 1-1 0 0,1-1 0 0 0,0 0 1 0 0,-1 1-1 0 0,0-1 0 0 0,1 1 1 0 0,-1-1-1 0 0,0 0 0 0 0,0 1 0 0 0,0-1 1 0 0,0 1-1 0 0,0-1 0 0 0,0 3 1 0 0,0-3-9 0 0,-1 5 17 0 0,0 0 1 0 0,0 0-1 0 0,-1-1 0 0 0,0 1 0 0 0,0 0 0 0 0,0 0 1 0 0,-1-1-1 0 0,1 0 0 0 0,-6 8 0 0 0,3-5 13 0 0,-1 0 0 0 0,0-1 0 0 0,0 0 0 0 0,-1 0 0 0 0,-10 8 0 0 0,10-10-1731 0 0,-2-3-3870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14 4519 0 0,'0'0'1811'0'0,"-5"-1"566"0"0,-1 4-1735 0 0,1-1-1 0 0,-1 1 0 0 0,1 1 0 0 0,0-1 0 0 0,0 1 1 0 0,1 0-1 0 0,-1 0 0 0 0,-6 8 0 0 0,2-2 140 0 0,1 1 1 0 0,-13 23-1 0 0,18-26-381 0 0,0 0 1 0 0,1 0 0 0 0,-1 0-1 0 0,2 0 1 0 0,-1 0-1 0 0,1 1 1 0 0,0 13-1 0 0,-2 14 1694 0 0,3-35-1359 0 0,1 0 143 0 0,-1 0-808 0 0,0-1 1 0 0,1 0-1 0 0,-1 1 0 0 0,0-1 1 0 0,1 0-1 0 0,-1 1 0 0 0,0-1 1 0 0,1 0-1 0 0,-1 0 0 0 0,1 0 1 0 0,-1 1-1 0 0,0-1 0 0 0,1 0 1 0 0,-1 0-1 0 0,1 0 0 0 0,-1 0 1 0 0,1 1-1 0 0,2-3-10 0 0,0 1 0 0 0,0 0 0 0 0,-1-1 0 0 0,1 0 1 0 0,-1 0-1 0 0,1 0 0 0 0,-1 0 0 0 0,0 0 0 0 0,0 0 0 0 0,0 0 0 0 0,0-1 0 0 0,0 1 0 0 0,0-1 0 0 0,-1 1 0 0 0,3-4 1 0 0,2-8 9 0 0,0 1 0 0 0,3-15 0 0 0,-1 6 78 0 0,26-81-68 0 0,-30 93-80 0 0,-1 9 0 0 0,-2 0 0 0 0,-1 1 0 0 0,0 0 0 0 0,1 0 0 0 0,-1 0 0 0 0,0 0 0 0 0,0 0 0 0 0,0 0 0 0 0,0 0 0 0 0,0 0-1 0 0,0 0 1 0 0,1 0 0 0 0,-1 0 0 0 0,0 0 0 0 0,0 0 0 0 0,0 0 0 0 0,0 0 0 0 0,0 0 0 0 0,1 0 0 0 0,-1 0 0 0 0,0 0 0 0 0,0 0 0 0 0,0 0 0 0 0,0 0-1 0 0,0 1 1 0 0,0-1 0 0 0,1 0 0 0 0,-1 0 0 0 0,0 0 0 0 0,0 0 0 0 0,0 0 0 0 0,0 0 0 0 0,0 0 0 0 0,0 0 0 0 0,0 1 0 0 0,0-1 0 0 0,0 0-1 0 0,1 0 1 0 0,-1 0 0 0 0,0 0 0 0 0,0 0 0 0 0,0 0 0 0 0,0 1 0 0 0,0-1 0 0 0,0 0 0 0 0,0 0 0 0 0,0 0 0 0 0,0 0 0 0 0,0 0 0 0 0,0 1 0 0 0,0-1-1 0 0,0 0 1 0 0,0 6 19 0 0,1 20 77 0 0,-1-17 6 0 0,0 0 0 0 0,0 0 0 0 0,2 0-1 0 0,2 12 1 0 0,-3-14-4 0 0,0-3 36 0 0,1 1 0 0 0,-1-1 0 0 0,1 1 0 0 0,-1-1 0 0 0,1 0 0 0 0,4 7 0 0 0,-5-10-83 0 0,20 5-1507 0 0,-18-7 610 0 0,-1 1 0 0 0,1-1-1 0 0,-1 1 1 0 0,1-1 0 0 0,-1 0 0 0 0,4-2 0 0 0,-1 1-2795 0 0,4-1-3742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8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2935 0 0,'0'0'488'0'0,"-2"8"4832"0"0,2-7-4790 0 0,0 0 0 0 0,0 0 0 0 0,1 0 0 0 0,-1 0 0 0 0,0 0 0 0 0,0 0 0 0 0,1 0 0 0 0,-1 0 0 0 0,0 0-1 0 0,1 0 1 0 0,0 1 0 0 0,9 8 2414 0 0,-7-9-2644 0 0,0 1-1 0 0,0 0 1 0 0,1-1-1 0 0,-1 1 1 0 0,5 0-1 0 0,-6-1 97 0 0,13 4 931 0 0,-14-5-1295 0 0,-1 0 1 0 0,1 0 0 0 0,0 0-1 0 0,-1 1 1 0 0,1-1 0 0 0,-1 0-1 0 0,1 1 1 0 0,-1-1 0 0 0,1 1-1 0 0,-1-1 1 0 0,0 0 0 0 0,1 1-1 0 0,-1-1 1 0 0,1 1-1 0 0,-1-1 1 0 0,0 1 0 0 0,0-1-1 0 0,1 1 1 0 0,-1-1 0 0 0,0 1-1 0 0,0 0 1 0 0,1-1 0 0 0,-1 1-1 0 0,0-1 1 0 0,0 1-1 0 0,0-1 1 0 0,0 2 0 0 0,0-1 72 0 0,0 1 0 0 0,0 0 0 0 0,-1-1 0 0 0,1 1 0 0 0,-1 0 0 0 0,1-1 0 0 0,-1 1 0 0 0,0 0 0 0 0,-1 2 0 0 0,-1 1 216 0 0,-1 1 0 0 0,0-1 0 0 0,0 0 0 0 0,-7 6 0 0 0,3-4 82 0 0,1-1 0 0 0,-2-1 1 0 0,1 1-1 0 0,-10 4 0 0 0,-11 1-2083 0 0,25-9-468 0 0,0-1-1 0 0,-1-1 1 0 0,1 1-1 0 0,-7 0 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9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35 745 2791 0 0,'1'-1'207'0'0,"4"-3"153"0"0,-1 0 0 0 0,1 0 0 0 0,-1-1 0 0 0,-1 1 0 0 0,1-1 0 0 0,0 0 0 0 0,-1 0 0 0 0,4-9 0 0 0,3-5 1564 0 0,-6 13-1136 0 0,-1-1 0 0 0,0 0 1 0 0,-1 0-1 0 0,1 0 0 0 0,-1 0 0 0 0,1-9 0 0 0,-3 15-460 0 0,-1 0 67 0 0,1 0-323 0 0,0 0 0 0 0,0 0 0 0 0,0 1 0 0 0,0-1 0 0 0,-1 0 0 0 0,1 1 0 0 0,0-1 0 0 0,0 0 0 0 0,-1 1 0 0 0,1-1 0 0 0,0 0 0 0 0,-1 1 0 0 0,1-1 0 0 0,-1 1 0 0 0,1-1 0 0 0,-1 1 0 0 0,0-2 0 0 0,-1 2-2 0 0,0-1 0 0 0,0 1 1 0 0,0-1-1 0 0,0 1 0 0 0,0-1 0 0 0,0 1 0 0 0,0 0 1 0 0,0 0-1 0 0,0 0 0 0 0,0 0 0 0 0,0 1 1 0 0,0-1-1 0 0,0 0 0 0 0,0 1 0 0 0,0 0 0 0 0,0-1 1 0 0,0 1-1 0 0,-2 1 0 0 0,-2 1 196 0 0,0 1-1 0 0,1 0 1 0 0,-11 9-1 0 0,5-4 232 0 0,10-8-257 0 0,-9 18 584 0 0,10-18-804 0 0,-1 3 22 0 0,0 0 1 0 0,1 0-1 0 0,0 0 0 0 0,0 0 1 0 0,0-1-1 0 0,0 1 0 0 0,0 0 0 0 0,1 0 1 0 0,1 4-1 0 0,-1-5 7 0 0,-1 0 10 0 0,1 0-1 0 0,0 0 1 0 0,0 0-1 0 0,1 0 1 0 0,-1 0-1 0 0,3 4 1 0 0,-3-6 121 0 0,0 1-118 0 0,0 0-1 0 0,0 0 1 0 0,0 0 0 0 0,1 0 0 0 0,-1 0 0 0 0,0-1 0 0 0,1 1 0 0 0,-1 0 0 0 0,1-1 0 0 0,2 2 0 0 0,-1 1 63 0 0,1-1 31 0 0,0 1 0 0 0,-1 0 0 0 0,1-1 0 0 0,1 0 1 0 0,-1 0-1 0 0,0 0 0 0 0,1 0 0 0 0,-1-1 0 0 0,1 0 0 0 0,0 0 0 0 0,0 0 0 0 0,0 0 0 0 0,0-1 0 0 0,0 0 0 0 0,0 0 0 0 0,8 0 0 0 0,-9-1-69 0 0,1-1 0 0 0,0 0-1 0 0,-1 0 1 0 0,1-1 0 0 0,-1 1-1 0 0,0-1 1 0 0,1 0 0 0 0,-1 0-1 0 0,0-1 1 0 0,0 1 0 0 0,0-1-1 0 0,6-6 1 0 0,-4 4-40 0 0,0 0-1 0 0,-1-1 0 0 0,1 1 1 0 0,-1-1-1 0 0,-1 0 1 0 0,1-1-1 0 0,-1 1 1 0 0,0-1-1 0 0,0 0 1 0 0,-1 0-1 0 0,0 0 1 0 0,4-15-1 0 0,-3 11-23 0 0,-3 10-20 0 0,-1-1 1 0 0,1 1-1 0 0,-1 0 1 0 0,1 0-1 0 0,-1-1 0 0 0,1 1 1 0 0,-1 0-1 0 0,0 0 1 0 0,0-1-1 0 0,0 1 1 0 0,0-3-1 0 0,1-9 36 0 0,-1 10-31 0 0,1 1 1 0 0,-1 0-1 0 0,0-1 0 0 0,0 1 0 0 0,0 0 0 0 0,0-1 0 0 0,-1 1 0 0 0,1-1 0 0 0,-1 1 0 0 0,-1-4 0 0 0,2 5 0 0 0,0-1 0 0 0,-1 1-1 0 0,1 0 1 0 0,-1 0 0 0 0,1 0 0 0 0,-1 1-1 0 0,1-1 1 0 0,-1 0 0 0 0,0 0 0 0 0,1 0-1 0 0,-1 0 1 0 0,0 0 0 0 0,0 1 0 0 0,1-1-1 0 0,-1 0 1 0 0,0 1 0 0 0,0-1 0 0 0,0 1-1 0 0,0-1 1 0 0,0 1 0 0 0,0-1 0 0 0,0 1 0 0 0,0 0-1 0 0,0-1 1 0 0,0 1 0 0 0,0 0 0 0 0,0 0-1 0 0,-1 0 1 0 0,1 0 0 0 0,0 0 0 0 0,0 0-1 0 0,-1 0 1 0 0,1 0-12 0 0,0 0 0 0 0,1 0-1 0 0,-1 0 1 0 0,0 0 0 0 0,1 0 0 0 0,-1 0-1 0 0,1 0 1 0 0,-1 0 0 0 0,0 1 0 0 0,1-1-1 0 0,-1 0 1 0 0,0 0 0 0 0,1 1 0 0 0,-1-1-1 0 0,1 0 1 0 0,-1 1 0 0 0,1-1 0 0 0,-1 1-1 0 0,1-1 1 0 0,-1 1 0 0 0,1-1 0 0 0,-1 1-1 0 0,1-1 1 0 0,-1 1 0 0 0,-2 3-54 0 0,2-4 35 0 0,-2 2 1 0 0,-4 8-21 0 0,3-4 37 0 0,1 0-1 0 0,0 0 1 0 0,0 0-1 0 0,0 1 0 0 0,1-1 1 0 0,0 1-1 0 0,0-1 1 0 0,1 1-1 0 0,-2 10 1 0 0,3-6 7 0 0,0 1 0 0 0,1-1 0 0 0,0 1 0 0 0,5 19 0 0 0,-4-16 2 0 0,-2-12 25 0 0,1 0-1 0 0,-1 0 0 0 0,1 0 1 0 0,0 0-1 0 0,0 0 1 0 0,0 0-1 0 0,1 4 1 0 0,-1-6 57 0 0,6-2-10 0 0,-7 1-62 0 0,1 0 0 0 0,-1 1 1 0 0,1-1-1 0 0,-1 0 1 0 0,1-1-1 0 0,-1 1 0 0 0,0 0 1 0 0,1 0-1 0 0,-1 0 0 0 0,1 0 1 0 0,-1 0-1 0 0,0 0 1 0 0,1 0-1 0 0,-1-1 0 0 0,1 1 1 0 0,-1 0-1 0 0,0 0 1 0 0,1 0-1 0 0,-1-1 0 0 0,0 1 1 0 0,1 0-1 0 0,-1-1 0 0 0,0 1 1 0 0,0 0-1 0 0,1-1 1 0 0,-1 1-1 0 0,0 0 0 0 0,0-1 1 0 0,1 0-1 0 0,3-6 84 0 0,0-1 0 0 0,0 1 1 0 0,-1-1-1 0 0,0 0 0 0 0,3-14 0 0 0,5-44 81 0 0,-6 27-43 0 0,4-13-123 0 0,-2-1 0 0 0,-2 0 0 0 0,-3 0 0 0 0,-3 1 0 0 0,-8-69 0 0 0,-10-63-12 0 0,13 147 0 0 0,4 25 0 0 0,2 11 4 0 0,0 1 0 0 0,0 0-1 0 0,0-1 1 0 0,0 1 0 0 0,0 0-1 0 0,0-1 1 0 0,0 1 0 0 0,0 0 0 0 0,-1-1-1 0 0,1 1 1 0 0,0-1 0 0 0,0 1 0 0 0,0 0-1 0 0,0-1 1 0 0,0 1 0 0 0,-1 0 0 0 0,1 0-1 0 0,0-1 1 0 0,0 1 0 0 0,-1 0-1 0 0,1-1 1 0 0,0 1 0 0 0,0 0 0 0 0,-1 0-1 0 0,1 0 1 0 0,0-1 0 0 0,-1 1 0 0 0,1 0-1 0 0,0 0 1 0 0,-1 0 0 0 0,1 0 0 0 0,0 0-1 0 0,-1-1 1 0 0,1 1 0 0 0,-1 0 0 0 0,1 0-1 0 0,0 0 1 0 0,-1 0 0 0 0,1 0-1 0 0,0 0 1 0 0,-1 0 0 0 0,0 1 0 0 0,1-1 20 0 0,-1 0 103 0 0,-8 14 313 0 0,5-6-324 0 0,2-1 0 0 0,-1 1 1 0 0,1 0-1 0 0,0 0 0 0 0,0 0 0 0 0,1 0 1 0 0,0 0-1 0 0,1 0 0 0 0,0 15 0 0 0,3 6 307 0 0,9 41 0 0 0,-9-56-287 0 0,8 31 807 0 0,20 54-1 0 0,-27-88-914 0 0,9 25 36 0 0,17 33-1 0 0,-26-59-61 0 0,1-1 0 0 0,1 0-1 0 0,0 0 1 0 0,0-1 0 0 0,1 0 0 0 0,0 0-1 0 0,0 0 1 0 0,13 10 0 0 0,-15-15-143 0 0,1 1 1 0 0,-1 0-1 0 0,1-1 0 0 0,0 0 0 0 0,0-1 1 0 0,1 1-1 0 0,-1-1 0 0 0,0 0 0 0 0,1-1 1 0 0,-1 0-1 0 0,1 0 0 0 0,-1 0 0 0 0,1 0 1 0 0,9-2-1 0 0,-5 0-628 0 0,-1-1 1 0 0,0 0-1 0 0,1 0 1 0 0,-1-1-1 0 0,0 0 1 0 0,0-1-1 0 0,-1-1 1 0 0,14-7-1 0 0,9-7-9427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3567 0 0,'0'-19'320'0'0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89 5095 0 0,'-1'-10'165'0'0,"0"1"100"0"0,0 0 1 0 0,0 1-1 0 0,-5-15 1 0 0,5 22-63 0 0,1-1 0 0 0,-1 0 0 0 0,0 0 0 0 0,0 1 0 0 0,0-1 0 0 0,0 1 0 0 0,0-1 0 0 0,0 0 0 0 0,0 1 0 0 0,0 0 0 0 0,-1-1 0 0 0,1 1 0 0 0,-1 0 0 0 0,1 0 0 0 0,-1 0 0 0 0,1 0 0 0 0,-1 0 0 0 0,0 0 0 0 0,1 0 0 0 0,-1 0 0 0 0,0 1 0 0 0,-2-2 0 0 0,3 2 741 0 0,-11 3 820 0 0,9-1-1540 0 0,0-1-1 0 0,-1 1 0 0 0,1 0 1 0 0,0 0-1 0 0,0 0 0 0 0,0 0 1 0 0,0 0-1 0 0,1 1 0 0 0,-1-1 1 0 0,1 1-1 0 0,-1 0 0 0 0,1 0 1 0 0,0 0-1 0 0,0 0 0 0 0,0 0 1 0 0,0 0-1 0 0,1 1 0 0 0,0-1 1 0 0,-1 0-1 0 0,1 1 1 0 0,0-1-1 0 0,-1 6 0 0 0,0 7 447 0 0,0 0 0 0 0,1 0 0 0 0,1 28 1 0 0,4-2 572 0 0,1-1 1 0 0,15 55-1 0 0,-4-23 64 0 0,-7-23-266 0 0,-1 0 0 0 0,-3 0 0 0 0,-2 1 0 0 0,-6 93 0 0 0,2-141-1112 0 0,1 0 0 0 0,-1 0-1 0 0,0 0 1 0 0,0-1 0 0 0,0 1-1 0 0,0 0 1 0 0,0 0 0 0 0,-3 3 0 0 0,3-4-345 0 0,-5 2-1090 0 0,6-3 1297 0 0,-1-1 0 0 0,1 1 0 0 0,-1 0 0 0 0,1-1 0 0 0,-1 1 0 0 0,1-1 1 0 0,-1 1-1 0 0,1-1 0 0 0,-1 0 0 0 0,0 1 0 0 0,1-1 0 0 0,-1 0 0 0 0,0 1 1 0 0,1-1-1 0 0,-2 0 0 0 0,-6 1-1775 0 0,-1 0 0 0 0,0-1 1 0 0,1 0-1 0 0,-1-1 1 0 0,1 0-1 0 0,-1 0 0 0 0,1-1 1 0 0,-13-3-1 0 0,-23-12-1744 0 0,5-4 4038 0 0,12 3 1930 0 0,26 17-2049 0 0,1 1 0 0 0,-1-1-1 0 0,1 0 1 0 0,-1 1 0 0 0,1-1-1 0 0,0 1 1 0 0,-1-1 0 0 0,1 0-1 0 0,0 1 1 0 0,0-1 0 0 0,-1 0 0 0 0,1 1-1 0 0,0-1 1 0 0,0 0 0 0 0,0 0-1 0 0,0 1 1 0 0,0-1 0 0 0,0 0-1 0 0,0 1 1 0 0,0-1 0 0 0,0-1-1 0 0,4-12 3501 0 0,9-7-1083 0 0,1 1 1 0 0,20-21-1 0 0,-8 13-1693 0 0,1 1 0 0 0,33-24 0 0 0,-57 49-823 0 0,0 0 1 0 0,0-1-1 0 0,0 1 0 0 0,1 0 0 0 0,-1 1 0 0 0,1-1 1 0 0,-1 1-1 0 0,1-1 0 0 0,0 1 0 0 0,0 0 0 0 0,4 0 1 0 0,-7 1-46 0 0,1-1 0 0 0,0 2 0 0 0,0-1 0 0 0,0 0 1 0 0,0 0-1 0 0,0 1 0 0 0,0-1 0 0 0,0 1 1 0 0,-1-1-1 0 0,1 1 0 0 0,0 0 0 0 0,0 0 1 0 0,-1 0-1 0 0,1 0 0 0 0,0 0 0 0 0,-1 0 0 0 0,1 0 1 0 0,-1 0-1 0 0,0 1 0 0 0,1-1 0 0 0,-1 0 1 0 0,0 1-1 0 0,2 3 0 0 0,3 5 127 0 0,-1 0 0 0 0,-1 1-1 0 0,1-1 1 0 0,-2 1 0 0 0,0 0 0 0 0,0 0 0 0 0,2 18-1 0 0,-5-28-162 0 0,2 6 204 0 0,0-1-1 0 0,0 0 0 0 0,5 9 0 0 0,-2-2 280 0 0,-4-12-113 0 0,8-2-65 0 0,-6-4-300 0 0,0 1-1 0 0,-1-1 1 0 0,0 0-1 0 0,0 0 1 0 0,0 0-1 0 0,0-1 1 0 0,-1 1-1 0 0,0 0 1 0 0,0-1-1 0 0,0 1 1 0 0,-1-6-1 0 0,1 4-91 0 0,-1 0 0 0 0,1 0 0 0 0,1 1 0 0 0,-1-1 0 0 0,1 0 0 0 0,3-6 0 0 0,-4 12-18 0 0,-1 2 130 0 0,1 5-130 0 0,-1-5-456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7567 0 0,'0'1'583'0'0,"2"7"-518"0"0,1-1 663 0 0,-2 0 1 0 0,1 0-1 0 0,-1 0 0 0 0,1 14 1 0 0,-2 41 6798 0 0,0-35-356 0 0,10-41-6672 0 0,-5 9-386 0 0,1-7-48 0 0,-1 1 0 0 0,0-1 0 0 0,0 0-1 0 0,4-21 1 0 0,3-6-90 0 0,-9 27-82 0 0,-2 7 54 0 0,0 1 1 0 0,0 0-1 0 0,0 0 1 0 0,1 0-1 0 0,0 0 1 0 0,3-5-1 0 0,-5 8 128 0 0,1 2-45 0 0,1 0 0 0 0,-1 1 1 0 0,0-1-1 0 0,0 0 0 0 0,0 1 0 0 0,0-1 1 0 0,0 1-1 0 0,0 0 0 0 0,1 1 0 0 0,2 10 328 0 0,0 0-1 0 0,0 0 1 0 0,2 22-1 0 0,-1-6 803 0 0,-5-27-920 0 0,1-1-167 0 0,2 4-29 0 0,-3-5-84 0 0,0 0 0 0 0,1 1 0 0 0,-1-1 0 0 0,0 0 0 0 0,1 1 0 0 0,-1-1 0 0 0,0 0 0 0 0,1 0 0 0 0,-1 1 0 0 0,1-1 0 0 0,-1 0 0 0 0,1 0 0 0 0,-1 0 0 0 0,1 0 0 0 0,-1 0 0 0 0,0 1 0 0 0,1-1 0 0 0,-1 0 0 0 0,1 0 0 0 0,-1 0 0 0 0,1 0 0 0 0,-1 0 0 0 0,1 0 0 0 0,-1-1 0 0 0,1 1 0 0 0,-1 0 0 0 0,1 0 0 0 0,-1 0 0 0 0,1 0 0 0 0,-1 0 0 0 0,0-1 0 0 0,1 1 0 0 0,0-1 0 0 0,12-8-3577 0 0,-7 0-2803 0 0,4 1-1747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0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5727 0 0,'3'10'954'0'0,"0"1"0"0"0,-1-1 0 0 0,2 14 0 0 0,0 1 4234 0 0,-2-14-3034 0 0,-1-2-649 0 0,1 0 0 0 0,-1-1 1 0 0,2 1-1 0 0,-1-1 0 0 0,1 0 0 0 0,8 15 1 0 0,-11-22-1445 0 0,1 0 1 0 0,-1-1-1 0 0,1 1 1 0 0,-1 0-1 0 0,1 0 1 0 0,0-1 0 0 0,-1 1-1 0 0,1 0 1 0 0,0-1-1 0 0,-1 1 1 0 0,1-1-1 0 0,0 1 1 0 0,0-1-1 0 0,0 1 1 0 0,-1-1 0 0 0,1 0-1 0 0,0 1 1 0 0,0-1-1 0 0,0 0 1 0 0,0 0-1 0 0,0 1 1 0 0,0-1-1 0 0,0 0 1 0 0,1 0-1 0 0,0-1-9 0 0,-1 1 0 0 0,1-1-1 0 0,0 1 1 0 0,-1-1 0 0 0,1 0-1 0 0,-1 1 1 0 0,1-1 0 0 0,-1 0-1 0 0,0 0 1 0 0,1 0-1 0 0,-1 0 1 0 0,2-2 0 0 0,2-3-251 0 0,0 0 1 0 0,-1 0-1 0 0,0 0 1 0 0,0 0-1 0 0,3-8 0 0 0,-3 8-370 0 0,7-19-2579 0 0,-5 8-2976 0 0,0-1-1908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5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36 123 9903 0 0,'-31'-8'580'0'0,"27"7"3498"0"0,33-10 1070 0 0,-22 8-4535 0 0,0-1-1 0 0,0 1 0 0 0,0-1 0 0 0,8-8 0 0 0,-4 3 142 0 0,2-1-300 0 0,-1 0 0 0 0,1 0 0 0 0,0 1 0 0 0,25-11 0 0 0,-35 18-420 0 0,-1 1 1 0 0,1 0 0 0 0,0 0-1 0 0,0 0 1 0 0,1 0-1 0 0,-1 0 1 0 0,0 1-1 0 0,0-1 1 0 0,0 1 0 0 0,0 0-1 0 0,1 0 1 0 0,-1 0-1 0 0,0 1 1 0 0,0-1-1 0 0,0 1 1 0 0,0-1 0 0 0,0 1-1 0 0,0 0 1 0 0,0 0-1 0 0,0 1 1 0 0,0-1-1 0 0,0 1 1 0 0,0-1 0 0 0,-1 1-1 0 0,1 0 1 0 0,0 0-1 0 0,-1 0 1 0 0,0 0 0 0 0,5 5-1 0 0,-1 2 208 0 0,1 1 0 0 0,-1 0 0 0 0,0 0 0 0 0,-1 1 0 0 0,-1-1 0 0 0,1 1 0 0 0,-2 0 0 0 0,1 0-1 0 0,-2 0 1 0 0,3 18 0 0 0,0 13 1288 0 0,-3 64 0 0 0,-2-79-1384 0 0,-1-13-93 0 0,1-9-68 0 0,-1 0 0 0 0,1 0 0 0 0,1 0-1 0 0,-1 0 1 0 0,1 0 0 0 0,0 0 0 0 0,1 5 0 0 0,-2-8-699 0 0,1-4-225 0 0,0 0 0 0 0,0 1 0 0 0,0-1 0 0 0,-1 0 0 0 0,1 0 0 0 0,-1 1 0 0 0,1-1 0 0 0,-1 0 0 0 0,0 0 0 0 0,0-2 0 0 0,2-10-8361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1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6191 0 0,'0'0'472'0'0,"1"3"86"0"0,4 10 1614 0 0,-1 1 0 0 0,0 0 0 0 0,-1 0 0 0 0,-1 1 0 0 0,1 16 0 0 0,0-10-1194 0 0,29 310 8886 0 0,-29-286-9530 0 0,1 1 1 0 0,3 0-1 0 0,2-1 1 0 0,17 53-1 0 0,-23-87-375 0 0,2 1 1 0 0,-1-1-1 0 0,1 1 1 0 0,8 10-1 0 0,-12-20-1013 0 0</inkml:trace>
  <inkml:trace contextRef="#ctx0" brushRef="#br0" timeOffset="1">0 720 2039 0 0,'2'-1'3360'0'0,"56"-41"6768"0"0,4 5-5208 0 0,-31 20-4697 0 0,4-7-253 0 0,-13 7-6000 0 0,-11 8-261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1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8407 0 0,'1'16'744'0'0,"1"1"-592"0"0,1 2-152 0 0,-2 0 0 0 0,-2 0 736 0 0,-1-3 112 0 0,2-1 24 0 0,0-4 8 0 0,0-1-272 0 0,-1-2 1040 0 0</inkml:trace>
  <inkml:trace contextRef="#ctx0" brushRef="#br0" timeOffset="1">58 61 4607 0 0,'0'2'354'0'0,"1"41"563"0"0,8 63 9431 0 0,-8-100-9892 0 0,-1-1 1 0 0,1 1-1 0 0,1-1 1 0 0,-1 0-1 0 0,1 1 1 0 0,0-1-1 0 0,0 0 1 0 0,0 0-1 0 0,1 0 1 0 0,0-1-1 0 0,0 1 1 0 0,6 6-1 0 0,-8-9 208 0 0,12-5 535 0 0,-9 2-1127 0 0,-1-1-1 0 0,1 0 0 0 0,-1 0 1 0 0,1 0-1 0 0,-1 0 1 0 0,0-1-1 0 0,0 0 0 0 0,0 1 1 0 0,0-1-1 0 0,0 0 0 0 0,0 0 1 0 0,-1-1-1 0 0,0 1 1 0 0,1 0-1 0 0,-1-1 0 0 0,-1 1 1 0 0,4-7-1 0 0,1-5-78 0 0,-1-1-1 0 0,8-30 1 0 0,-12 36-219 0 0,1 0-1 0 0,-1 0 1 0 0,0-13 0 0 0,-1 18 63 0 0,-1 0 1 0 0,1 1 0 0 0,-1-1 0 0 0,1 1-1 0 0,-1-1 1 0 0,-1 1 0 0 0,1 0-1 0 0,-1-1 1 0 0,-2-4 0 0 0,3 7 109 0 0,0 1 1 0 0,-1-1-1 0 0,1 1 1 0 0,0-1-1 0 0,-1 1 1 0 0,1 0-1 0 0,-1 0 1 0 0,0 0-1 0 0,1 0 0 0 0,-1 0 1 0 0,-3-1-1 0 0,-22-7-1706 0 0,15 6-87 0 0,11 2 586 0 0,1-13-11059 0 0,3 8 10151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3655 0 0,'0'0'278'0'0,"1"2"-182"0"0,6 5 865 0 0,-2 1 0 0 0,1 1-1 0 0,-1-1 1 0 0,0 1 0 0 0,-1 0 0 0 0,0 0 0 0 0,-1 0 0 0 0,0 1 0 0 0,0-1 0 0 0,-1 1-1 0 0,2 13 1 0 0,4 76 7118 0 0,-6-89-4972 0 0,1-8-1258 0 0,-2-2-1765 0 0,0-1 0 0 0,0 0-1 0 0,0 1 1 0 0,0-1 0 0 0,-1 0 0 0 0,1 0 0 0 0,0 1 0 0 0,0-1 0 0 0,-1 0-1 0 0,1 0 1 0 0,-1 0 0 0 0,1-1 0 0 0,16-36-162 0 0,12-54 432 0 0,10-27-2342 0 0,-34 106 1618 0 0,-3 7 87 0 0,0-1 0 0 0,1 1 0 0 0,0 0 1 0 0,0 0-1 0 0,1 0 0 0 0,-1 0 0 0 0,7-7 0 0 0,-10 13 290 0 0,0 0 1 0 0,1-1-1 0 0,-1 1 0 0 0,0 0 0 0 0,1 0 1 0 0,-1-1-1 0 0,0 1 0 0 0,1 0 0 0 0,-1 0 0 0 0,1-1 1 0 0,-1 1-1 0 0,0 0 0 0 0,1 0 0 0 0,-1 0 1 0 0,1 0-1 0 0,-1 0 0 0 0,1 0 0 0 0,-1 0 1 0 0,0 0-1 0 0,1 0 0 0 0,-1 0 0 0 0,1 0 0 0 0,-1 0 1 0 0,1 0-1 0 0,-1 0 0 0 0,1 0 0 0 0,-1 0 1 0 0,0 0-1 0 0,1 0 0 0 0,-1 1 0 0 0,1-1 1 0 0,1 1 58 0 0,-1 0 1 0 0,0 0 0 0 0,0 1 0 0 0,1-1 0 0 0,-1 0 0 0 0,0 1 0 0 0,0-1 0 0 0,1 3-1 0 0,2 4 506 0 0,0-1 0 0 0,4 15-1 0 0,6 30 1868 0 0,4 13-278 0 0,-13-48-2069 0 0,-1 1-1 0 0,3 24 1 0 0,-7-41-91 0 0,1 2-1 0 0,0-1 1 0 0,0 1-1 0 0,0-1 0 0 0,0 1 1 0 0,1-1-1 0 0,-1 0 1 0 0,1 1-1 0 0,-1-1 0 0 0,1 0 1 0 0,0 0-1 0 0,0 0 0 0 0,0 0 1 0 0,4 2-1 0 0,29 20-1 0 0,-30-22-301 0 0,0 1 1 0 0,-1-1-1 0 0,1-1 1 0 0,0 1-1 0 0,0-1 1 0 0,7 1-1 0 0,-2-1-2004 0 0,-1 0 1 0 0,14-1-1 0 0,-8-1-7890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0 693 4199 0 0,'0'0'326'0'0,"9"0"-204"0"0,-4-1 27 0 0,0-1-1 0 0,0 1 1 0 0,-1-1-1 0 0,1 0 0 0 0,-1 0 1 0 0,1 0-1 0 0,-1 0 1 0 0,0-1-1 0 0,0 0 0 0 0,8-6 1 0 0,1-4 1212 0 0,20-24 1 0 0,-12 12-612 0 0,156-195 3912 0 0,-76 60-3736 0 0,-85 129-870 0 0,-2 0 1 0 0,19-55 0 0 0,-30 77-4 0 0,-1 4 40 0 0,-1 1 0 0 0,1-1-1 0 0,-1 0 1 0 0,0 1 0 0 0,0-1 0 0 0,-1 0 0 0 0,1 0-1 0 0,-1-7 1 0 0,0 12-74 0 0,-1 0 0 0 0,1 0 0 0 0,0-1 0 0 0,0 1 0 0 0,-1 0 0 0 0,1 0 0 0 0,0 0-1 0 0,0 0 1 0 0,-1 0 0 0 0,1-1 0 0 0,0 1 0 0 0,-1 0 0 0 0,1 0 0 0 0,0 0 0 0 0,0 0 0 0 0,-1 0 0 0 0,1 0-1 0 0,0 0 1 0 0,-1 0 0 0 0,1 0 0 0 0,0 0 0 0 0,-1 0 0 0 0,1 0 0 0 0,0 1 0 0 0,0-1 0 0 0,-1 0 0 0 0,1 0-1 0 0,0 0 1 0 0,-1 0 0 0 0,1 0 0 0 0,0 1 0 0 0,-9 3 296 0 0,7-1-235 0 0,0-1-1 0 0,0 1 0 0 0,1-1 1 0 0,0 1-1 0 0,-1 0 0 0 0,1 0 1 0 0,0 0-1 0 0,-1 5 1 0 0,-3 7 73 0 0,-14 33 201 0 0,2 0-1 0 0,3 1 0 0 0,-11 59 1 0 0,20-70 592 0 0,2 0 1 0 0,1 1-1 0 0,6 61 1 0 0,-3-89-400 0 0,0 0 0 0 0,1 0 0 0 0,4 15 0 0 0,-5-24-467 0 0,0 1 0 0 0,-1-1 0 0 0,1 0 0 0 0,0 0 0 0 0,0 1 0 0 0,0-1 0 0 0,0 0 1 0 0,1 0-1 0 0,-1 0 0 0 0,0 0 0 0 0,1 0 0 0 0,0-1 0 0 0,-1 1 0 0 0,1 0 1 0 0,0-1-1 0 0,0 1 0 0 0,0-1 0 0 0,0 0 0 0 0,0 1 0 0 0,0-1 0 0 0,0 0 1 0 0,4 1-1 0 0,-3-2-43 0 0,0 0 1 0 0,0 0 0 0 0,0 0-1 0 0,0-1 1 0 0,0 1-1 0 0,0-1 1 0 0,0 0 0 0 0,0 0-1 0 0,0 0 1 0 0,-1 0 0 0 0,1 0-1 0 0,0 0 1 0 0,4-4-1 0 0,0 1 45 0 0,-1-1-1 0 0,0 1 0 0 0,-1-1 1 0 0,9-9-1 0 0,-8 5-352 0 0,0 0 1 0 0,-1 0-1 0 0,-1-1 1 0 0,1 1-1 0 0,-1-1 1 0 0,-1 0-1 0 0,3-15 0 0 0,0 6-927 0 0,-1 1-5029 0 0,0-2-1863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8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4175 0 0,'-3'41'1146'0'0,"0"-22"1768"0"0,-2 1 1 0 0,-11 31 0 0 0,7-18-1414 0 0,9-32-1370 0 0,-1 5-200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 4031 0 0,'-6'65'1453'0'0,"5"-51"-331"0"0,-14 118 5119 0 0,12-63-3333 0 0,2-57-2261 0 0,0-1 1310 0 0,5-22-511 0 0,-3 9-1380 0 0,-1 2-43 0 0,0-1 1 0 0,0 1-1 0 0,0-1 0 0 0,0 1 1 0 0,1-1-1 0 0,-1 1 1 0 0,0-1-1 0 0,0 1 1 0 0,0-1-1 0 0,1 1 1 0 0,-1-1-1 0 0,0 1 1 0 0,1-1-1 0 0,-1 1 1 0 0,0 0-1 0 0,1-1 0 0 0,-1 1 1 0 0,0-1-1 0 0,1 1 1 0 0,-1 0-1 0 0,1 0 1 0 0,-1-1-1 0 0,1 1 1 0 0,-1 0-1 0 0,1 0 1 0 0,-1-1-1 0 0,1 1 0 0 0,-1 0 1 0 0,1 0-1 0 0,0 0 1 0 0,0-1-8 0 0,0 1 1 0 0,0-1 0 0 0,-1 1-1 0 0,1-1 1 0 0,0 0 0 0 0,0 1-1 0 0,-1-1 1 0 0,1 0-1 0 0,-1 1 1 0 0,1-1 0 0 0,0 0-1 0 0,-1 0 1 0 0,0 0-1 0 0,1 0 1 0 0,-1 1 0 0 0,1-2-1 0 0,6-19 8 0 0,-4 12 39 0 0,5-12 8 0 0,13-36 116 0 0,8-13-103 0 0,-28 69-124 0 0,-1-1 1 0 0,1 0 0 0 0,-1 1 0 0 0,1-1 0 0 0,0 0 0 0 0,0 1-1 0 0,0-1 1 0 0,0 1 0 0 0,0-1 0 0 0,0 1 0 0 0,0-1 0 0 0,1 1-1 0 0,-1 0 1 0 0,0 0 0 0 0,1 0 0 0 0,-1 0 0 0 0,1 0 0 0 0,2-2 0 0 0,-4 3 147 0 0,1 2 26 0 0,6 28 263 0 0,-5-21-27 0 0,0 1 0 0 0,0-1 0 0 0,1 1 1 0 0,1-1-1 0 0,-1 0 0 0 0,1 0 1 0 0,7 9-1 0 0,-8-15-250 0 0,0-2 0 0 0,0 1-1 0 0,1 0 1 0 0,-1-1 0 0 0,6 3 0 0 0,-7-4-106 0 0,0 2 0 0 0,-1-1-10 0 0,-1-1-1 0 0,1 1 0 0 0,0-1 0 0 0,-1 1 0 0 0,1-1 1 0 0,0 0-1 0 0,0 1 0 0 0,-1-1 0 0 0,1 0 1 0 0,0 0-1 0 0,0 1 0 0 0,0-1 0 0 0,-1 0 0 0 0,1 0 1 0 0,0 0-1 0 0,0 0 0 0 0,1 0 0 0 0,6 0 7 0 0,-1 1 1 0 0,0-1-1 0 0,0-1 0 0 0,0 0 1 0 0,1 0-1 0 0,-1 0 0 0 0,0-1 1 0 0,0 0-1 0 0,0 0 0 0 0,-1 0 1 0 0,8-4-1 0 0,-8 3-2 0 0,0 0 1 0 0,0-1-1 0 0,-1 1 0 0 0,1-1 1 0 0,-1 0-1 0 0,1 0 0 0 0,6-9 1 0 0,-5 5 10 0 0,0 0 0 0 0,-1 0-1 0 0,-1-1 1 0 0,8-14 0 0 0,-11 18-12 0 0,0 1-1 0 0,0-1 1 0 0,0 1-1 0 0,-1-1 1 0 0,1 0 0 0 0,-1 0-1 0 0,-1 0 1 0 0,1 0-1 0 0,-1 0 1 0 0,1 0 0 0 0,-2-7-1 0 0,1 11 69 0 0,-1-1-17 0 0,1 1-47 0 0,0-1-7 0 0,-1 0-1 0 0,1 1 1 0 0,0-1 0 0 0,-1 1-1 0 0,1-1 1 0 0,-1 1-1 0 0,0-1 1 0 0,0 1 0 0 0,0-1-1 0 0,1 1 1 0 0,-1 0 0 0 0,0-1-1 0 0,-1 1 1 0 0,1 0 0 0 0,0 0-1 0 0,0 0 1 0 0,0 0 0 0 0,-1 0-1 0 0,1 0 1 0 0,0 0-1 0 0,-4-1 1 0 0,4 1 77 0 0,-8 7 94 0 0,2-1-159 0 0,1 1 0 0 0,0 0 1 0 0,1 0-1 0 0,0 1 0 0 0,0 0 0 0 0,0 0 0 0 0,0 0 0 0 0,1 0 1 0 0,-3 9-1 0 0,0-1-2 0 0,0-3-4 0 0,1 0 0 0 0,1 1-1 0 0,-5 15 1 0 0,9-22 39 0 0,-1 0 1 0 0,1 0-1 0 0,1 0 0 0 0,-1 0 0 0 0,1 0 0 0 0,0 0 0 0 0,0 0 0 0 0,1 0 1 0 0,2 10-1 0 0,-2-11 27 0 0,0 0 0 0 0,1 0 0 0 0,-1 0 1 0 0,1 0-1 0 0,0 0 0 0 0,0 0 0 0 0,1-1 0 0 0,0 1 1 0 0,-1-1-1 0 0,1 0 0 0 0,1 0 0 0 0,-1 0 0 0 0,1 0 1 0 0,-1 0-1 0 0,1-1 0 0 0,0 0 0 0 0,1 1 0 0 0,-1-2 1 0 0,5 4-1 0 0,-8-6-65 0 0,0 0 1 0 0,-1 1-1 0 0,1-1 1 0 0,0 0-1 0 0,0 0 1 0 0,0 0-1 0 0,0 1 1 0 0,-1-1-1 0 0,1 0 1 0 0,0 0-1 0 0,0 0 1 0 0,0 0 0 0 0,0-1-1 0 0,0 1 1 0 0,-1 0-1 0 0,1 0 1 0 0,0 0-1 0 0,0-1 1 0 0,0 1-1 0 0,0 0 1 0 0,-1-1-1 0 0,2 0 1 0 0,17-16 187 0 0,-5 4-22 0 0,19-11 233 0 0,97-75 404 0 0,-121 91-803 0 0,-2 0 0 0 0,1 0 0 0 0,-1-1 0 0 0,0 1 0 0 0,-1-2 1 0 0,0 1-1 0 0,0-1 0 0 0,-1 0 0 0 0,-1 0 0 0 0,1 0 0 0 0,-2 0 0 0 0,5-16 0 0 0,-8 23-11 0 0,0 1 0 0 0,0-1 0 0 0,0 1 0 0 0,0-1 0 0 0,0 1 0 0 0,0-1 0 0 0,-2-3 0 0 0,2 5-6 0 0,0 0 0 0 0,0 1 1 0 0,-1-1-1 0 0,1 0 0 0 0,-1 0 0 0 0,1 1 1 0 0,0-1-1 0 0,-1 1 0 0 0,1-1 0 0 0,-1 0 1 0 0,1 1-1 0 0,-1-1 0 0 0,0 1 0 0 0,1-1 0 0 0,-1 1 1 0 0,0 0-1 0 0,1-1 0 0 0,-1 1 0 0 0,0-1 1 0 0,1 1-1 0 0,-1 0 0 0 0,0 0 0 0 0,0-1 0 0 0,1 1 1 0 0,-1 0-1 0 0,0 0 0 0 0,0 0 0 0 0,1 0 1 0 0,-2 0-1 0 0,0 0-20 0 0,1 0 21 0 0,-1-1-1 0 0,1 1 0 0 0,-1 0 1 0 0,0 0-1 0 0,1 0 1 0 0,-1 1-1 0 0,0-1 0 0 0,1 0 1 0 0,-1 1-1 0 0,1-1 0 0 0,-1 1 1 0 0,1-1-1 0 0,-1 1 1 0 0,1 0-1 0 0,-1-1 0 0 0,1 1 1 0 0,-2 1-1 0 0,0 0-13 0 0,1 1 1 0 0,0-1-1 0 0,0 0 0 0 0,0 0 1 0 0,0 1-1 0 0,1-1 0 0 0,-1 1 0 0 0,-2 5 1 0 0,0 1-28 0 0,1 1 1 0 0,0 0-1 0 0,1 0 1 0 0,-2 14-1 0 0,1-8 166 0 0,2 0 1 0 0,0 0-1 0 0,2 19 1 0 0,0-28-73 0 0,-1-1 1 0 0,1 0 0 0 0,0 0-1 0 0,1 0 1 0 0,0 0 0 0 0,0 0-1 0 0,0 0 1 0 0,1 0-1 0 0,-1-1 1 0 0,1 1 0 0 0,5 6-1 0 0,-7-12-25 0 0,-1 1-1 0 0,0-1 0 0 0,1 1 1 0 0,0 0-1 0 0,-1-1 0 0 0,1 1 1 0 0,-1-1-1 0 0,1 0 0 0 0,0 1 1 0 0,-1-1-1 0 0,1 1 0 0 0,0-1 1 0 0,-1 0-1 0 0,1 0 0 0 0,0 1 1 0 0,0-1-1 0 0,-1 0 0 0 0,1 0 1 0 0,0 0-1 0 0,0 0 0 0 0,-1 0 1 0 0,1 0-1 0 0,1 0 0 0 0,0 0 11 0 0,-1-1 0 0 0,1 1 0 0 0,0-1-1 0 0,-1 0 1 0 0,1 0 0 0 0,-1 1 0 0 0,1-1 0 0 0,-1 0-1 0 0,4-3 1 0 0,0-1 47 0 0,1 0-1 0 0,-1-1 0 0 0,7-10 1 0 0,1-4-17 0 0,19-40 0 0 0,-24 43-508 0 0,0 0 0 0 0,2 1-1 0 0,22-31 1 0 0,-32 47 443 0 0,0 0 1 0 0,0 0-1 0 0,0-1 0 0 0,1 1 1 0 0,-1 0-1 0 0,0 0 0 0 0,0-1 1 0 0,0 1-1 0 0,0 0 0 0 0,1 0 1 0 0,-1 0-1 0 0,0-1 0 0 0,0 1 1 0 0,0 0-1 0 0,1 0 0 0 0,-1 0 1 0 0,0 0-1 0 0,0 0 0 0 0,1 0 0 0 0,-1-1 1 0 0,0 1-1 0 0,0 0 0 0 0,1 0 1 0 0,-1 0-1 0 0,0 0 0 0 0,0 0 1 0 0,1 0-1 0 0,-1 0 0 0 0,0 0 1 0 0,1 0-1 0 0,-1 0 0 0 0,0 0 1 0 0,0 0-1 0 0,1 0 0 0 0,-1 0 1 0 0,0 0-1 0 0,0 1 0 0 0,1-1 1 0 0,-1 0-1 0 0,0 0 0 0 0,0 0 1 0 0,1 0-1 0 0,-1 0 0 0 0,0 1 1 0 0,0-1-1 0 0,0 0 0 0 0,1 0 1 0 0,-1 0-1 0 0,0 1 0 0 0,0-1 0 0 0,1 0 1 0 0,2 10 10 0 0,-3-10-11 0 0,4 38 94 0 0,-4-35-84 0 0,0 0 1 0 0,0-1-1 0 0,0 1 1 0 0,0 0-1 0 0,-1 0 0 0 0,1 0 1 0 0,-1 0-1 0 0,0 0 0 0 0,0-1 1 0 0,-2 6-1 0 0,3-8-8 0 0,-1 1 1 0 0,1 0-1 0 0,0-1 0 0 0,-1 1 1 0 0,1 0-1 0 0,0-1 1 0 0,0 1-1 0 0,-1 0 1 0 0,1 0-1 0 0,0-1 1 0 0,0 1-1 0 0,0 0 1 0 0,0 0-1 0 0,0-1 1 0 0,0 1-1 0 0,0 0 1 0 0,0 0-1 0 0,0-1 1 0 0,1 1-1 0 0,-1 0 1 0 0,0 0-1 0 0,0-1 1 0 0,1 1-1 0 0,-1 0 1 0 0,1 0-1 0 0,0-1 2 0 0,0 1 1 0 0,0-1-1 0 0,-1 0 1 0 0,1 0-1 0 0,0 0 1 0 0,0 0-1 0 0,0 0 0 0 0,0 0 1 0 0,0-1-1 0 0,0 1 1 0 0,0 0-1 0 0,0 0 0 0 0,0-1 1 0 0,0 1-1 0 0,1-1 1 0 0,2-1-17 0 0,0-1-1 0 0,0 0 1 0 0,0 0 0 0 0,0 0 0 0 0,0 0 0 0 0,-1 0 0 0 0,1-1 0 0 0,-1 0-1 0 0,0 1 1 0 0,4-8 0 0 0,17-18 207 0 0,-9 14-193 0 0,-13 12 0 0 0,0 0 0 0 0,0 1 0 0 0,0-1 0 0 0,0 1 0 0 0,1 0 0 0 0,-1 0 0 0 0,1 0 0 0 0,0 0 0 0 0,0 0 0 0 0,-1 1 0 0 0,1-1 0 0 0,0 1 0 0 0,0 0 0 0 0,1 0 0 0 0,5-2 0 0 0,-4 1 0 0 0,-4 2 0 0 0,0-1 0 0 0,0 1 0 0 0,0 0 0 0 0,0-1 0 0 0,0 1 0 0 0,0 0 0 0 0,0 0 0 0 0,0-1 0 0 0,0 1 0 0 0,1 0 0 0 0,-1 0 0 0 0,0 0 0 0 0,0 1 0 0 0,0-1 0 0 0,0 0 0 0 0,0 0 0 0 0,0 1 0 0 0,1-1 0 0 0,-1 1-121 0 0,-1-1 0 0 0,1 0-1 0 0,0 0 1 0 0,-1 0 0 0 0,1 0 0 0 0,-1 0-1 0 0,1 0 1 0 0,0 0 0 0 0,-1 0 0 0 0,1 0-1 0 0,0 0 1 0 0,-1 0 0 0 0,1-1 0 0 0,-1 1-1 0 0,1 0 1 0 0,0 0 0 0 0,-1-1 0 0 0,1 1-1 0 0,0-1 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10535 0 0,'0'0'812'0'0,"1"2"-528"0"0,-1-1-222 0 0,0 0 1 0 0,1 0-1 0 0,-1-1 0 0 0,0 1 0 0 0,1 0 0 0 0,-1 0 0 0 0,1 0 1 0 0,0 0-1 0 0,-1-1 0 0 0,1 1 0 0 0,0 0 0 0 0,-1-1 0 0 0,1 1 1 0 0,0 0-1 0 0,0-1 0 0 0,0 1 0 0 0,-1-1 0 0 0,1 0 0 0 0,0 1 1 0 0,0-1-1 0 0,0 1 0 0 0,2-1 0 0 0,1 1 473 0 0,0-1 1 0 0,1 1-1 0 0,-1-1 1 0 0,7-1-1 0 0,3 1 1481 0 0,-1 1 0 0 0,19 2 0 0 0,-21-1-1162 0 0,1 0 0 0 0,0-2 0 0 0,19 0 0 0 0,-20-1-679 0 0,0-1 0 0 0,-1 1 0 0 0,1-2 0 0 0,10-3-1 0 0,-9 2-1295 0 0,-1 2-4885 0 0,0-1-2128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0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8927 0 0,'21'1'1868'0'0,"0"2"0"0"0,-1 0 0 0 0,1 1 0 0 0,-1 2 0 0 0,30 11 0 0 0,-30-10-477 0 0,-17-7-1115 0 0,0 1 0 0 0,0 0 1 0 0,-1 0-1 0 0,1 1 0 0 0,-1-1 0 0 0,1 1 1 0 0,-1-1-1 0 0,0 1 0 0 0,1 0 1 0 0,-1 0-1 0 0,0 0 0 0 0,0 0 0 0 0,0 0 1 0 0,0 0-1 0 0,-1 0 0 0 0,1 1 0 0 0,0-1 1 0 0,-1 1-1 0 0,0-1 0 0 0,2 5 0 0 0,-2-3-62 0 0,-1-1 0 0 0,1 0 0 0 0,-1 1-1 0 0,0-1 1 0 0,0 1 0 0 0,0-1 0 0 0,0 1-1 0 0,-1-1 1 0 0,1 0 0 0 0,-1 1 0 0 0,0-1-1 0 0,0 0 1 0 0,0 1 0 0 0,0-1 0 0 0,-1 0 0 0 0,1 0-1 0 0,-3 3 1 0 0,0 0-6 0 0,0 0 1 0 0,0-1-1 0 0,-6 7 0 0 0,-2-2-9046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0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3023 0 0,'0'2'220'0'0,"4"38"2038"0"0,-2-1-1 0 0,-4 49 0 0 0,1-65-550 0 0,-2 0-1 0 0,-1 0 1 0 0,-1-1 0 0 0,-1 1-1 0 0,-11 27 1 0 0,10-27 1213 0 0,6-23-2879 0 0,1 0-1 0 0,0 0 1 0 0,0 0-1 0 0,0 1 1 0 0,0-1-1 0 0,0 0 1 0 0,0 0-1 0 0,0 0 1 0 0,0 0-1 0 0,0 0 1 0 0,0 0-1 0 0,0 0 1 0 0,0 0-1 0 0,0 0 1 0 0,0 0-1 0 0,0 1 1 0 0,0-1-1 0 0,0 0 1 0 0,0 0-1 0 0,0 0 1 0 0,0 0-1 0 0,0 0 1 0 0,0 0-1 0 0,0 0 1 0 0,0 0-1 0 0,0 0 1 0 0,0 0-1 0 0,1 1 1 0 0,-1-1-1 0 0,0 0 1 0 0,0 0-1 0 0,0 0 0 0 0,0 0 1 0 0,0 0-1 0 0,0 0 1 0 0,0 0-1 0 0,0 0 1 0 0,0 0-1 0 0,0 0 1 0 0,0 0-1 0 0,0 0 1 0 0,0 0-1 0 0,1 0 1 0 0,-1 0-1 0 0,0 0 1 0 0,0 0-1 0 0,0 0 1 0 0,0 0-1 0 0,0 0 1 0 0,0 0-1 0 0,0 0 1 0 0,0 0-1 0 0,0 0 1 0 0,0 0-1 0 0,1 0 1 0 0,-1 0-1 0 0,0 0 1 0 0,9-9 837 0 0,23-35-761 0 0,-3-2 1 0 0,24-49-1 0 0,-39 70-299 0 0,-7 9 144 0 0,-5 11 24 0 0,1 0 0 0 0,-1 1 1 0 0,1-1-1 0 0,-1 0 0 0 0,1 1 1 0 0,1 0-1 0 0,-1-1 0 0 0,0 1 0 0 0,1 1 1 0 0,7-7-1 0 0,-3 9 27 0 0,-7 1-7 0 0,-1 0-1 0 0,1 1 1 0 0,0 0-1 0 0,0-1 0 0 0,-1 1 1 0 0,1-1-1 0 0,0 1 0 0 0,0 0 1 0 0,-1 0-1 0 0,1-1 1 0 0,-1 1-1 0 0,1 0 0 0 0,-1 0 1 0 0,1 0-1 0 0,-1 0 0 0 0,0-1 1 0 0,1 1-1 0 0,-1 0 1 0 0,0 0-1 0 0,1 1 0 0 0,3 25 161 0 0,-3-17-74 0 0,1 2 91 0 0,-1 0 1 0 0,-1 13-1 0 0,0-14-54 0 0,0-1 0 0 0,0 1 0 0 0,4 14 1 0 0,-4-24-129 0 0,0 0 1 0 0,0 0-1 0 0,0-1 1 0 0,0 1 0 0 0,1 0-1 0 0,-1 0 1 0 0,0 0-1 0 0,0 0 1 0 0,1-1 0 0 0,-1 1-1 0 0,1 0 1 0 0,-1 0-1 0 0,1-1 1 0 0,-1 1-1 0 0,1 0 1 0 0,-1-1 0 0 0,1 1-1 0 0,0-1 1 0 0,-1 1-1 0 0,1-1 1 0 0,0 1-1 0 0,-1-1 1 0 0,1 1 0 0 0,1 0-1 0 0,-2-1-13 0 0,0 0 0 0 0,0 0 0 0 0,0 0-1 0 0,1 0 1 0 0,-1 0 0 0 0,0 0 0 0 0,0 0-1 0 0,0 0 1 0 0,0 0 0 0 0,1 0 0 0 0,-1 1-1 0 0,0-1 1 0 0,0 0 0 0 0,0 0 0 0 0,0 0-1 0 0,0 0 1 0 0,1 0 0 0 0,-1 0 0 0 0,0 1 0 0 0,0-1-1 0 0,0 0 1 0 0,0 0 0 0 0,0 0 0 0 0,0 0-1 0 0,0 1 1 0 0,0-1 0 0 0,0 0 0 0 0,0 0-1 0 0,0 0 1 0 0,0 1 0 0 0,0-1 0 0 0,19 1-1451 0 0,-14-3 475 0 0,0 0 0 0 0,0 0 0 0 0,0 0 0 0 0,-1-1-1 0 0,1 1 1 0 0,-1-1 0 0 0,0 0 0 0 0,7-7 0 0 0,-5 4-50 0 0,0-1 1 0 0,-1 1-1 0 0,0-1 1 0 0,0-1-1 0 0,4-7 1 0 0,-7 9 3477 0 0,-1 9-1921 0 0,0-1 0 0 0,-1 1 0 0 0,1-1 1 0 0,-1 1-1 0 0,1-1 0 0 0,-1 1 1 0 0,0 3-1 0 0,0-5-180 0 0,1 9 748 0 0,0 1 0 0 0,1-1 1 0 0,0 1-1 0 0,1-1 0 0 0,5 15 1 0 0,-7-22-892 0 0,0 0 1 0 0,1 0-1 0 0,-1-1 1 0 0,1 1-1 0 0,0-1 1 0 0,0 1-1 0 0,0-1 1 0 0,0 0-1 0 0,0 0 1 0 0,4 3-1 0 0,-4-4-99 0 0,-1 0 0 0 0,1 0 0 0 0,0 0 0 0 0,0 0 1 0 0,0-1-1 0 0,0 1 0 0 0,0 0 0 0 0,-1-1 0 0 0,1 0 0 0 0,0 1 0 0 0,0-1 0 0 0,0 0 1 0 0,0 0-1 0 0,0 0 0 0 0,0-1 0 0 0,0 1 0 0 0,4-1 0 0 0,-1-1-12 0 0,0 0-1 0 0,-1 0 1 0 0,1 0-1 0 0,-1-1 1 0 0,1 1 0 0 0,-1-1-1 0 0,0 0 1 0 0,0-1-1 0 0,0 1 1 0 0,0-1 0 0 0,-1 1-1 0 0,7-9 1 0 0,0-2 95 0 0,-1-1 1 0 0,12-23-1 0 0,-16 27-90 0 0,0 1-1 0 0,5-21 1 0 0,-9 28-63 0 0,0 0 0 0 0,0-1 1 0 0,-1 1-1 0 0,1-1 0 0 0,-1 1 1 0 0,0-1-1 0 0,0 1 0 0 0,0-1 0 0 0,0 1 1 0 0,-1-1-1 0 0,0 1 0 0 0,1-1 1 0 0,-3-4-1 0 0,2 6-24 0 0,0 1 1 0 0,0 0-1 0 0,0-1 0 0 0,0 1 1 0 0,0 0-1 0 0,0 0 0 0 0,-1 0 1 0 0,1 0-1 0 0,0 0 0 0 0,-1 0 1 0 0,1 0-1 0 0,-1 0 0 0 0,1 1 1 0 0,-1-1-1 0 0,1 0 0 0 0,-1 1 1 0 0,1-1-1 0 0,-1 1 0 0 0,0 0 1 0 0,1 0-1 0 0,-1-1 0 0 0,0 1 0 0 0,1 0 1 0 0,-1 0-1 0 0,1 1 0 0 0,-1-1 1 0 0,-2 0-1 0 0,-5 2-754 0 0,-1 0 1 0 0,1 0-1 0 0,-13 6 0 0 0,13-5-1288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4087 0 0,'13'5'432'0'0,"-10"-4"42"0"0,-1 0-1 0 0,1 0 0 0 0,-1 1 1 0 0,0-1-1 0 0,1 1 0 0 0,-1 0 1 0 0,0 0-1 0 0,0 0 0 0 0,0 0 1 0 0,0 0-1 0 0,0 0 0 0 0,-1 0 1 0 0,1 1-1 0 0,-1-1 0 0 0,1 1 1 0 0,-1-1-1 0 0,0 1 0 0 0,0-1 1 0 0,0 1-1 0 0,0 0 0 0 0,0 0 1 0 0,-1-1-1 0 0,1 1 0 0 0,-1 4 1 0 0,1 8 1046 0 0,0 0 0 0 0,-2 0 0 0 0,-2 20 0 0 0,3-27-1257 0 0,-8 35 1831 0 0,5-32-1167 0 0,1 0-1 0 0,-1 22 1306 0 0,14-41-1607 0 0,-6 4-552 0 0,0-1-1 0 0,0 0 0 0 0,-1 0 0 0 0,1 0 1 0 0,-2 0-1 0 0,1 0 0 0 0,6-13 1 0 0,16-45-191 0 0,-12 25-71 0 0,-8 26 103 0 0,-3 6 3 0 0,0-1 1 0 0,0 0-1 0 0,1-9 0 0 0,3 29 54 0 0,-5 3 582 0 0,0 28 1 0 0,-2-30 53 0 0,0 0 0 0 0,5 25 0 0 0,-5-36-546 0 0,1-1-44 0 0,-1-1 0 0 0,0 0 0 0 0,1 1-1 0 0,-1-1 1 0 0,1 0 0 0 0,-1 0 0 0 0,1 1-1 0 0,-1-1 1 0 0,1 0 0 0 0,0 0-1 0 0,0 0 1 0 0,0 0 0 0 0,0 1 0 0 0,-1-1-1 0 0,1 0 1 0 0,1-1 0 0 0,-1 1-1 0 0,0 0 1 0 0,0 0 0 0 0,0 0 0 0 0,0-1-1 0 0,1 1 1 0 0,-1-1 0 0 0,0 1 0 0 0,0-1-1 0 0,3 1 1 0 0,16 4-2128 0 0,1-5-4806 0 0,-6-3-3279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31 11287 0 0,'-44'7'627'0'0,"36"-6"-1"0"0,31-5 1076 0 0,80-7 7233 0 0,54 6-3042 0 0,-132 3-4733 0 0,45-7 1 0 0,-13 1-641 0 0,-46 9-456 0 0,-10 0-236 0 0,-9 5-4365 0 0,-6 7 1656 0 0,1 0-4565 0 0,3-6 114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4111 0 0,'0'0'368'0'0,"3"-7"-296"0"0,-3-4-72 0 0,3 4 0 0 0,-2 3 3656 0 0,7 7 2264 0 0,4 4-9408 0 0</inkml:trace>
  <inkml:trace contextRef="#ctx0" brushRef="#br0" timeOffset="1">444 1 15607 0 0,'0'0'1200'0'0,"2"1"-782"0"0,6 6 194 0 0,0 0 1 0 0,0 0 0 0 0,0 1-1 0 0,10 13 1 0 0,6 7 12 0 0,5 3-337 0 0,34 45 9761 0 0,-60-73-9975 0 0,10 12 61 0 0,-7-6-2114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8927 0 0,'0'0'687'0'0,"8"-3"-6"0"0,-2 1 1354 0 0,25-8 6015 0 0,-1 1-3522 0 0,62-24-677 0 0,-72 25-3731 0 0,2 0-1105 0 0,-9 2-6256 0 0,-2 2-1637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0 569 5671 0 0,'5'0'229'0'0,"0"0"1"0"0,-1 0-1 0 0,1-1 0 0 0,9-1 0 0 0,-7-3 358 0 0,-1-1 1 0 0,1 1-1 0 0,-1-1 0 0 0,0 0 1 0 0,0-1-1 0 0,-1 0 1 0 0,0 0-1 0 0,6-9 0 0 0,-2 3 185 0 0,2-3-397 0 0,0 0-1 0 0,-1 0 0 0 0,-1-1 0 0 0,-1-1 1 0 0,0 1-1 0 0,9-36 0 0 0,-11 33-244 0 0,1 0 1 0 0,1 1-1 0 0,12-21 0 0 0,-2 1 69 0 0,-5 11-43 0 0,3-5 463 0 0,12-39 0 0 0,-8 8 3828 0 0,-20 72-3000 0 0,-17 97 1883 0 0,5-46-2476 0 0,8-35-709 0 0,-13 81 1630 0 0,-5 112 1 0 0,21-210-1594 0 0,1 1-1 0 0,0 0 1 0 0,1-1-1 0 0,0 1 1 0 0,0 0-1 0 0,3 12 1 0 0,-4-20-180 0 0,1 0-1 0 0,-1 0 1 0 0,0 0 0 0 0,0 0 0 0 0,0 1 0 0 0,1-1 0 0 0,-1 0-1 0 0,0 0 1 0 0,0 0 0 0 0,0 0 0 0 0,1 0 0 0 0,-1 0 0 0 0,0 0-1 0 0,0 0 1 0 0,0 1 0 0 0,1-1 0 0 0,-1 0 0 0 0,0 0 0 0 0,0 0 0 0 0,1 0-1 0 0,-1 0 1 0 0,0 0 0 0 0,0 0 0 0 0,0 0 0 0 0,1 0 0 0 0,-1-1-1 0 0,0 1 1 0 0,0 0 0 0 0,1 0 0 0 0,-1 0 0 0 0,0 0 0 0 0,0 0-1 0 0,0 0 1 0 0,1 0 0 0 0,-1 0 0 0 0,0-1 0 0 0,0 1 0 0 0,0 0 0 0 0,0 0-1 0 0,1 0 1 0 0,-1-1 0 0 0,8-6 34 0 0,-8 7-36 0 0,18-22-2061 0 0,-4-3-3579 0 0,-10 17 3269 0 0,5-7-7389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2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6159 0 0,'0'9'638'0'0,"-2"8"49"0"0,-8 97 11832 0 0,2-66-9659 0 0,8-47-2285 0 0,-1 0-354 0 0,-1 3-1225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3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6415 0 0,'0'2'499'0'0,"1"9"-288"0"0,-1-9-117 0 0,0 0 1 0 0,1 1-1 0 0,-1-1 1 0 0,0 0-1 0 0,-1 0 0 0 0,1 1 1 0 0,0-1-1 0 0,0 0 1 0 0,-1 1-1 0 0,0-1 1 0 0,-1 4-1 0 0,1-3 357 0 0,0 0 0 0 0,0 1 0 0 0,0-1 0 0 0,0 0 0 0 0,1 1 0 0 0,-1-1 0 0 0,1 7 0 0 0,-3 12 1305 0 0,0 1 91 0 0,3-20-1578 0 0,0 0 0 0 0,-1 0 0 0 0,1 0 0 0 0,-1 0-1 0 0,1 0 1 0 0,-1 0 0 0 0,0 0 0 0 0,0-1 0 0 0,0 1 0 0 0,0 0-1 0 0,-3 3 1 0 0,2-2 137 0 0,0-1-1 0 0,0 1 1 0 0,0 0-1 0 0,0-1 1 0 0,-1 7 0 0 0,-7 13 1241 0 0,2-3-364 0 0,8-17-1097 0 0,-1-1 0 0 0,0 1 0 0 0,0-1 0 0 0,0 1 0 0 0,0-1 0 0 0,0 0 0 0 0,-1 1 0 0 0,1-1 0 0 0,-3 2 0 0 0,4-3-87 0 0,-1 0 1 0 0,0 0-1 0 0,0 1 0 0 0,1-1 0 0 0,-1 0 1 0 0,1 0-1 0 0,-1 0 0 0 0,1 0 0 0 0,-1 1 1 0 0,1-1-1 0 0,0 0 0 0 0,-1 2 0 0 0,1-3-50 0 0,0 0-1 0 0,0 1 0 0 0,0-1 0 0 0,0 0 0 0 0,0 1 0 0 0,0-1 0 0 0,0 1 1 0 0,0-1-1 0 0,0 0 0 0 0,0 1 0 0 0,0-1 0 0 0,0 0 0 0 0,0 1 1 0 0,0-1-1 0 0,0 0 0 0 0,0 1 0 0 0,0-1 0 0 0,0 0 0 0 0,0 1 0 0 0,0-1 1 0 0,1 0-1 0 0,-1 1 0 0 0,0-1 0 0 0,0 0 0 0 0,0 0 0 0 0,1 1 0 0 0,-1-1 1 0 0,1 1-1 0 0,0-2 2 0 0,0 1 1 0 0,1-1-1 0 0,-1 1 0 0 0,0-1 1 0 0,1 1-1 0 0,-1-1 1 0 0,0 0-1 0 0,0 0 1 0 0,0 1-1 0 0,0-1 1 0 0,2-1-1 0 0,0-1-23 0 0,-1 0 1 0 0,1 0-1 0 0,-1 0 0 0 0,1-1 1 0 0,1-3-1 0 0,19-33-296 0 0,40-55 1 0 0,-47 77-41 0 0,-15 16 296 0 0,0 1 0 0 0,0 0-1 0 0,0 0 1 0 0,0 0 0 0 0,0 0 0 0 0,0 1-1 0 0,0-1 1 0 0,1 0 0 0 0,-1 0-1 0 0,0 1 1 0 0,1-1 0 0 0,-1 1-1 0 0,3-1 1 0 0,-3 0 13 0 0,-1 1 0 0 0,0 0 0 0 0,1 0 0 0 0,-1 0 0 0 0,0 0 0 0 0,1 0 0 0 0,-1 0 0 0 0,1 0 0 0 0,-1 0 0 0 0,0 0 0 0 0,1 0 0 0 0,-1 0 0 0 0,1 1 0 0 0,-1-1 0 0 0,0 0 0 0 0,1 0 0 0 0,-1 0 0 0 0,0 0 0 0 0,1 1 0 0 0,-1-1 0 0 0,0 0 0 0 0,1 0 0 0 0,-1 1 0 0 0,0-1 0 0 0,0 0 0 0 0,1 0 0 0 0,-1 1 0 0 0,0-1 0 0 0,0 0 0 0 0,1 1 0 0 0,-1-1 0 0 0,0 0 0 0 0,0 1 0 0 0,0-1 0 0 0,0 0 0 0 0,1 1 0 0 0,-1 0 0 0 0,4 9 272 0 0,0 0-1 0 0,0 0 1 0 0,-1 0-1 0 0,-1 1 1 0 0,0-1-1 0 0,0 1 1 0 0,-1-1-1 0 0,0 21 1 0 0,-1-19 5 0 0,1 0 0 0 0,0 0 0 0 0,0 0 0 0 0,2 0 1 0 0,-1 0-1 0 0,6 14 0 0 0,-7-24-426 0 0,0-2 117 0 0,-1 1 0 0 0,1-1 1 0 0,-1 0-1 0 0,1 0 0 0 0,-1 0 0 0 0,0 0 1 0 0,1 1-1 0 0,-1-1 0 0 0,1 0 1 0 0,-1 0-1 0 0,1 0 0 0 0,-1 0 1 0 0,1 0-1 0 0,-1 0 0 0 0,1 0 0 0 0,-1 0 1 0 0,1-1-1 0 0,-1 1 0 0 0,1 0 1 0 0,-1 0-1 0 0,1 0 0 0 0,-1 0 0 0 0,1-1 1 0 0,-1 1-1 0 0,1 0 0 0 0,0-1 1 0 0,35-33-8868 0 0,-35 33 8931 0 0,0 1-577 0 0,0-1 0 0 0,-1 0 0 0 0,1 1 0 0 0,0-1 0 0 0,0 0 0 0 0,-1 1 0 0 0,1-1 0 0 0,0 1 0 0 0,0 0 0 0 0,0-1 0 0 0,0 1 0 0 0,-1-1 0 0 0,1 1 0 0 0,0 0 0 0 0,0 0-1 0 0,0 0 1 0 0,0 0 0 0 0,0-1 0 0 0,0 1 0 0 0,0 0 0 0 0,0 1 0 0 0,0-1 0 0 0,0 0 0 0 0,0 0 0 0 0,0 0 0 0 0,-1 0 0 0 0,1 1 0 0 0,2 0 0 0 0,2 2-2568 0 0,2 1 3256 0 0,16 8 2923 0 0,-22-10-2530 0 0,0-1 1 0 0,1 1-1 0 0,-1-1 1 0 0,1 0-1 0 0,-1 0 1 0 0,1 1-1 0 0,0-1 1 0 0,0 0-1 0 0,-1-1 1 0 0,1 1-1 0 0,0 0 1 0 0,0 0-1 0 0,0-1 1 0 0,3 1-1 0 0,-3-1 73 0 0,0 0 0 0 0,-1 0 0 0 0,1 0 0 0 0,0 0-1 0 0,0-1 1 0 0,-1 1 0 0 0,1 0 0 0 0,2-2 0 0 0,11-5 255 0 0,-9 3-646 0 0,-1 0 0 0 0,0-1 0 0 0,1 1 0 0 0,-2-1-1 0 0,1 0 1 0 0,-1 0 0 0 0,1-1 0 0 0,-2 1-1 0 0,1-1 1 0 0,0 0 0 0 0,4-10 0 0 0,-1-1-98 0 0,-1 0 0 0 0,0 0 1 0 0,4-22-1 0 0,-8 33-98 0 0,-2 5-14 0 0,1-1 1 0 0,-1 1-1 0 0,1-1 1 0 0,-1 1-1 0 0,0-1 1 0 0,0 1-1 0 0,0-1 1 0 0,0 1-1 0 0,0-1 1 0 0,0 1-1 0 0,0-1 1 0 0,0 1-1 0 0,0-1 1 0 0,-1 1-1 0 0,0-3 0 0 0,1 4 11 0 0,0 0-1 0 0,0 0 1 0 0,0 0-1 0 0,0-1 1 0 0,0 1-1 0 0,0 0 0 0 0,-1 0 1 0 0,1 0-1 0 0,0-1 1 0 0,0 1-1 0 0,0 0 1 0 0,0 0-1 0 0,-1 0 0 0 0,1 0 1 0 0,0 0-1 0 0,0 0 1 0 0,0-1-1 0 0,-1 1 0 0 0,1 0 1 0 0,0 0-1 0 0,0 0 1 0 0,-1 0-1 0 0,1 0 1 0 0,0 0-1 0 0,0 0 0 0 0,-1 0 1 0 0,1 0-1 0 0,0 0 1 0 0,0 0-1 0 0,-1 0 1 0 0,1 0-1 0 0,0 0 0 0 0,0 0 1 0 0,0 0-1 0 0,-1 0 1 0 0,1 0-1 0 0,0 0 0 0 0,0 1 1 0 0,-1-1-1 0 0,1 0 1 0 0,0 0-1 0 0,0 0 1 0 0,0 0-1 0 0,0 0 0 0 0,-1 1 1 0 0,1-1-1 0 0,0 0 1 0 0,0 0-1 0 0,-1 1 0 0 0,-11 10 813 0 0,9-7-668 0 0,-5 3 109 0 0,1 1 0 0 0,1 1-1 0 0,0-1 1 0 0,0 1 0 0 0,-8 16 0 0 0,4-7 116 0 0,-17 48 881 0 0,25-63-1177 0 0,0 0-1 0 0,1 1 1 0 0,-1-1 0 0 0,1 1-1 0 0,0 0 1 0 0,0 0-1 0 0,1-1 1 0 0,-1 1 0 0 0,1 0-1 0 0,-1 0 1 0 0,1 0 0 0 0,0 0-1 0 0,1-1 1 0 0,-1 1-1 0 0,2 7 1 0 0,-1-8-37 0 0,0-1-1 0 0,0 1 1 0 0,0-1-1 0 0,0 1 1 0 0,1-1 0 0 0,-1 0-1 0 0,0 1 1 0 0,1-1-1 0 0,0 0 1 0 0,-1 0-1 0 0,1 0 1 0 0,0 0 0 0 0,0 0-1 0 0,0-1 1 0 0,1 1-1 0 0,-1 0 1 0 0,0-1 0 0 0,0 0-1 0 0,1 0 1 0 0,-1 1-1 0 0,1-1 1 0 0,-1-1-1 0 0,6 2 1 0 0,0 0-55 0 0,-6-1 0 0 0,0 0 0 0 0,1-1 0 0 0,-1 1 0 0 0,1-1 0 0 0,-1 0 0 0 0,0 0 0 0 0,1 1 0 0 0,-1-2 0 0 0,1 1 0 0 0,-1 0 0 0 0,0 0 0 0 0,1-1 0 0 0,2 0 0 0 0,32-12 0 0 0,-23 9 0 0 0,0-1 0 0 0,-1 0 0 0 0,1-1 0 0 0,-1-1 0 0 0,15-10 0 0 0,45-40 0 0 0,-61 46 0 0 0,-1 0 0 0 0,0 0 0 0 0,16-24 0 0 0,-26 34 0 0 0,1-2 0 0 0,0 0 0 0 0,0 0 0 0 0,0 0 0 0 0,0 0 0 0 0,-1 0 0 0 0,0 0 0 0 0,1-1 0 0 0,-1 1 0 0 0,0 0 0 0 0,1-7 0 0 0,-2 9 0 0 0,0 0 0 0 0,-1 0 0 0 0,1 0 0 0 0,0 0 0 0 0,0 0 0 0 0,0 0 0 0 0,-1 0 0 0 0,1 0 0 0 0,0 0 0 0 0,-1 0 0 0 0,1 0 0 0 0,-1 0 0 0 0,1 0 0 0 0,-1 0 0 0 0,0 0 0 0 0,1 1 0 0 0,-1-1 0 0 0,0 0 0 0 0,0 0 0 0 0,1 1 0 0 0,-1-1 0 0 0,0 0 0 0 0,0 1 0 0 0,0-1 0 0 0,0 1 0 0 0,0-1 0 0 0,0 1 0 0 0,0 0 0 0 0,0-1 0 0 0,0 1 0 0 0,-2 0 0 0 0,1-1 0 0 0,1 1 0 0 0,-1 1 0 0 0,0-1 0 0 0,0 0 0 0 0,0 0 0 0 0,0 1 0 0 0,0-1 0 0 0,1 1 0 0 0,-1-1 0 0 0,0 1 0 0 0,0 0 0 0 0,1 0 0 0 0,-1 0 0 0 0,1 0 0 0 0,-3 1 0 0 0,-21 23 0 0 0,10-10 0 0 0,11-11 0 0 0,0 1 0 0 0,0 0 0 0 0,0 0 0 0 0,0 0 0 0 0,1 1 0 0 0,0-1 0 0 0,-3 8 0 0 0,-16 44 0 0 0,20-50 0 0 0,0-4 0 0 0,2-1 0 0 0,-1-1 0 0 0,1 0 0 0 0,-1 0 0 0 0,1 1 0 0 0,0-1 0 0 0,-1 0 0 0 0,1 1 0 0 0,0-1 0 0 0,0 0 0 0 0,0 1 0 0 0,0-1 0 0 0,0 1 0 0 0,0-1 0 0 0,1 0 0 0 0,-1 1 0 0 0,0-1 0 0 0,1 0 0 0 0,0 2 0 0 0,2 4 0 0 0,-3-7 0 0 0,1 1 0 0 0,-1-1 0 0 0,0 0 0 0 0,0 1 0 0 0,0-1 0 0 0,1 0 0 0 0,-1 0 0 0 0,0 0 0 0 0,0 1 0 0 0,1-1 0 0 0,-1 0 0 0 0,0 0 0 0 0,1 0 0 0 0,-1 0 0 0 0,0 0 0 0 0,0 1 0 0 0,1-1 0 0 0,-1 0 0 0 0,0 0 0 0 0,1 0 0 0 0,-1 0 0 0 0,0 0 0 0 0,1 0 0 0 0,-1 0 0 0 0,0 0 0 0 0,1 0 0 0 0,-1 0 0 0 0,0 0 0 0 0,1 0 0 0 0,-1 0 0 0 0,0-1 0 0 0,1 1 0 0 0,-1 0 0 0 0,0 0 0 0 0,1 0 0 0 0,7-7 0 0 0,-8 7 0 0 0,8-7 0 0 0,0 0 0 0 0,-1-1 0 0 0,0 0 0 0 0,0 0 0 0 0,6-11 0 0 0,-9 12 0 0 0,1 0 0 0 0,-1 1 0 0 0,2-1 0 0 0,-1 1 0 0 0,1 0 0 0 0,0 1 0 0 0,0-1 0 0 0,0 1 0 0 0,11-6 0 0 0,-17 11 0 0 0,0 0 0 0 0,1-1 0 0 0,-1 1 0 0 0,0 0 0 0 0,1-1 0 0 0,-1 1 0 0 0,0 0 0 0 0,1 0 0 0 0,-1 0 0 0 0,1-1 0 0 0,-1 1 0 0 0,1 0 0 0 0,-1 0 0 0 0,1 0 0 0 0,-1 0 0 0 0,0 0 0 0 0,1 0 0 0 0,-1 0 0 0 0,1 0 0 0 0,-1 0 0 0 0,1 0 0 0 0,-1 0 0 0 0,1 0 0 0 0,-1 0 0 0 0,1 0 0 0 0,-1 1 0 0 0,1-1 0 0 0,0 1 0 0 0,-1-1 0 0 0,1 0 0 0 0,-1 0 0 0 0,1 0 0 0 0,-1 0 0 0 0,0 0 0 0 0,1 0 0 0 0,-1 0 0 0 0,0 0 0 0 0,1 1 0 0 0,-1-1 0 0 0,1 0 0 0 0,-1 0 0 0 0,0 1 0 0 0,1-1 0 0 0,-1 0 0 0 0,0 0 0 0 0,0 1 0 0 0,1-1 0 0 0,-1 0 0 0 0,0 1 0 0 0,0-1 0 0 0,1 0 0 0 0,-1 1 0 0 0,0-1 0 0 0,0 1 0 0 0,0-1 0 0 0,1 0 0 0 0,-1 1 0 0 0,0-1 0 0 0,0 1 0 0 0,0-1 0 0 0,0 0 0 0 0,0 1 0 0 0,0-1 0 0 0,0 1 0 0 0,2 17 0 0 0,-1-8 0 0 0,1-4 0 0 0,-2-6 0 0 0,0 0 0 0 0,0 0 0 0 0,1 0 0 0 0,-1 1 0 0 0,0-1 0 0 0,0 0 0 0 0,0 0 0 0 0,1 0 0 0 0,-1 0 0 0 0,0 0 0 0 0,1 0 0 0 0,-1 1 0 0 0,0-1 0 0 0,0 0 0 0 0,1 0 0 0 0,-1 0 0 0 0,0 0 0 0 0,1 0 0 0 0,-1 0 0 0 0,0 0 0 0 0,0 0 0 0 0,1 0 0 0 0,-1 0 0 0 0,0 0 0 0 0,0-1 0 0 0,1 1 0 0 0,-1 0 0 0 0,0 0 0 0 0,1 0 0 0 0,-1 0 0 0 0,0 0 0 0 0,0 0 0 0 0,1-1 0 0 0,-1 1 0 0 0,0 0 0 0 0,0 0 0 0 0,0 0 0 0 0,1-1 0 0 0,-1 1 0 0 0,0 0 0 0 0,0 0 0 0 0,0-1 0 0 0,0 1 0 0 0,0 0 0 0 0,1 0 0 0 0,-1-1 0 0 0,7-9-2394 0 0,0 0 0 0 0,7-14 0 0 0,-6 9 496 0 0,-5 9 670 0 0,-2 3 770 0 0,0 1-1 0 0,0 0 1 0 0,0 0-1 0 0,0 0 1 0 0,0 0-1 0 0,1 0 1 0 0,-1 0 0 0 0,1 1-1 0 0,-1-1 1 0 0,1 0-1 0 0,2-1 1 0 0,-4 3 476 0 0,0 0 1 0 0,1 0-1 0 0,-1 1 1 0 0,1-1-1 0 0,-1 0 0 0 0,1 0 1 0 0,-1 0-1 0 0,0 1 1 0 0,1-1-1 0 0,-1 0 1 0 0,1 0-1 0 0,-1 1 0 0 0,0-1 1 0 0,1 0-1 0 0,-1 1 1 0 0,0-1-1 0 0,0 1 1 0 0,1-1-1 0 0,-1 0 0 0 0,0 1 1 0 0,0-1-1 0 0,1 1 1 0 0,-1-1-1 0 0,0 0 1 0 0,0 1-1 0 0,0-1 0 0 0,0 2 1 0 0,5 12 1362 0 0,-5-13-1315 0 0,1 9 1532 0 0,0-1 1 0 0,-1 1 0 0 0,0 0 0 0 0,-2 18-1 0 0,0-4 796 0 0,2-21-2096 0 0,-1 0-38 0 0,1 0 1 0 0,0 1 0 0 0,0-1-1 0 0,0 0 1 0 0,0 0 0 0 0,0 1-1 0 0,1-1 1 0 0,0 0 0 0 0,-1 0-1 0 0,1 0 1 0 0,2 5 0 0 0,11-19-228 0 0,-6 4-33 0 0,-1-1 0 0 0,8-12 0 0 0,7-7 0 0 0,-5 8 0 0 0,-11 12 0 0 0,0 0 0 0 0,0 0 0 0 0,1 1 0 0 0,14-11 0 0 0,-14 11 0 0 0,-5 5 0 0 0,0-1 0 0 0,0 1 0 0 0,0 0 0 0 0,-1 0 0 0 0,1 0 0 0 0,0 0 0 0 0,0 0 0 0 0,1 0 0 0 0,-1 0 0 0 0,3 0 0 0 0,-1 0-1456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4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9 291 5495 0 0,'-7'-33'394'0'0,"5"20"3414"0"0,5 25 835 0 0,-3-12-4551 0 0,1 0 0 0 0,-1 0 1 0 0,0 0-1 0 0,0 0 0 0 0,0 1 1 0 0,0-1-1 0 0,0 0 0 0 0,1 0 1 0 0,-1 0-1 0 0,0 0 0 0 0,0 0 1 0 0,0 0-1 0 0,0 0 0 0 0,1 0 1 0 0,-1 1-1 0 0,0-1 0 0 0,0 0 1 0 0,0 0-1 0 0,0 0 0 0 0,1 0 0 0 0,-1 0 1 0 0,0 0-1 0 0,0 0 0 0 0,0 0 1 0 0,1 0-1 0 0,-1 0 0 0 0,0 0 1 0 0,0 0-1 0 0,0 0 0 0 0,1-1 1 0 0,1 0 244 0 0,-1 0 0 0 0,1 0 0 0 0,0 0 1 0 0,-1-1-1 0 0,1 1 0 0 0,-1-1 0 0 0,2-1 0 0 0,9-9 1570 0 0,0 7-970 0 0,0 0 0 0 0,1 1 1 0 0,-1 0-1 0 0,1 1 0 0 0,14-3 1 0 0,86-6 2174 0 0,-73 9-2388 0 0,202-13 745 0 0,93-8-1437 0 0,32-4-32 0 0,35-3 0 0 0,-289 18 0 0 0,69-6 0 0 0,-73 14 0 0 0,271-8 0 0 0,-354 13 0 0 0,13 0 0 0 0,46-5 0 0 0,-80 4 0 0 0,-4 1 0 0 0,1 0 0 0 0,0 0 0 0 0,0-1 0 0 0,0 1 0 0 0,-1-1 0 0 0,1 0 0 0 0,0 1 0 0 0,-1-1 0 0 0,1 0 0 0 0,2-2 0 0 0,2-1 0 0 0,-2-1 0 0 0,-3 5-94 0 0,-1 0 0 0 0,0-1 0 0 0,0 1 0 0 0,1-1 0 0 0,-1 1 1 0 0,0-1-1 0 0,0 1 0 0 0,0-1 0 0 0,0 1 0 0 0,0-1 0 0 0,0 0 0 0 0,1 1 0 0 0,-1-1 0 0 0,0 1 0 0 0,-1-1 0 0 0,1 1 0 0 0,0-1 1 0 0,0 1-1 0 0,0-1 0 0 0,0 1 0 0 0,0-1 0 0 0,0 1 0 0 0,-1-1 0 0 0,1 1 0 0 0,0-1 0 0 0,0 1 0 0 0,-1-1 0 0 0,0 0 0 0 0,-1-3-2450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4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7831 0 0,'1'0'603'0'0,"61"3"6711"0"0,21 7-1338 0 0,-10-2-1818 0 0,-53-6-2468 0 0,29 7 0 0 0,-42-8-1278 0 0,0 1 0 0 0,0 1-1 0 0,0-1 1 0 0,-1 1-1 0 0,1 0 1 0 0,-1 1-1 0 0,10 6 1 0 0,-15-9-408 0 0,0 0 1 0 0,0 0-1 0 0,0 1 0 0 0,0-1 0 0 0,0 0 1 0 0,0 1-1 0 0,0-1 0 0 0,-1 1 1 0 0,1-1-1 0 0,0 0 0 0 0,-1 1 0 0 0,1 0 1 0 0,-1-1-1 0 0,0 1 0 0 0,1-1 1 0 0,-1 1-1 0 0,0-1 0 0 0,0 1 1 0 0,0 0-1 0 0,0-1 0 0 0,-1 1 0 0 0,1-1 1 0 0,0 1-1 0 0,0-1 0 0 0,-1 1 1 0 0,1-1-1 0 0,-1 1 0 0 0,0-1 0 0 0,1 1 1 0 0,-2 1-1 0 0,-1 2 5 0 0,1-1 0 0 0,-1 0-1 0 0,1 0 1 0 0,-1 0 0 0 0,0 0 0 0 0,-1 0-1 0 0,1-1 1 0 0,-8 6 0 0 0,3-3-311 0 0,-1-1 1 0 0,0 0-1 0 0,-1 0 1 0 0,1-1-1 0 0,-1-1 1 0 0,-15 4-1 0 0,3-2-3156 0 0,-44 3-1 0 0,33-6-6737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5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8375 0 0,'2'-1'646'0'0,"11"-1"474"0"0,-1 0 0 0 0,1 1 0 0 0,0 0 0 0 0,-1 1 0 0 0,14 1 1 0 0,26-1 798 0 0,-25 0-1168 0 0,-7 0-1873 0 0,-8 0-3237 0 0,-4-1-1197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5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5727 0 0,'3'13'512'0'0,"-2"3"-416"0"0,1 3-96 0 0,-2-2 0 0 0,0-5 160 0 0,1-1 0 0 0,-1-1 8 0 0,3 1 0 0 0,0-4-168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96 8951 0 0,'3'30'1559'0'0,"-2"55"0"0"0,-2-41 1054 0 0,-3 77 3205 0 0,-39 237 0 0 0,38-335-5431 0 0,2 1 1 0 0,0 0-1 0 0,2 0 1 0 0,0 0 0 0 0,6 42-1 0 0,-2-51-351 0 0,-3-14-75 0 0,0-1 0 0 0,0 1-1 0 0,0 0 1 0 0,1-1 0 0 0,-1 1 0 0 0,0-1 0 0 0,0 1-1 0 0,0 0 1 0 0,1-1 0 0 0,-1 1 0 0 0,0-1 0 0 0,1 1-1 0 0,-1-1 1 0 0,0 1 0 0 0,1-1 0 0 0,-1 1 0 0 0,1-1-1 0 0,-1 0 1 0 0,1 1 0 0 0,-1-1 0 0 0,1 1 0 0 0,3-6-1493 0 0,1-6-6162 0 0,-1-6-330 0 0</inkml:trace>
  <inkml:trace contextRef="#ctx0" brushRef="#br0" timeOffset="1">88 74 5327 0 0,'12'-18'253'0'0,"-10"14"420"0"0,1 0 0 0 0,-1 1-1 0 0,1-1 1 0 0,-1 1 0 0 0,1-1 0 0 0,0 1 0 0 0,0 0 0 0 0,1 0-1 0 0,-1 1 1 0 0,1-1 0 0 0,7-4 0 0 0,-6 5-167 0 0,0 0-1 0 0,1 0 1 0 0,-1 0 0 0 0,1 1 0 0 0,0-1 0 0 0,-1 1-1 0 0,1 1 1 0 0,0-1 0 0 0,0 1 0 0 0,-1 0-1 0 0,8 1 1 0 0,-12-1-429 0 0,0 1 0 0 0,0-1 0 0 0,0 0 0 0 0,0 1 0 0 0,0-1 0 0 0,0 1 0 0 0,0-1-1 0 0,0 1 1 0 0,-1 0 0 0 0,1-1 0 0 0,0 1 0 0 0,0 0 0 0 0,-1 0 0 0 0,1-1 0 0 0,0 1 0 0 0,-1 0 0 0 0,1 0 0 0 0,-1 0-1 0 0,1 0 1 0 0,-1 0 0 0 0,1 1 0 0 0,0 1 132 0 0,0 0 0 0 0,0 0 1 0 0,0-1-1 0 0,-1 1 0 0 0,0 0 0 0 0,1 4 0 0 0,-2 5 270 0 0,0 1 1 0 0,-1-1-1 0 0,0 0 0 0 0,-1 0 0 0 0,-5 16 1 0 0,-28 57 699 0 0,29-69-1135 0 0,-1 0-1 0 0,0-1 1 0 0,-2 0 0 0 0,1-1 0 0 0,-15 16-1 0 0,18-23-698 0 0,-1 2-6300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6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25 13391 0 0,'-1'8'491'0'0,"0"0"-1"0"0,1 0 0 0 0,-1-1 1 0 0,2 15-1 0 0,0 10 2460 0 0,-3-4-926 0 0,0 1-1 0 0,-3-1 1 0 0,-10 40 0 0 0,14-75 504 0 0,1-21-1773 0 0,0 18-671 0 0,1 0 0 0 0,0 0 0 0 0,1 0 0 0 0,3-13 0 0 0,1 7-87 0 0,3-8-221 0 0,1 1-1 0 0,1 1 1 0 0,18-29 0 0 0,-27 48-176 0 0,0 1 0 0 0,0-1 0 0 0,0 1 0 0 0,0 0 0 0 0,1 0-1 0 0,-1 0 1 0 0,4-2 0 0 0,11-5-9724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10191 0 0,'0'0'784'0'0,"8"-11"2471"0"0,1 5-1414 0 0,0-1 0 0 0,1 1 0 0 0,15-8 0 0 0,-12 8-541 0 0,19-13 0 0 0,46-34 1221 0 0,-72 49-2328 0 0,1 1 0 0 0,-1-1 0 0 0,1 1 1 0 0,7-3-1 0 0,-6 3 147 0 0,0 0 1 0 0,12-8 0 0 0,-17 10-228 0 0,-1 0-1 0 0,1 0 1 0 0,0 0 0 0 0,-1 0 0 0 0,1 0-1 0 0,0 0 1 0 0,-1 1 0 0 0,1-1-1 0 0,5 1 1 0 0,12-3 851 0 0,-19 2-933 0 0,0 1 0 0 0,0 0 1 0 0,0 0-1 0 0,0 0 0 0 0,0 0 0 0 0,0 0 1 0 0,0 0-1 0 0,1 1 0 0 0,-1-1 1 0 0,0 0-1 0 0,0 0 0 0 0,0 1 1 0 0,0-1-1 0 0,0 1 0 0 0,0-1 0 0 0,0 1 1 0 0,-1-1-1 0 0,1 1 0 0 0,0-1 1 0 0,0 1-1 0 0,0 0 0 0 0,0 0 1 0 0,-1-1-1 0 0,1 1 0 0 0,0 0 0 0 0,-1 0 1 0 0,1 0-1 0 0,-1 0 0 0 0,1 0 1 0 0,-1 0-1 0 0,1 0 0 0 0,-1 0 0 0 0,1 0 1 0 0,-1 0-1 0 0,0 2 0 0 0,1 0 54 0 0,0 1 0 0 0,0 0-1 0 0,0 0 1 0 0,-1-1 0 0 0,0 1-1 0 0,0 0 1 0 0,0 0 0 0 0,0 0-1 0 0,-1 4 1 0 0,-4 19-85 0 0,2-13 0 0 0,0 1 0 0 0,-6 15 0 0 0,-12 39 0 0 0,12-35 0 0 0,3-12-2261 0 0,-2 31-1 0 0,8-43-4831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6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4255 0 0,'1'2'89'0'0,"0"0"0"0"0,0 0 0 0 0,0-1 0 0 0,-1 1 0 0 0,1 0 0 0 0,0 1 0 0 0,0 3 0 0 0,-1 27 5355 0 0,0-12-2509 0 0,-3 105 4941 0 0,6-100-6660 0 0,-3-25-879 0 0,1-2-322 0 0,0 1-1 0 0,0 0 1 0 0,0-1 0 0 0,-1 1-1 0 0,1-1 1 0 0,0 1-1 0 0,0-1 1 0 0,0 1 0 0 0,-1-1-1 0 0,1 0 1 0 0,0 1-1 0 0,-1-1 1 0 0,1 0 0 0 0,0 1-1 0 0,-1-1 1 0 0,1 0-1 0 0,-1 0 1 0 0,1 0 0 0 0,-1 0-1 0 0,1-1 1 0 0,10-26-783 0 0,-8 18 445 0 0,13-27-2752 0 0,1 0-1 0 0,37-56 1 0 0,-54 93 3139 0 0,1 0 1 0 0,-1-1-1 0 0,0 1 1 0 0,0 0 0 0 0,0-1-1 0 0,0 1 1 0 0,1 0-1 0 0,-1-1 1 0 0,0 1 0 0 0,0 0-1 0 0,1-1 1 0 0,-1 1 0 0 0,0 0-1 0 0,1 0 1 0 0,-1-1-1 0 0,0 1 1 0 0,1 0 0 0 0,-1 0-1 0 0,0 0 1 0 0,1-1-1 0 0,-1 1 1 0 0,0 0 0 0 0,1 0-1 0 0,-1 0 1 0 0,1 0-1 0 0,-1 0 1 0 0,0 0 0 0 0,1 0-1 0 0,-1 0 1 0 0,1 0-1 0 0,-1 0 1 0 0,0 0 0 0 0,1 0-1 0 0,-1 0 1 0 0,1 0-1 0 0,0 1 121 0 0,0 0 0 0 0,-1-1 0 0 0,1 1 0 0 0,0 0-1 0 0,-1 0 1 0 0,1 0 0 0 0,0 0 0 0 0,-1 0 0 0 0,1 0-1 0 0,-1 0 1 0 0,1 0 0 0 0,-1 2 0 0 0,2 3 782 0 0,0 1 0 0 0,0 0 1 0 0,0 9-1 0 0,-2-14-850 0 0,0 8 724 0 0,1 0 0 0 0,3 12 0 0 0,-3-19-675 0 0,-1-1 1 0 0,1 0 0 0 0,0 0 0 0 0,0 1 0 0 0,0-1 0 0 0,0 0 0 0 0,0 0-1 0 0,0 0 1 0 0,0 0 0 0 0,1 0 0 0 0,-1-1 0 0 0,1 1 0 0 0,0 0 0 0 0,3 2-1 0 0,-3-3 274 0 0,1-1-359 0 0,1-1-1 0 0,0 1 0 0 0,0-1 0 0 0,-1 0 0 0 0,1 0 0 0 0,0-1 0 0 0,-1 1 1 0 0,0-1-1 0 0,1 0 0 0 0,-1 1 0 0 0,0-2 0 0 0,0 1 0 0 0,1 0 0 0 0,-2-1 0 0 0,1 1 1 0 0,0-1-1 0 0,4-5 0 0 0,2-4-112 0 0,0-1 1 0 0,-1 1-1 0 0,7-16 0 0 0,-13 25-208 0 0,1-1 0 0 0,-1 0-1 0 0,-1 0 1 0 0,1 0 0 0 0,0 0-1 0 0,-1-1 1 0 0,0 1-1 0 0,0 0 1 0 0,0 0 0 0 0,-1-1-1 0 0,1 1 1 0 0,-1 0-1 0 0,-1-9 1 0 0,1 12 170 0 0,0 1 0 0 0,0-1-1 0 0,-1 1 1 0 0,1-1 0 0 0,0 1 0 0 0,-1-1 0 0 0,1 1-1 0 0,0-1 1 0 0,-1 1 0 0 0,1-1 0 0 0,0 1 0 0 0,-1 0-1 0 0,1-1 1 0 0,-1 1 0 0 0,1 0 0 0 0,-1 0 0 0 0,1-1-1 0 0,-1 1 1 0 0,1 0 0 0 0,-1 0 0 0 0,1-1 0 0 0,-1 1-1 0 0,1 0 1 0 0,-1 0 0 0 0,-1 0 0 0 0,-19-1-1543 0 0,4 0-6518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6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7199 0 0,'15'32'1099'0'0,"-11"-22"838"0"0,-1 0-1 0 0,3 19 0 0 0,-3-6 2985 0 0,0 40-1 0 0,3-77-1385 0 0,25-40-2867 0 0,-22 40-649 0 0,0 0 0 0 0,2 1-1 0 0,18-21 1 0 0,-26 31-27 0 0,0 0 0 0 0,1 0 0 0 0,0 0 0 0 0,0 0 1 0 0,-1 1-1 0 0,1-1 0 0 0,1 1 0 0 0,-1 0 0 0 0,0 0 0 0 0,1 0 0 0 0,-1 1 1 0 0,1 0-1 0 0,-1 0 0 0 0,1 0 0 0 0,-1 0 0 0 0,1 1 0 0 0,0-1 0 0 0,4 1 0 0 0,7 6-238 0 0,-5-1-7169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7111 0 0,'1'11'632'0'0,"-1"2"-504"0"0,0 2-128 0 0,0-2 0 0 0,0-1 1024 0 0,-1-1 192 0 0,-2 2 32 0 0,1 0 0 0 0,1 2-576 0 0,1 1-112 0 0,-2-2-24 0 0,2 0-8 0 0,2-3-336 0 0,-1-1-72 0 0,1 1-16 0 0,-1-4-4176 0 0,2 0-840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7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6679 0 0,'0'0'514'0'0,"11"7"1276"0"0,-8-4-1166 0 0,-1 1-1 0 0,1-1 0 0 0,-1 1 0 0 0,0-1 0 0 0,0 1 0 0 0,0 0 1 0 0,0 0-1 0 0,-1 0 0 0 0,0 0 0 0 0,0 0 0 0 0,0 0 0 0 0,0 1 1 0 0,0 3-1 0 0,0 11 1163 0 0,-1 32 1 0 0,0-36-933 0 0,-16 147 2353 0 0,2-21-1913 0 0,12-99-1184 0 0,2-41-709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61 7423 0 0,'3'-2'119'0'0,"0"0"0"0"0,-1 1-1 0 0,1-2 1 0 0,0 1-1 0 0,-1 0 1 0 0,3-4 0 0 0,-2 3 595 0 0,-1 1 0 0 0,1-1 0 0 0,0 0 0 0 0,6-3 1 0 0,5-3 2463 0 0,-11 6-2433 0 0,1 1 0 0 0,-1 0 0 0 0,1 0 1 0 0,0 0-1 0 0,5-2 0 0 0,-7 4-489 0 0,-1-1 0 0 0,1 1-1 0 0,0 0 1 0 0,-1 0 0 0 0,1 0 0 0 0,0 0-1 0 0,-1 0 1 0 0,1 0 0 0 0,0 0 0 0 0,-1 1-1 0 0,1-1 1 0 0,0 1 0 0 0,-1-1 0 0 0,1 1-1 0 0,-1 0 1 0 0,1-1 0 0 0,2 3 0 0 0,-2-2-69 0 0,0 1 0 0 0,0-1 0 0 0,0 1 0 0 0,0 0 1 0 0,0 0-1 0 0,0 0 0 0 0,0 0 0 0 0,0 0 0 0 0,-1 0 0 0 0,0 0 1 0 0,1 1-1 0 0,-1-1 0 0 0,0 1 0 0 0,2 4 0 0 0,-2-2 2 0 0,0-1 1 0 0,0 1-1 0 0,-1 0 0 0 0,1 0 0 0 0,-1 0 0 0 0,0 0 1 0 0,-1 8-1 0 0,-2 0 79 0 0,1 1 0 0 0,-2-1 0 0 0,0 0 0 0 0,-1-1 0 0 0,-6 14 0 0 0,-28 54 1183 0 0,39-79-1449 0 0,-1-1 1 0 0,1 1 0 0 0,0-1 0 0 0,0 1-1 0 0,-1-1 1 0 0,1 1 0 0 0,0 0 0 0 0,0-1-1 0 0,0 1 1 0 0,0-1 0 0 0,0 1-1 0 0,0 0 1 0 0,0-1 0 0 0,0 1 0 0 0,0-1-1 0 0,0 1 1 0 0,0 0 0 0 0,0-1-1 0 0,0 1 1 0 0,0-1 0 0 0,0 1 0 0 0,1 0-1 0 0,-1-1 1 0 0,0 1 0 0 0,1-1 0 0 0,-1 1-1 0 0,0-1 1 0 0,1 1 0 0 0,-1-1-1 0 0,0 1 1 0 0,1-1 0 0 0,-1 0 0 0 0,1 1-1 0 0,-1-1 1 0 0,1 1 0 0 0,16 3-90 0 0,-15-4 70 0 0,19 6-113 0 0,-15-6 116 0 0,-4 0 10 0 0,0 0-1 0 0,-1 1 1 0 0,1-1-1 0 0,-1 0 0 0 0,1 1 1 0 0,-1 0-1 0 0,1-1 0 0 0,-1 1 1 0 0,1 0-1 0 0,-1-1 1 0 0,0 1-1 0 0,1 0 0 0 0,-1 0 1 0 0,1 1-1 0 0,0 0 7 0 0,0-1 0 0 0,0 1 0 0 0,0 0 0 0 0,-1-1 0 0 0,1 1 0 0 0,-1 0 0 0 0,1 0 0 0 0,-1 0 0 0 0,0 0 0 0 0,0 0 0 0 0,0 0 0 0 0,0 0 0 0 0,0 1 0 0 0,0-1 0 0 0,0 0 0 0 0,-1 0 0 0 0,1 1 0 0 0,-1-1 0 0 0,0 0 0 0 0,0 1 0 0 0,0-1 0 0 0,0 1 0 0 0,0-1 0 0 0,0 0 0 0 0,0 1 0 0 0,-1-1 0 0 0,-1 4 0 0 0,0 3 50 0 0,-1-1-1 0 0,0 0 0 0 0,-1 0 1 0 0,0 0-1 0 0,0 0 1 0 0,-7 8-1 0 0,2-3 54 0 0,0-1 0 0 0,-1 0 0 0 0,-1 0 0 0 0,0-1-1 0 0,0 0 1 0 0,-1-1 0 0 0,-1 0 0 0 0,-18 11 0 0 0,-2-1-1186 0 0,32-20 529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8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70 8031 0 0,'1'-2'309'0'0,"0"0"0"0"0,0 0-1 0 0,0 0 1 0 0,0 0-1 0 0,-1 0 1 0 0,1 0-1 0 0,-1 0 1 0 0,1 0 0 0 0,-1 0-1 0 0,0 0 1 0 0,0 0-1 0 0,0 0 1 0 0,0 0 0 0 0,0 0-1 0 0,0 0 1 0 0,0 0-1 0 0,-1 0 1 0 0,1 0-1 0 0,-1 0 1 0 0,0 0 0 0 0,1 0-1 0 0,-1 0 1 0 0,0 0-1 0 0,0 0 1 0 0,0 0 0 0 0,-2-1-1 0 0,2 2-47 0 0,0-1-1 0 0,0 1 1 0 0,0 0-1 0 0,0 0 1 0 0,0 0-1 0 0,0 0 1 0 0,-1 1 0 0 0,1-1-1 0 0,0 0 1 0 0,0 0-1 0 0,-1 1 1 0 0,1-1-1 0 0,-1 1 1 0 0,1-1-1 0 0,0 1 1 0 0,-1-1-1 0 0,1 1 1 0 0,-1 0 0 0 0,-2 0-1 0 0,3 0-230 0 0,-1 0-1 0 0,0 0 1 0 0,1 1 0 0 0,-1-1 0 0 0,1 1-1 0 0,-1-1 1 0 0,0 1 0 0 0,1-1-1 0 0,-1 1 1 0 0,1 0 0 0 0,0 0-1 0 0,-1 0 1 0 0,-1 1 0 0 0,-3 4 150 0 0,0 0 0 0 0,0 0 1 0 0,1 0-1 0 0,0 1 0 0 0,0-1 1 0 0,0 1-1 0 0,1 1 0 0 0,-5 9 0 0 0,-1 8 543 0 0,-9 32 0 0 0,11-32-114 0 0,4-12-76 0 0,0 1-1 0 0,1 0 1 0 0,1 0 0 0 0,0 0-1 0 0,0 23 1 0 0,2-36-443 0 0,0 1 0 0 0,0-1 0 0 0,0 1 0 0 0,0 0 0 0 0,1-1 0 0 0,-1 1 0 0 0,0 0 0 0 0,1-1-1 0 0,-1 1 1 0 0,1-1 0 0 0,0 1 0 0 0,-1-1 0 0 0,1 1 0 0 0,0-1 0 0 0,0 0 0 0 0,0 1 0 0 0,0-1 0 0 0,0 0 0 0 0,0 0 0 0 0,1 0 0 0 0,-1 0 0 0 0,2 2 0 0 0,-1-3-17 0 0,-1 1 1 0 0,1-1-1 0 0,-1 0 0 0 0,1 1 1 0 0,-1-1-1 0 0,1 0 1 0 0,-1 0-1 0 0,1 0 1 0 0,-1 0-1 0 0,1-1 1 0 0,-1 1-1 0 0,1 0 1 0 0,-1-1-1 0 0,1 1 1 0 0,-1-1-1 0 0,1 1 1 0 0,-1-1-1 0 0,1 0 1 0 0,-1 1-1 0 0,0-1 1 0 0,0 0-1 0 0,3-2 1 0 0,2-2-53 0 0,0-1 0 0 0,0 0 1 0 0,-1 0-1 0 0,0 0 0 0 0,8-14 1 0 0,-8 13-19 0 0,-1 0 0 0 0,1 1-1 0 0,1-1 1 0 0,-1 1 0 0 0,11-9 0 0 0,-10 12-3 0 0,2-1 0 0 0,-4 7 0 0 0,1 3 0 0 0,-1-2-69 0 0,-4-4 28 0 0,0 0 0 0 0,1 1 0 0 0,-1-1 1 0 0,1 0-1 0 0,-1 0 0 0 0,0 0 0 0 0,1 0 0 0 0,-1 0 1 0 0,1 0-1 0 0,-1 0 0 0 0,0 0 0 0 0,1 0 1 0 0,-1 0-1 0 0,1 0 0 0 0,-1 0 0 0 0,0-1 1 0 0,1 1-1 0 0,-1 0 0 0 0,1 0 0 0 0,-1 0 0 0 0,0 0 1 0 0,1-1-1 0 0,-1 1 0 0 0,0 0 0 0 0,1 0 1 0 0,-1-1-1 0 0,0 1 0 0 0,1-1 0 0 0,9-7-888 0 0,-8 5-383 0 0,1-1 0 0 0,0 1 0 0 0,-1-1 0 0 0,0 0 0 0 0,4-7 1 0 0,-2 3-3878 0 0,1-3-2418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0 2527 0 0,'3'8'640'0'0,"1"2"1767"0"0,-1 0 0 0 0,0 0 0 0 0,-1 0-1 0 0,0 0 1 0 0,0 1 0 0 0,-1 17-1 0 0,2-3-204 0 0,-2-8-1163 0 0,1-1-1 0 0,0 0 0 0 0,2-1 0 0 0,0 1 1 0 0,6 15-1 0 0,-4-9-493 0 0,-5-20-529 0 0,0-1 1 0 0,0 1-1 0 0,0-1 0 0 0,1 1 1 0 0,-1-1-1 0 0,0 0 0 0 0,1 0 1 0 0,-1 0-1 0 0,1 0 0 0 0,-1 0 1 0 0,1 0-1 0 0,0 0 0 0 0,3 1 1 0 0,-4-2-163 0 0,11-8-6215 0 0</inkml:trace>
  <inkml:trace contextRef="#ctx0" brushRef="#br0" timeOffset="1">559 13 9559 0 0,'-5'-4'735'0'0,"3"5"-415"0"0,1 0 0 0 0,0 0-1 0 0,-1 0 1 0 0,1 0 0 0 0,0 0 0 0 0,0 0 0 0 0,-1 0-1 0 0,1 0 1 0 0,0 1 0 0 0,0-1 0 0 0,1 0 0 0 0,-1 1-1 0 0,-1 1 1 0 0,2 10 2522 0 0,0-12-2504 0 0,0 1-1 0 0,1 0 1 0 0,-1 0 0 0 0,-1-1-1 0 0,1 1 1 0 0,0 0 0 0 0,0-1-1 0 0,0 1 1 0 0,-1 1 0 0 0,-5 13 1886 0 0,-4 22 1 0 0,0 1-626 0 0,4-19-905 0 0,-1 0 0 0 0,-1-1 0 0 0,-1 0 0 0 0,0 0 1 0 0,-2-1-1 0 0,0 0 0 0 0,-20 25 0 0 0,21-30-663 0 0,0 1-1 0 0,1 0 0 0 0,-14 27 1 0 0,12-19-6 0 0,-15 20 0 0 0,-24 41-20 0 0,31-50-6 0 0,-24 32 1 0 0,18-30 0 0 0,-2-1 0 0 0,-1-1 0 0 0,-52 45 0 0 0,78-76-16 0 0,0 0-1 0 0,0 0 1 0 0,-1-1-1 0 0,1 1 1 0 0,-1-1-1 0 0,1 1 1 0 0,-1-1-1 0 0,0 0 1 0 0,1 0-1 0 0,-1 0 1 0 0,0 0-1 0 0,0 0 1 0 0,1-1-1 0 0,-1 0 1 0 0,0 1-1 0 0,0-1 1 0 0,0 0-1 0 0,-4 0 1 0 0,7 0-15 0 0,0 0 1 0 0,0 0-1 0 0,0 0 1 0 0,0 0-1 0 0,0 0 1 0 0,0 0-1 0 0,-1 0 1 0 0,1-1 0 0 0,0 1-1 0 0,0 0 1 0 0,0 0-1 0 0,0 0 1 0 0,0 0-1 0 0,0 0 1 0 0,0 0-1 0 0,0 0 1 0 0,0 0-1 0 0,0 0 1 0 0,0 0-1 0 0,-1 0 1 0 0,1 0 0 0 0,0 0-1 0 0,0 0 1 0 0,0 0-1 0 0,0 0 1 0 0,0 0-1 0 0,0-1 1 0 0,0 1-1 0 0,0 0 1 0 0,0 0-1 0 0,0 0 1 0 0,0 0-1 0 0,0 0 1 0 0,0 0 0 0 0,0 0-1 0 0,0 0 1 0 0,0 0-1 0 0,0 0 1 0 0,0-1-1 0 0,0 1 1 0 0,0 0-1 0 0,0 0 1 0 0,0 0-1 0 0,0 0 1 0 0,0 0-1 0 0,0 0 1 0 0,0 0-1 0 0,0 0 1 0 0,0 0 0 0 0,0 0-1 0 0,0-1 1 0 0,1-14-7474 0 0,-1-9-2535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0 313 7455 0 0,'0'0'575'0'0,"2"-1"-379"0"0,10-2 554 0 0,1 0 0 0 0,-2-2 1 0 0,1 1-1 0 0,17-10 0 0 0,-23 10-52 0 0,-1 0-1 0 0,1 0 1 0 0,-1 0 0 0 0,1 0-1 0 0,-1-1 1 0 0,-1 0 0 0 0,1 0-1 0 0,-1 0 1 0 0,0-1 0 0 0,5-7-1 0 0,10-19 683 0 0,8-13-88 0 0,20-41 265 0 0,-42 77-1364 0 0,-3 5 96 0 0,0 0 1 0 0,0 0-1 0 0,-1 0 0 0 0,3-7 1 0 0,-4 10-219 0 0,0 0 1 0 0,0 0-1 0 0,0 1 1 0 0,0-1-1 0 0,0 0 1 0 0,0 0-1 0 0,0 0 1 0 0,0 0-1 0 0,0 0 1 0 0,0 0-1 0 0,-1 0 1 0 0,1 0-1 0 0,0 1 1 0 0,0-1-1 0 0,-1 0 1 0 0,1 0-1 0 0,-1 0 1 0 0,1 1-1 0 0,-1-1 1 0 0,1 0-1 0 0,-1 0 1 0 0,1 1-1 0 0,-1-1 1 0 0,0 0-1 0 0,1 1 1 0 0,-1-1-1 0 0,-1 0 1 0 0,1 1 23 0 0,0 0 1 0 0,0-1 0 0 0,0 1 0 0 0,0 0-1 0 0,0 0 1 0 0,0 0 0 0 0,-1 0-1 0 0,1 0 1 0 0,0 0 0 0 0,0 0 0 0 0,0 0-1 0 0,0 0 1 0 0,0 1 0 0 0,0-1-1 0 0,0 0 1 0 0,0 1 0 0 0,0-1 0 0 0,0 1-1 0 0,0-1 1 0 0,0 1 0 0 0,0-1-1 0 0,0 1 1 0 0,0 0 0 0 0,0-1 0 0 0,-1 3-1 0 0,-2 0 59 0 0,1 0 1 0 0,0 0-1 0 0,0 0 0 0 0,0 1 0 0 0,-4 5 0 0 0,-15 24 522 0 0,16-27-602 0 0,2 1 1 0 0,-1 0-1 0 0,0 0 1 0 0,-5 14-1 0 0,-12 28 170 0 0,-7 21 13 0 0,25-57-214 0 0,1-6-8 0 0,1-1 0 0 0,0 1 0 0 0,0-1 0 0 0,1 1-1 0 0,-1 11 1 0 0,2-17-38 0 0,0 0 0 0 0,0 0 0 0 0,0 0 0 0 0,0 0-1 0 0,0 0 1 0 0,0-1 0 0 0,0 1 0 0 0,0 0 0 0 0,0 0 0 0 0,0 0-1 0 0,1 0 1 0 0,-1 0 0 0 0,0 0 0 0 0,1 0 0 0 0,-1-1-1 0 0,1 1 1 0 0,-1 0 0 0 0,1 0 0 0 0,-1-1 0 0 0,1 1 0 0 0,-1 0-1 0 0,1 0 1 0 0,0-1 0 0 0,-1 1 0 0 0,1-1 0 0 0,0 1-1 0 0,0-1 1 0 0,-1 1 0 0 0,1-1 0 0 0,1 1 0 0 0,0 0-30 0 0,0-1 0 0 0,0 0 0 0 0,0 0 0 0 0,-1 0 0 0 0,1 0 0 0 0,0 0 1 0 0,0-1-1 0 0,-1 1 0 0 0,4-1 0 0 0,-2 0 3 0 0,4-2-843 0 0,0 0 1 0 0,0 0-1 0 0,0-1 0 0 0,0 0 1 0 0,-1 0-1 0 0,7-6 0 0 0,-4 4-258 0 0,1-2-1608 0 0,-1 0 1 0 0,0-1-1 0 0,-1 0 1 0 0,11-14-1 0 0,-8 6-2240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5671 0 0,'2'0'1724'0'0,"-2"0"-1670"0"0,3 10 6881 0 0,2 5 791 0 0,-1-7-6157 0 0,12 9 2754 0 0,-12-14-4287 0 0,-3-2 254 0 0,11 4-4 0 0,37 10 310 0 0,-47-15-660 0 0,-1 2 23 0 0,1-1 1 0 0,0 0 0 0 0,-1 0 0 0 0,1 1-1 0 0,-1-1 1 0 0,1 1 0 0 0,-1-1-1 0 0,2 3 1 0 0,-2-2 106 0 0,0 0-1 0 0,0 0 1 0 0,-1 1-1 0 0,1-1 1 0 0,-1 0 0 0 0,1 1-1 0 0,-1-1 1 0 0,0 0-1 0 0,1 1 1 0 0,-1-1-1 0 0,-1 0 1 0 0,1 1 0 0 0,0-1-1 0 0,0 0 1 0 0,-1 1-1 0 0,0-1 1 0 0,1 0-1 0 0,-1 1 1 0 0,0-1 0 0 0,0 0-1 0 0,0 0 1 0 0,0 0-1 0 0,0 0 1 0 0,-1 0-1 0 0,1 0 1 0 0,-1 0 0 0 0,1 0-1 0 0,-4 2 1 0 0,0 1 145 0 0,0 0 0 0 0,-1-1 0 0 0,1 0 0 0 0,-1 0 0 0 0,0 0 0 0 0,0-1 0 0 0,-1 1 0 0 0,-10 2 0 0 0,15-5-236 0 0,0-1 0 0 0,0 1-1 0 0,-1-1 1 0 0,1 0 0 0 0,0 0-1 0 0,-1 0 1 0 0,-2-1 0 0 0,3 1-1530 0 0</inkml:trace>
  <inkml:trace contextRef="#ctx0" brushRef="#br0" timeOffset="1">194 1 3247 0 0,'0'0'251'0'0,"4"7"269"0"0,-1-2 968 0 0,-1 0 0 0 0,0 0 0 0 0,0 0 1 0 0,-1 0-1 0 0,1 0 0 0 0,-1 0 0 0 0,0 1 0 0 0,0 8 0 0 0,-2 46 3408 0 0,0-25-2436 0 0,1-32-2289 0 0,0 0 0 0 0,-1 1 0 0 0,1-1 0 0 0,-1 0-1 0 0,1 0 1 0 0,-3 6 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0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41 4863 0 0,'0'0'375'0'0,"0"-14"1420"0"0,0 13-1238 0 0,0 0 0 0 0,-1 0 0 0 0,1 0 0 0 0,-1 0 0 0 0,1 0 0 0 0,-1 0 0 0 0,0 0 0 0 0,1 0 0 0 0,-1 0 0 0 0,0 0 1 0 0,1 0-1 0 0,-1 0 0 0 0,-1 0 0 0 0,-15-8 2482 0 0,14 8-2874 0 0,1 0 0 0 0,0 1 0 0 0,0-1 1 0 0,-1 1-1 0 0,1 0 0 0 0,-1 0 0 0 0,1 0 0 0 0,0 0 0 0 0,-1 0 1 0 0,1 0-1 0 0,0 0 0 0 0,-1 1 0 0 0,-2 1 0 0 0,1 0 144 0 0,0 0-1 0 0,1 1 1 0 0,-1 0 0 0 0,1-1-1 0 0,-1 2 1 0 0,1-1-1 0 0,0 0 1 0 0,0 1 0 0 0,0-1-1 0 0,-2 5 1 0 0,-1 3 439 0 0,-1 0 1 0 0,-5 15-1 0 0,5-10 283 0 0,-6 29 0 0 0,11-38-540 0 0,1 1 0 0 0,0-1 0 0 0,0 1 0 0 0,0-1 0 0 0,1 1 0 0 0,1 8 0 0 0,-1-14-65 0 0,2-2-375 0 0,0 0 0 0 0,-1-1 0 0 0,1 1 0 0 0,0 0 0 0 0,0 0 0 0 0,-1-1 0 0 0,1 1 0 0 0,0-1 0 0 0,-1 0 0 0 0,1 1 0 0 0,-1-1-1 0 0,1 0 1 0 0,-1 0 0 0 0,1 0 0 0 0,-1 0 0 0 0,1 0 0 0 0,-1 0 0 0 0,0 0 0 0 0,3-3 0 0 0,-4 3-51 0 0,9-8-157 0 0,0-1-1 0 0,12-18 1 0 0,-17 20 54 0 0,1 1 1 0 0,0 0 0 0 0,1 0-1 0 0,-1 1 1 0 0,1 0-1 0 0,1 0 1 0 0,-1 0 0 0 0,1 1-1 0 0,8-5 1 0 0,-14 11 86 0 0,-1 0 0 0 0,1 0-1 0 0,0 0 1 0 0,0 0 0 0 0,-1 0 0 0 0,1 0-1 0 0,-1 0 1 0 0,1 0 0 0 0,-1 0 0 0 0,1 0 0 0 0,0 2-1 0 0,1 6 129 0 0,-1 1 0 0 0,1-1 0 0 0,-2 0-1 0 0,1 1 1 0 0,-2 13 0 0 0,1-2-12 0 0,0-20-128 0 0,0-1 1 0 0,-1 0-1 0 0,1 1 1 0 0,0-1-1 0 0,0 1 0 0 0,0-1 1 0 0,0 0-1 0 0,0 1 1 0 0,0-1-1 0 0,1 1 0 0 0,-1-1 1 0 0,0 0-1 0 0,0 1 1 0 0,0-1-1 0 0,0 1 0 0 0,0-1 1 0 0,1 0-1 0 0,-1 1 1 0 0,0-1-1 0 0,0 0 0 0 0,0 1 1 0 0,1-1-1 0 0,-1 0 1 0 0,0 1-1 0 0,1-1 0 0 0,-1 0 1 0 0,0 0-1 0 0,1 1 1 0 0,-1-1-1 0 0,0 0 0 0 0,1 0 1 0 0,-1 0-1 0 0,0 1 1 0 0,1-1-1 0 0,-1 0 0 0 0,1 0 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92 9295 0 0,'0'0'1227'0'0,"1"-2"152"0"0,-1-3-722 0 0,2 0 1 0 0,-1 0 0 0 0,0 1 0 0 0,1-1 0 0 0,0 0-1 0 0,0 1 1 0 0,1 0 0 0 0,-1-1 0 0 0,1 1 0 0 0,0 0-1 0 0,0 0 1 0 0,0 0 0 0 0,0 1 0 0 0,5-5 0 0 0,-5 6-516 0 0,-1 0-1 0 0,1 0 1 0 0,0 0 0 0 0,0 0 0 0 0,0 1 0 0 0,-1-1 0 0 0,2 1 0 0 0,-1-1 0 0 0,0 1 0 0 0,0 0-1 0 0,0 0 1 0 0,1 1 0 0 0,-1-1 0 0 0,0 1 0 0 0,1-1 0 0 0,-1 1 0 0 0,0 0 0 0 0,1 0 0 0 0,-1 1-1 0 0,0-1 1 0 0,1 1 0 0 0,4 1 0 0 0,-6-1-135 0 0,-1-1 0 0 0,1 1-1 0 0,-1-1 1 0 0,0 1 0 0 0,1 0-1 0 0,-1 0 1 0 0,0 0 0 0 0,0 0-1 0 0,0-1 1 0 0,0 1 0 0 0,1 1 0 0 0,-1-1-1 0 0,-1 0 1 0 0,1 0 0 0 0,0 0-1 0 0,0 1 1 0 0,0-1 0 0 0,-1 0-1 0 0,2 3 1 0 0,-1-2 9 0 0,-1 1-1 0 0,1-1 0 0 0,-1 1 1 0 0,0 0-1 0 0,0-1 1 0 0,0 1-1 0 0,0-1 1 0 0,0 1-1 0 0,0 0 1 0 0,-2 3-1 0 0,-1 4 27 0 0,0 0-1 0 0,-1 0 1 0 0,0 0 0 0 0,-8 12-1 0 0,1-4 79 0 0,0 0 0 0 0,-15 16 0 0 0,26-33-113 0 0,-1-1-1 0 0,1 1 1 0 0,-1 0 0 0 0,1-1-1 0 0,0 1 1 0 0,-1 0-1 0 0,1-1 1 0 0,-1 1 0 0 0,1 0-1 0 0,0 0 1 0 0,0-1-1 0 0,-1 1 1 0 0,1 2 0 0 0,2 1-18 0 0,-1-4 17 0 0,3 5-6 0 0,0-5 0 0 0,0 0 0 0 0,0 0 0 0 0,0 0 0 0 0,0-1 0 0 0,0 1 0 0 0,6-3 0 0 0,1 1 0 0 0,49-8 0 0 0,-60 10 0 0 0,0-1 1 0 0,0 1-1 0 0,1 0 0 0 0,-1 0 0 0 0,0 0 1 0 0,0 0-1 0 0,1 0 0 0 0,-1 0 0 0 0,0 0 0 0 0,0 0 1 0 0,0 0-1 0 0,1 0 0 0 0,-1 0 0 0 0,0 0 1 0 0,0 0-1 0 0,1 1 0 0 0,-1-1 0 0 0,0 0 1 0 0,0 0-1 0 0,0 0 0 0 0,1 0 0 0 0,-1 0 1 0 0,0 0-1 0 0,0 0 0 0 0,0 1 0 0 0,0-1 1 0 0,1 0-1 0 0,-1 0 0 0 0,0 0 0 0 0,0 0 0 0 0,0 1 1 0 0,0-1-1 0 0,0 0 0 0 0,0 0 0 0 0,1 0 1 0 0,-1 1-1 0 0,0-1 0 0 0,0 0 0 0 0,0 0 1 0 0,0 1-1 0 0,0-1 0 0 0,0 0 0 0 0,0 0 1 0 0,0 0-1 0 0,0 1 0 0 0,0-1 0 0 0,0 0 1 0 0,0 0-1 0 0,0 1 0 0 0,0-1 0 0 0,0 0 1 0 0,-1 1-1 0 0,-2 9 37 0 0,2-10-34 0 0,-3 8 16 0 0,-1 0 0 0 0,-1-1 0 0 0,1 0 0 0 0,-1 0 0 0 0,-1-1 0 0 0,-12 11 0 0 0,0 0 3 0 0,-35 34 542 0 0,-97 70 0 0 0,110-92-82 0 0,-66 45 2309 0 0,65-45-1037 0 0,40-28-1410 0 0,10-3-275 0 0,70-28-69 0 0,107-58 0 0 0,27-12 0 0 0,-107 59 0 0 0,-97 39-1720 0 0,17-8-7687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0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13247 0 0,'0'2'1019'0'0,"0"7"104"0"0,-1 1 0 0 0,0-1 0 0 0,0 0 0 0 0,-1 1 0 0 0,-5 14 0 0 0,0 2 1163 0 0,-11 33 1660 0 0,12-42-2738 0 0,1-1 0 0 0,0 1 0 0 0,-2 19 0 0 0,7-36-1205 0 0,0 0 0 0 0,0 0 0 0 0,0 0 0 0 0,0 0 0 0 0,0 0 0 0 0,0 0 0 0 0,0 0 0 0 0,0 0 0 0 0,0 0 0 0 0,0 0 0 0 0,0-1-1 0 0,0 1 1 0 0,0 0 0 0 0,1 0 0 0 0,-1 0 0 0 0,0 0 0 0 0,0 0 0 0 0,0 0 0 0 0,0 0 0 0 0,0 0 0 0 0,0 0 0 0 0,0 0 0 0 0,0 0 0 0 0,0 0 0 0 0,0 0 0 0 0,0 0-1 0 0,0 0 1 0 0,1 0 0 0 0,-1 0 0 0 0,0 0 0 0 0,0 0 0 0 0,0 0 0 0 0,0 0 0 0 0,0 0 0 0 0,0 0 0 0 0,0 0 0 0 0,0 1 0 0 0,0-1 0 0 0,0 0 0 0 0,0 0-1 0 0,0 0 1 0 0,0 0 0 0 0,1 0 0 0 0,-1 0 0 0 0,0 0 0 0 0,0 0 0 0 0,0 0 0 0 0,0 0 0 0 0,0 0 0 0 0,0 0 0 0 0,0 0 0 0 0,0 0 0 0 0,0 0 0 0 0,0 1-1 0 0,0-1 1 0 0,0 0 0 0 0,0 0 0 0 0,0 0 0 0 0,0 0 0 0 0,0 0 0 0 0,0 0 0 0 0,0 0 0 0 0,0 0 0 0 0,0 0 0 0 0,0 0 0 0 0,0 0 0 0 0,0 1 0 0 0,8-9 227 0 0,8-12 39 0 0,28-51-520 0 0,-27 42 1 0 0,36-48-1 0 0,-37 59 187 0 0,-16 17 157 0 0,7 17 433 0 0,-5-13-514 0 0,-2 1 0 0 0,1 0 0 0 0,0-1 1 0 0,-1 1-1 0 0,0-1 0 0 0,1 1 0 0 0,-1 0 1 0 0,-1-1-1 0 0,1 1 0 0 0,-1 0 0 0 0,1-1 0 0 0,-2 5 1 0 0,-3 22 25 0 0,4 46-38 0 0,1-64 0 0 0,0-7 0 0 0,0 1 0 0 0,1-1 0 0 0,-1 0 0 0 0,1 1 0 0 0,1-1 0 0 0,-1 0 0 0 0,4 9 0 0 0,-4-11 0 0 0,0 1 0 0 0,9 7 0 0 0,-9-10-124 0 0,0-1 0 0 0,0 1-1 0 0,0 0 1 0 0,0 0 0 0 0,0-1 0 0 0,1 1 0 0 0,-1-1 0 0 0,0 1-1 0 0,0-1 1 0 0,1 0 0 0 0,-1 1 0 0 0,0-1 0 0 0,0 0 0 0 0,1 0-1 0 0,-1 0 1 0 0,2 0 0 0 0,18-4-6793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3196 14311 0 0,'2'1'1103'0'0,"10"1"-705"0"0,0-1 0 0 0,0 0 0 0 0,0-1 0 0 0,0 0 1 0 0,0-1-1 0 0,0 0 0 0 0,-1-1 0 0 0,21-5 0 0 0,93-37 2426 0 0,-96 33-2558 0 0,251-111 846 0 0,-34 32 66 0 0,-169 65-747 0 0,62-21 1773 0 0,167-30-1 0 0,142-45 1204 0 0,-438 118-3398 0 0,416-142 127 0 0,-54 7-136 0 0,-200 79 0 0 0,92-30 0 0 0,-101 43 0 0 0,178-59 0 0 0,-70 11 0 0 0,-45 17 0 0 0,404-106 0 0 0,-246 103 0 0 0,-186 41 0 0 0,50-8 0 0 0,34-6 0 0 0,78-18 0 0 0,-44 9 0 0 0,-62 14 0 0 0,67-14 0 0 0,146-29 0 0 0,-331 66 0 0 0,233-36 0 0 0,-194 33 0 0 0,190-19 0 0 0,-88 13 0 0 0,-74 7 0 0 0,64-9 0 0 0,607-90 0 0 0,-209 50 0 0 0,-398 49 0 0 0,1188-120 0 0 0,-1106 120 0 0 0,26-1 0 0 0,250-17 0 0 0,-353 28 0 0 0,958-75 0 0 0,-97-34 0 0 0,-598 49 0 0 0,117-15 0 0 0,-535 80-2111 0 0,-1 5-4806 0 0,-3 2-3279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7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1 561 8207 0 0,'4'-6'118'0'0,"1"1"0"0"0,-1-1 0 0 0,0 0 0 0 0,0 0 0 0 0,-1-1 0 0 0,0 1 0 0 0,0-1 0 0 0,-1 1 0 0 0,4-12 0 0 0,0-1 802 0 0,6-18 1660 0 0,8-40 1 0 0,5-21 178 0 0,-3 35-549 0 0,50-99 0 0 0,-71 159-2122 0 0,0 1-1 0 0,0 0 1 0 0,0 0-1 0 0,0 1 0 0 0,1-1 1 0 0,-1 0-1 0 0,1 0 1 0 0,0 1-1 0 0,-1-1 1 0 0,1 0-1 0 0,0 1 1 0 0,0 0-1 0 0,0 0 1 0 0,0-1-1 0 0,0 1 1 0 0,0 0-1 0 0,0 0 0 0 0,1 1 1 0 0,2-2-1 0 0,-3 2 49 0 0,1 0-1 0 0,0 0 0 0 0,0 0 1 0 0,0 0-1 0 0,-1 0 0 0 0,1 1 1 0 0,0-1-1 0 0,0 1 0 0 0,-1 0 1 0 0,1 0-1 0 0,0 0 0 0 0,-1 0 1 0 0,1 0-1 0 0,-1 0 0 0 0,5 4 1 0 0,4 4 406 0 0,0 1 0 0 0,0 0-1 0 0,-1 1 1 0 0,11 13 0 0 0,4 6 209 0 0,-19-22-682 0 0,-4-6-120 0 0,0 0 0 0 0,-1 1 1 0 0,1-1-1 0 0,0 0 1 0 0,0 0-1 0 0,1 0 0 0 0,3 3 1 0 0,-5-9-2493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7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0,'1'3'555'0'0,"12"54"-61"0"0,1 35 5365 0 0,2 15-1144 0 0,-12-92-4314 0 0,1 0 1 0 0,1 0 0 0 0,9 20-1 0 0,3 4 109 0 0,-2 1-818 0 0,-11-24-5143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2383 0 0,'2'2'16'0'0,"0"1"-1"0"0,-1-1 1 0 0,1 0-1 0 0,0 1 1 0 0,-1-1-1 0 0,1 1 0 0 0,-1-1 1 0 0,0 1-1 0 0,0 0 1 0 0,0-1-1 0 0,0 1 1 0 0,0 0-1 0 0,0 6 0 0 0,1 2 424 0 0,1 0 0 0 0,4 12 0 0 0,5 22 1756 0 0,30 249 7797 0 0,-15-38-4635 0 0,2 10-2850 0 0,-26-243-2314 0 0,1 0-1 0 0,1-1 0 0 0,1 1 1 0 0,1-1-1 0 0,17 36 1 0 0,-21-54-188 0 0,-1 0 1 0 0,1 0-1 0 0,0 0 1 0 0,0-1-1 0 0,0 1 1 0 0,1-1-1 0 0,6 6 1 0 0,-10-9-80 0 0,1 0 0 0 0,0 1 1 0 0,-1-1-1 0 0,1 0 0 0 0,0 0 1 0 0,-1 0-1 0 0,1 1 0 0 0,0-1 1 0 0,-1 0-1 0 0,1 0 0 0 0,0 0 0 0 0,-1 0 1 0 0,1 0-1 0 0,0 0 0 0 0,-1 0 1 0 0,1-1-1 0 0,-1 1 0 0 0,1 0 1 0 0,0 0-1 0 0,-1 0 0 0 0,1-1 0 0 0,0 1 1 0 0,-1 0-1 0 0,1-1 0 0 0,-1 1 1 0 0,1 0-1 0 0,0-2 0 0 0,12-9-5622 0 0,-5-3-1791 0 0</inkml:trace>
  <inkml:trace contextRef="#ctx0" brushRef="#br0" timeOffset="1">131 81 3599 0 0,'5'-9'173'0'0,"-1"0"-1"0"0,1 0 1 0 0,9-12-1 0 0,-11 18 161 0 0,-1 0 1 0 0,1 0-1 0 0,0 0 0 0 0,-1 0 0 0 0,1 1 0 0 0,1-1 0 0 0,-1 1 0 0 0,0 0 0 0 0,1 0 0 0 0,-1 0 0 0 0,6-1 0 0 0,-6 2 64 0 0,0 1 1 0 0,1 0-1 0 0,-1 0 0 0 0,1 0 0 0 0,-1 1 1 0 0,0-1-1 0 0,1 1 0 0 0,-1 0 0 0 0,0 0 0 0 0,1 0 1 0 0,-1 0-1 0 0,0 0 0 0 0,0 1 0 0 0,0 0 1 0 0,5 3-1 0 0,-3-2-20 0 0,-1 1 1 0 0,0-1-1 0 0,1 1 1 0 0,-1 0-1 0 0,-1 0 0 0 0,1 0 1 0 0,0 1-1 0 0,-1 0 1 0 0,0-1-1 0 0,0 1 0 0 0,-1 0 1 0 0,5 10-1 0 0,-5-7-41 0 0,0 1-1 0 0,0-1 0 0 0,-1 0 1 0 0,0 1-1 0 0,0-1 0 0 0,-1 1 1 0 0,-2 15-1 0 0,1-5 64 0 0,-2-1 0 0 0,0 1 0 0 0,-1-1 0 0 0,-1 0 0 0 0,-10 24-1 0 0,-11 18 528 0 0,-57 90-1 0 0,83-150-925 0 0,-2 4 7 0 0,1-1 0 0 0,-2 0 0 0 0,1 0 0 0 0,0 0 0 0 0,-1 0 0 0 0,1 0 0 0 0,-1-1 0 0 0,0 1 0 0 0,-3 2-1 0 0,5-5-71 0 0,1 0 0 0 0,0 0-1 0 0,-1 1 1 0 0,1-1 0 0 0,-1 0-1 0 0,1 0 1 0 0,0 0-1 0 0,-1 0 1 0 0,1 0 0 0 0,-1 0-1 0 0,1 0 1 0 0,0 0 0 0 0,-1 0-1 0 0,1 0 1 0 0,-1 0-1 0 0,1-1 1 0 0,0 1 0 0 0,-1 0-1 0 0,1 0 1 0 0,-1 0 0 0 0,1 0-1 0 0,0-1 1 0 0,-1 1-1 0 0,1 0 1 0 0,0 0 0 0 0,-1-1-1 0 0,1 1 1 0 0,0 0 0 0 0,0 0-1 0 0,-1-1 1 0 0,1 1-1 0 0,0 0 1 0 0,0-1 0 0 0,-1 1-1 0 0,1 0 1 0 0,0-1 0 0 0,0 1-1 0 0,0-1 1 0 0,-1 0-1 0 0,-3-14-5890 0 0,2-3-1786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4143 0 0,'1'2'319'0'0,"2"4"-158"0"0,1 1-1 0 0,-1 0 1 0 0,3 8-1 0 0,-2-2 1718 0 0,-1-1 0 0 0,3 24 0 0 0,-2 68 8594 0 0,-4-99-10180 0 0,-3 21 4997 0 0,5-28-5211 0 0,-1 1 0 0 0,0-1 0 0 0,0 0 1 0 0,0 1-1 0 0,0-1 0 0 0,0 0 0 0 0,0 1 0 0 0,0-1 0 0 0,-1 0 0 0 0,1 0 0 0 0,0-2 0 0 0,-1 3 9 0 0,1-2-30 0 0,24-80 598 0 0,6-20-248 0 0,-30 100-438 0 0,5-17 209 0 0,-6 20-186 0 0,0-1-1 0 0,0 1 1 0 0,1-1 0 0 0,-1 1-1 0 0,0 0 1 0 0,0-1 0 0 0,0 1-1 0 0,0 0 1 0 0,1-1 0 0 0,-1 1-1 0 0,0 0 1 0 0,0-1 0 0 0,1 1-1 0 0,-1 0 1 0 0,0-1-1 0 0,1 1 1 0 0,-1 0 0 0 0,0 0-1 0 0,1-1 1 0 0,-1 1 0 0 0,0 0-1 0 0,1 0 1 0 0,-1 0 0 0 0,1-1-1 0 0,-1 1 1 0 0,0 0 0 0 0,1 0-1 0 0,-1 0 1 0 0,1 0 0 0 0,-1 0-1 0 0,0 0 1 0 0,1 0 0 0 0,-1 0-1 0 0,1 0 1 0 0,-1 0 0 0 0,1 0-1 0 0,0 1-191 0 0,0 0-30 0 0,18 34-333 0 0,18 30 199 0 0,-35-61 364 0 0,3 3 0 0 0,15 0 0 0 0,-17-7 7 0 0,0 0 0 0 0,0 1 1 0 0,0-1-1 0 0,0-1 0 0 0,-1 1 0 0 0,1 0 0 0 0,0-1 0 0 0,0 1 1 0 0,0-1-1 0 0,-1 0 0 0 0,1 0 0 0 0,0 0 0 0 0,-1 0 0 0 0,1 0 1 0 0,-1-1-1 0 0,0 1 0 0 0,1-1 0 0 0,-1 1 0 0 0,0-1 1 0 0,3-3-1 0 0,3-3 43 0 0,0-1 1 0 0,-1-1-1 0 0,10-15 1 0 0,-8 11-36 0 0,-6 9-6 0 0,0-1 0 0 0,0 1 0 0 0,-1-1 0 0 0,0 0 0 0 0,2-6 0 0 0,0-2 1 0 0,1-22 54 0 0,-5 35-53 0 0,0 0 1 0 0,1-1-1 0 0,-1 1 0 0 0,0 0 0 0 0,0 0 1 0 0,0-1-1 0 0,-1 1 0 0 0,1 0 0 0 0,0-1 0 0 0,0 1 1 0 0,-1 0-1 0 0,1 0 0 0 0,-1-1 0 0 0,1 1 1 0 0,-1 0-1 0 0,1 0 0 0 0,-1 0 0 0 0,0 0 1 0 0,0 0-1 0 0,1 0 0 0 0,-1 0 0 0 0,0 0 1 0 0,0 0-1 0 0,0 0 0 0 0,0 0 0 0 0,-2-1 1 0 0,2 2-12 0 0,0-1 75 0 0,-14 2-6 0 0,10 0-62 0 0,-1 1 0 0 0,1-1 1 0 0,0 1-1 0 0,0-1 0 0 0,0 2 0 0 0,0-1 0 0 0,1 0 0 0 0,-1 1 1 0 0,0 0-1 0 0,1 0 0 0 0,0 0 0 0 0,0 1 0 0 0,0 0 0 0 0,0-1 1 0 0,0 1-1 0 0,1 1 0 0 0,0-1 0 0 0,0 0 0 0 0,0 1 0 0 0,0 0 1 0 0,-3 9-1 0 0,1-3 18 0 0,1 0 1 0 0,1 0-1 0 0,0 1 1 0 0,1-1 0 0 0,0 1-1 0 0,0 0 1 0 0,2-1-1 0 0,-1 1 1 0 0,2 12-1 0 0,0-5 94 0 0,-1-8 101 0 0,1 0-1 0 0,4 22 0 0 0,-4-31-137 0 0,-1 1 0 0 0,1 0 1 0 0,1 0-1 0 0,-1 0 0 0 0,0-1 0 0 0,0 1 1 0 0,1 0-1 0 0,0-1 0 0 0,-1 1 0 0 0,1-1 0 0 0,0 0 1 0 0,0 0-1 0 0,1 1 0 0 0,-1-1 0 0 0,4 2 0 0 0,-4-3-15 0 0,0 0 0 0 0,1 0-1 0 0,-1 0 1 0 0,0-1 0 0 0,1 1-1 0 0,-1-1 1 0 0,1 1 0 0 0,-1-1 0 0 0,0 0-1 0 0,1 0 1 0 0,-1 0 0 0 0,1 0-1 0 0,-1-1 1 0 0,1 1 0 0 0,-1-1-1 0 0,0 1 1 0 0,1-1 0 0 0,-1 0-1 0 0,0 0 1 0 0,1 0 0 0 0,-1 0-1 0 0,4-3 1 0 0,5-3-36 0 0,0 0 1 0 0,18-17-1 0 0,-25 21 16 0 0,37-38-1440 0 0,-21 20-2118 0 0,-1 3-3601 0 0,1 2-1756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7367 0 0,'1'4'568'0'0,"4"14"-648"0"0,8 28 1529 0 0,-4 3 3337 0 0,6 36 2330 0 0,-12-74-6016 0 0,0 0 1 0 0,4 10-1 0 0,3 6 1008 0 0,-8-22-1512 0 0,0 0 0 0 0,1 0 0 0 0,-1 1 0 0 0,1-2 0 0 0,0 1 0 0 0,5 5 0 0 0,-7-9-72 0 0,15-8 761 0 0,-13 5-1274 0 0,-1 0 0 0 0,0 0 0 0 0,0-1 0 0 0,0 1 0 0 0,-1-1 0 0 0,1 1 0 0 0,0-1 0 0 0,-1 0 0 0 0,0 0 0 0 0,0 0 0 0 0,0 0 0 0 0,2-5 0 0 0,5-42 17 0 0,-7 38-28 0 0,2-6 0 0 0,-1 1 0 0 0,1-22 0 0 0,-2-12-2316 0 0,-1 41 808 0 0,2-1 1 0 0,-1 1-1 0 0,1-1 1 0 0,1 1-1 0 0,4-13 1 0 0,-2 10-7724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4543 0 0,'1'2'354'0'0,"21"53"1836"0"0,-20-49-820 0 0,0 0-1 0 0,-1 1 0 0 0,0-1 1 0 0,0 1-1 0 0,-1-1 0 0 0,1 1 0 0 0,-2 7 1 0 0,3 23 3295 0 0,-1-33-4106 0 0,0 3 1025 0 0,1-10-1268 0 0,0-4-1434 0 0,3-6-4727 0 0,-1 0-1975 0 0</inkml:trace>
  <inkml:trace contextRef="#ctx0" brushRef="#br0" timeOffset="1">147 0 7631 0 0,'4'9'725'0'0,"-1"0"-1"0"0,4 17 0 0 0,1 43 6691 0 0,-7-52-5609 0 0,1 0-1 0 0,1 0 1 0 0,0 0-1 0 0,6 17 1 0 0,-8-32-902 0 0,0-1-815 0 0,-1 0-1 0 0,1 0 1 0 0,-1-1-1 0 0,1 1 1 0 0,-1 0-1 0 0,1 0 1 0 0,0 0-1 0 0,0 0 1 0 0,-1-1-1 0 0,1 1 1 0 0,2 1-1 0 0,-1-1 81 0 0,17 15 873 0 0,-18-15-707 0 0,2-1-71 0 0,1-1-212 0 0,0 1-1 0 0,0-1 1 0 0,0 0-1 0 0,0 0 1 0 0,0-1-1 0 0,0 1 1 0 0,0-1-1 0 0,-1 1 1 0 0,1-1-1 0 0,0-1 1 0 0,-1 1-1 0 0,1 0 1 0 0,-1-1-1 0 0,0 0 1 0 0,0 0 0 0 0,0 0-1 0 0,0 0 1 0 0,-1 0-1 0 0,5-7 1 0 0,-2 2-3 0 0,0-1-1 0 0,-1 0 1 0 0,0 0 0 0 0,0 0 0 0 0,-1-1 0 0 0,-1 1 0 0 0,1-1-1 0 0,-1 0 1 0 0,-1 0 0 0 0,1-13 0 0 0,-5 2-49 0 0,-1 14 0 0 0,2 5 0 0 0,-6-4 0 0 0,5 4 0 0 0,-2 0 0 0 0,-14 3 0 0 0,4 1-2113 0 0,-7 5-6444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11023 0 0,'5'11'696'0'0,"0"-1"1"0"0,-1 1-1 0 0,0 0 0 0 0,-1 0 0 0 0,4 22 0 0 0,-3-15 2225 0 0,7 23 0 0 0,-7-22-1231 0 0,-4-16-1345 0 0,1 0 0 0 0,-1 0 1 0 0,1 0-1 0 0,0 0 0 0 0,-1 0 0 0 0,1 0 0 0 0,0 0 0 0 0,1 0 0 0 0,1 3 0 0 0,21 28 1950 0 0,-22-33-1826 0 0,1 0-106 0 0,0-1-320 0 0,-1 1 0 0 0,1-1 0 0 0,0 0 0 0 0,0 1 0 0 0,0-1 1 0 0,0-1-1 0 0,0 1 0 0 0,0 0 0 0 0,0-1 0 0 0,0 1 0 0 0,0-1 1 0 0,0 0-1 0 0,0 0 0 0 0,-1 0 0 0 0,1-1 0 0 0,0 1 0 0 0,-1 0 1 0 0,1-1-1 0 0,-1 0 0 0 0,1 0 0 0 0,-1 0 0 0 0,0 0 0 0 0,0 0 0 0 0,0 0 1 0 0,0 0-1 0 0,0-1 0 0 0,0 1 0 0 0,-1-1 0 0 0,2-2 0 0 0,7-17-174 0 0,-1 0-1 0 0,-1-1 0 0 0,-1 0 1 0 0,-1 0-1 0 0,4-32 0 0 0,-3 13-376 0 0,-6 29 497 0 0,-2 11 12 0 0,1 0 1 0 0,0 1-1 0 0,0-1 0 0 0,0 0 1 0 0,1 0-1 0 0,-1 0 0 0 0,0 1 1 0 0,1-1-1 0 0,-1 0 0 0 0,1 0 1 0 0,-1 1-1 0 0,1-1 0 0 0,0 0 1 0 0,2-2-1 0 0,-3 3 203 0 0,-1 14 80 0 0,1 11 308 0 0,0 0 0 0 0,2 0 0 0 0,0 0 0 0 0,7 24 0 0 0,-6-19-588 0 0,1-18-4 0 0,5-3 0 0 0,1-4 0 0 0,-8-4-257 0 0,0 0 0 0 0,0 0 1 0 0,1 0-1 0 0,-1-1 0 0 0,0 1 0 0 0,0-1 0 0 0,0 0 1 0 0,1 0-1 0 0,-1 1 0 0 0,0-1 0 0 0,0 0 0 0 0,0-1 1 0 0,0 1-1 0 0,-1 0 0 0 0,1-1 0 0 0,0 1 1 0 0,2-3-1 0 0,0-1-1186 0 0,0 0 0 0 0,0 0 1 0 0,0 0-1 0 0,-1 0 0 0 0,4-9 1 0 0,2-7-6992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4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17535 0 0,'0'2'1352'0'0,"1"4"-1851"0"0,0-2 1407 0 0,-1 1 0 0 0,1 0 0 0 0,0 0 0 0 0,3 9 1 0 0,-3-13-646 0 0,0 1 0 0 0,-1-1 1 0 0,1 0-1 0 0,0 1 1 0 0,0-1-1 0 0,0 0 1 0 0,0 1-1 0 0,0-1 1 0 0,0 0-1 0 0,1 0 1 0 0,-1 0-1 0 0,0 0 0 0 0,0 0 1 0 0,1 0-1 0 0,-1-1 1 0 0,1 1-1 0 0,-1 0 1 0 0,1-1-1 0 0,-1 1 1 0 0,1-1-1 0 0,1 1 0 0 0,43 10 1207 0 0,-43-11-1309 0 0,0 2-29 0 0,2-1-38 0 0,0 1-1 0 0,0 0 1 0 0,-1 1 0 0 0,1-1 0 0 0,-1 1-1 0 0,1 0 1 0 0,-1 0 0 0 0,0 0-1 0 0,0 1 1 0 0,6 6 0 0 0,-9-9-37 0 0,0 1 0 0 0,-1-1 0 0 0,1 1 0 0 0,0 0 1 0 0,-1-1-1 0 0,1 1 0 0 0,-1 0 0 0 0,1 0 0 0 0,-1-1 1 0 0,0 1-1 0 0,0 0 0 0 0,0 0 0 0 0,0-1 0 0 0,0 1 1 0 0,0 4-1 0 0,-9 21 253 0 0,3-13-303 0 0,-1-1 1 0 0,-10 15-1 0 0,15-24-7 0 0,-2 0 0 0 0,1 0 1 0 0,0 0-1 0 0,-1 0 0 0 0,0 0 0 0 0,1-1 0 0 0,-1 0 1 0 0,-1 0-1 0 0,-8 5 0 0 0,-6 0 0 0 0,16-7 0 0 0,-8-1 0 0 0,10 0-88 0 0,0-1 0 0 0,0 1 0 0 0,0-1 0 0 0,0 1 0 0 0,0-1 0 0 0,0 1 0 0 0,0-1 0 0 0,0 0 0 0 0,0 0 0 0 0,0 1 0 0 0,0-1 1 0 0,0 0-1 0 0,1 0 0 0 0,-1 0 0 0 0,0 0 0 0 0,1 0 0 0 0,-1 0 0 0 0,1 0 0 0 0,-1 0 0 0 0,1 0 0 0 0,-1 0 0 0 0,1 0 0 0 0,-1-2 0 0 0,1 1-541 0 0,-1-1 0 0 0,1 1 1 0 0,0-1-1 0 0,0 1 0 0 0,0-1 0 0 0,0 1 0 0 0,0 0 1 0 0,1-1-1 0 0,-1 1 0 0 0,2-4 0 0 0,7-16-9567 0 0</inkml:trace>
  <inkml:trace contextRef="#ctx0" brushRef="#br0" timeOffset="1">304 15 14999 0 0,'0'-9'1336'0'0,"0"3"-664"0"0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27 7199 0 0,'0'-5'3057'0'0,"4"13"2392"0"0,14 2 2243 0 0,1-7-3866 0 0,-16-3-3705 0 0,0 0 0 0 0,-1 0 0 0 0,1 0 0 0 0,0 0 0 0 0,0-1 0 0 0,0 0 0 0 0,-1 1 0 0 0,1-1 0 0 0,0 0 0 0 0,-1-1 0 0 0,1 1 0 0 0,-1 0 0 0 0,1-1 0 0 0,-1 1 0 0 0,0-1 0 0 0,0 0 0 0 0,0 1 0 0 0,0-1 0 0 0,3-3 0 0 0,8-10 275 0 0,-13 15-396 0 0,0 0 0 0 0,0-1 0 0 0,0 1 0 0 0,0 0 0 0 0,0 0 0 0 0,0 0 0 0 0,0 0 0 0 0,0-1 0 0 0,0 1 0 0 0,0 0 0 0 0,0 0 0 0 0,0 0 0 0 0,0 0 0 0 0,0 0 0 0 0,0-1 0 0 0,0 1 0 0 0,0 0 0 0 0,0 0 0 0 0,-1 0 0 0 0,1 0 0 0 0,0 0 0 0 0,0 0 0 0 0,0-1 0 0 0,0 1 0 0 0,0 0 0 0 0,0 0 0 0 0,0 0 0 0 0,-1 0 0 0 0,1 0 0 0 0,0 0 0 0 0,0 0 0 0 0,0 0 0 0 0,0 0 0 0 0,0 0 0 0 0,-1 0 0 0 0,1 0 0 0 0,0 0 0 0 0,0 0 0 0 0,0 0 0 0 0,0 0 0 0 0,0 0 0 0 0,-1 0 0 0 0,1 0 0 0 0,0 0 0 0 0,0 0 0 0 0,0 0 0 0 0,0 0 0 0 0,-1 0 0 0 0,1 0 0 0 0,0 0 0 0 0,0 0 0 0 0,0 0 0 0 0,0 0 0 0 0,0 0 0 0 0,0 0 0 0 0,-1 0 0 0 0,1 1 0 0 0,0-1 0 0 0,0 0 0 0 0,0 0 0 0 0,0 0 0 0 0,-5 2-2 0 0,1 0 1 0 0,0 1-1 0 0,0-1 0 0 0,0 1 1 0 0,0 0-1 0 0,-6 6 1 0 0,-15 10-127 0 0,-174 81-531 0 0,-7 5 3194 0 0,194-96-2216 0 0,12-9-313 0 0,0 1-1 0 0,0-1 1 0 0,0 0 0 0 0,0 0 0 0 0,0 0 0 0 0,0 0 0 0 0,0 0-1 0 0,0 0 1 0 0,0 1 0 0 0,0-1 0 0 0,0 0 0 0 0,0 0 0 0 0,0 0-1 0 0,0 0 1 0 0,0 0 0 0 0,0 0 0 0 0,0 0 0 0 0,0 1 0 0 0,0-1-1 0 0,0 0 1 0 0,0 0 0 0 0,1 0 0 0 0,-1 0 0 0 0,0 0 0 0 0,0 0-1 0 0,0 0 1 0 0,0 0 0 0 0,0 0 0 0 0,0 0 0 0 0,0 1 0 0 0,0-1 0 0 0,1 0-1 0 0,-1 0 1 0 0,0 0 0 0 0,0 0 0 0 0,0 0 0 0 0,0 0 0 0 0,0 0-1 0 0,0 0 1 0 0,1 0 0 0 0,-1 0 0 0 0,0 0 0 0 0,0 0 0 0 0,0 0-1 0 0,0 0 1 0 0,0 0 0 0 0,1 0 0 0 0,28-3 351 0 0,-20 2-322 0 0,1 0-35 0 0,277-25 0 0 0,-127 22 0 0 0,31-2 0 0 0,-187 6-235 0 0,1-1 1 0 0,0 0-1 0 0,-1 0 1 0 0,1 0-1 0 0,-1-1 1 0 0,1 1-1 0 0,-1-1 1 0 0,5-3-1 0 0,-5 3-457 0 0,-1 0 1 0 0,0 0-1 0 0,0-1 0 0 0,0 0 1 0 0,0 1-1 0 0,0-1 0 0 0,0 0 1 0 0,-1-1-1 0 0,4-4 0 0 0,1-6-9504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40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57 24991 0 0,'0'0'2760'0'0,"-5"5"-1744"0"0,0-4 2672 0 0,3-10-3440 0 0,-1-1-184 0 0,2-3-64 0 0,1-1-8736 0 0,4-2-1752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01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45 425 2935 0 0,'-4'-6'35'0'0,"1"-1"0"0"0,-1 0 0 0 0,1 1 0 0 0,1-1 0 0 0,-1-1 0 0 0,-1-12 0 0 0,1-1 180 0 0,-1-22 0 0 0,-2-17 1124 0 0,3 41-761 0 0,0 0 0 0 0,2 0 0 0 0,0-24 0 0 0,1 23-306 0 0,0 15-54 0 0,0 0-1 0 0,0 0 1 0 0,1 1 0 0 0,-1-1-1 0 0,1 0 1 0 0,0 0 0 0 0,0 0 0 0 0,0 1-1 0 0,1-1 1 0 0,0 0 0 0 0,0 1 0 0 0,3-6-1 0 0,-3 8 64 0 0,0-1 0 0 0,0 1 0 0 0,0 0 0 0 0,0 0 0 0 0,1 0-1 0 0,-1 0 1 0 0,1 1 0 0 0,-1-1 0 0 0,1 1 0 0 0,0-1 0 0 0,-1 1 0 0 0,1 0-1 0 0,0 0 1 0 0,0 0 0 0 0,0 0 0 0 0,0 1 0 0 0,0-1 0 0 0,0 1 0 0 0,0 0-1 0 0,0 0 1 0 0,0 0 0 0 0,0 0 0 0 0,0 0 0 0 0,5 2 0 0 0,2 0 51 0 0,1 0 1 0 0,0 1-1 0 0,-1 0 0 0 0,0 1 1 0 0,16 8-1 0 0,-10-4 31 0 0,0 2 0 0 0,-1 0 1 0 0,-1 0-1 0 0,21 20 0 0 0,-14-9 337 0 0,35 46 0 0 0,62 87 1005 0 0,-103-136-1494 0 0,1 0-1 0 0,0-1 1 0 0,29 23-1 0 0,62 38 624 0 0,-46-35-331 0 0,-18-12 61 0 0,63 60 0 0 0,-45-39-95 0 0,-20-18-130 0 0,-17-16-133 0 0,0-1-1 0 0,2-2 1 0 0,28 15 0 0 0,-31-19-33 0 0,1-1 1 0 0,0-1 0 0 0,1-1 0 0 0,35 8 0 0 0,-13-8 251 0 0,71 3 1 0 0,-86-9-76 0 0,61-6-1 0 0,-75 2-238 0 0,-1-1-1 0 0,0-1 0 0 0,0 0 0 0 0,-1-2 1 0 0,19-7-1 0 0,200-90 229 0 0,-62 11-250 0 0,-100 51-69 0 0,-36 22-20 0 0,1 2 0 0 0,70-22 0 0 0,84-9 0 0 0,-60 16 0 0 0,-46 4 0 0 0,-56 17 0 0 0,0 2 0 0 0,43-8 0 0 0,39 5 0 0 0,-94 12 0 0 0,0 1 0 0 0,0 0 0 0 0,0 1 0 0 0,22 6 0 0 0,-27-5 0 0 0,32 8 0 0 0,0 2 0 0 0,49 21 0 0 0,3 13 0 0 0,-63-28 0 0 0,1-2 0 0 0,1-1 0 0 0,61 17 0 0 0,-60-25 0 0 0,1-1 0 0 0,0-1 0 0 0,0-3 0 0 0,1-1 0 0 0,-1-1 0 0 0,1-3 0 0 0,-1-1 0 0 0,0-2 0 0 0,0-1 0 0 0,0-2 0 0 0,44-16 0 0 0,40-17 0 0 0,55-20 0 0 0,-128 42 0 0 0,71-40 0 0 0,-87 40 0 0 0,12-8 0 0 0,1 2 0 0 0,1 3 0 0 0,51-18 0 0 0,79-8 0 0 0,-123 37 0 0 0,-15 3 0 0 0,62-5 0 0 0,-73 12 0 0 0,1 2 0 0 0,-1 1 0 0 0,48 9 0 0 0,79 31 0 0 0,-100-24 0 0 0,59 29 0 0 0,-77-29 0 0 0,71 29 0 0 0,-84-38 0 0 0,-1-1 0 0 0,46 8 0 0 0,-17-9 0 0 0,1-3 0 0 0,-1-1 0 0 0,1-3 0 0 0,-1-2 0 0 0,59-11 0 0 0,-63 3 0 0 0,0-3 0 0 0,47-18 0 0 0,3-2 0 0 0,284-73 0 0 0,-348 97 0 0 0,1 1 0 0 0,0 2 0 0 0,1 1 0 0 0,-1 2 0 0 0,1 2 0 0 0,-1 1 0 0 0,1 1 0 0 0,0 3 0 0 0,61 12 0 0 0,-70-8 0 0 0,0 2 0 0 0,38 18 0 0 0,-43-16 0 0 0,-1 1 0 0 0,31 23 0 0 0,-28-17 0 0 0,28 14 0 0 0,-24-18 0 0 0,1-2 0 0 0,0-1 0 0 0,1-1 0 0 0,1-2 0 0 0,45 9 0 0 0,-27-11 0 0 0,1-1 0 0 0,87-2 0 0 0,-113-6 0 0 0,1 0 0 0 0,42-11 0 0 0,47-20 0 0 0,-66 19 0 0 0,26-9 0 0 0,112-50 0 0 0,-184 72 0 0 0,221-100 0 0 0,-152 73 0 0 0,88-23 0 0 0,44 6 0 0 0,-170 41 0 0 0,0 0 0 0 0,0 3 0 0 0,0 0 0 0 0,42 6 0 0 0,-10 3 0 0 0,-1 3 0 0 0,68 21 0 0 0,-56-14 0 0 0,-36-9 0 0 0,-16-4 0 0 0,0-2 0 0 0,0-1 0 0 0,1 0 0 0 0,45-4 0 0 0,97-20 0 0 0,-146 18 0 0 0,271-68 0 0 0,-152 33 0 0 0,-58 21 0 0 0,1 3 0 0 0,159-6 0 0 0,-214 21 0 0 0,0 1 0 0 0,-1 1 0 0 0,40 9 0 0 0,80 26 0 0 0,-51-11 0 0 0,55 16 0 0 0,-76-14 0 0 0,-28-9 0 0 0,39 16 0 0 0,14 5 0 0 0,258 64 0 0 0,-203-75 0 0 0,-140-27 0 0 0,24 2 0 0 0,66-1 0 0 0,42-11 0 0 0,-120 6 0 0 0,258-41 0 0 0,-175 27 0 0 0,169-5 0 0 0,-219 21 0 0 0,1 3 0 0 0,-1 2 0 0 0,-1 3 0 0 0,1 2 0 0 0,-2 3 0 0 0,62 23 0 0 0,-6 5 0 0 0,41 13 0 0 0,-126-48 0 0 0,0-1 0 0 0,0-1 0 0 0,0-2 0 0 0,54-2 0 0 0,-23-4 0 0 0,78-18 0 0 0,-111 16 0 0 0,-1-1 0 0 0,1-2 0 0 0,25-12 0 0 0,73-41 0 0 0,9-4 0 0 0,-85 44 0 0 0,-6 3 0 0 0,46-14 0 0 0,-52 22 0 0 0,126-32 0 0 0,-143 39 0 0 0,-1 2 0 0 0,0 0 0 0 0,1 2 0 0 0,-1 0 0 0 0,1 1 0 0 0,32 5 0 0 0,-11 5 0 0 0,0 2 0 0 0,65 29 0 0 0,16 7 0 0 0,-46-22 0 0 0,42 13 0 0 0,-77-31 0 0 0,1-1 0 0 0,-1-3 0 0 0,1-1 0 0 0,0-2 0 0 0,62-4 0 0 0,-86 0 0 0 0,19 0 0 0 0,1-2 0 0 0,51-13 0 0 0,45-28 0 0 0,-108 35 0 0 0,57-15 0 0 0,149-25 0 0 0,-101 27 0 0 0,-109 19 0 0 0,35-1 0 0 0,-17 2 0 0 0,-20 2 0 0 0,0 0 0 0 0,0 2 0 0 0,0 0 0 0 0,-1 1 0 0 0,1 1 0 0 0,33 10 0 0 0,-22-3 0 0 0,0 2 0 0 0,-1 0 0 0 0,38 23 0 0 0,-43-19 0 0 0,30 24 0 0 0,-36-25 0 0 0,44 41 0 0 0,-46-38 0 0 0,41 30 0 0 0,-38-35 0 0 0,0 0 0 0 0,2-1 0 0 0,-1-2 0 0 0,2 0 0 0 0,-1-1 0 0 0,1-1 0 0 0,1-2 0 0 0,-1 0 0 0 0,1-1 0 0 0,0-1 0 0 0,0-2 0 0 0,32 0 0 0 0,-15-3 0 0 0,-1-2 0 0 0,74-16 0 0 0,78-31 0 0 0,-104 26 0 0 0,-17 3 0 0 0,86-19 0 0 0,-140 37 0 0 0,116-18 0 0 0,-104 18 0 0 0,0 2 0 0 0,46 3 0 0 0,-8 3 0 0 0,245 29 0 0 0,-288-31-302 0 0,-1-1 1 0 0,1 0-1 0 0,0-2 1 0 0,0-1-1 0 0,0-1 1 0 0,32-6-1 0 0,-42 5-230 0 0,-1-1 0 0 0,0 0 0 0 0,-1-1 0 0 0,1 0 0 0 0,-1-1 0 0 0,0 0 0 0 0,0-1-1 0 0,-1-1 1 0 0,0 1 0 0 0,0-2 0 0 0,-1 0 0 0 0,15-16 0 0 0,-10 8-9664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0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1437 6391 0 0,'0'0'492'0'0,"2"0"-322"0"0,22 0-15 0 0,76 3 1128 0 0,35 8 3254 0 0,46 6 650 0 0,106 23 1028 0 0,146 8-2594 0 0,-185-45-2219 0 0,-135-4-832 0 0,88-1 726 0 0,390-56 0 0 0,-186-3-1144 0 0,-343 54-152 0 0,37-6 0 0 0,168 1 0 0 0,-157 18 0 0 0,0 5 0 0 0,192 44 0 0 0,16 35 0 0 0,-266-69 0 0 0,0 3 0 0 0,64 40 0 0 0,-45-26 0 0 0,1-3 0 0 0,139 47 0 0 0,-127-55 0 0 0,154 30 0 0 0,-163-47 0 0 0,1-3 0 0 0,115-6 0 0 0,-115-7 0 0 0,117-27 0 0 0,-94 14 0 0 0,273-76 0 0 0,-129 27 0 0 0,79-10 0 0 0,-253 64 0 0 0,0 4 0 0 0,76-2 0 0 0,-73 7 0 0 0,-16 2 0 0 0,1 4 0 0 0,0 2 0 0 0,81 14 0 0 0,190 34 0 0 0,21-9 0 0 0,-276-38 0 0 0,-1-3 0 0 0,0-3 0 0 0,1-3 0 0 0,98-20 0 0 0,224-47 0 0 0,-253 45 0 0 0,36-6 0 0 0,141 3 0 0 0,-274 30 0 0 0,-1 1 0 0 0,1 2 0 0 0,-1 2 0 0 0,0 3 0 0 0,50 14 0 0 0,-42-7 0 0 0,0 3 0 0 0,-2 3 0 0 0,-1 1 0 0 0,0 2 0 0 0,86 60 0 0 0,-8 5 0 0 0,-94-69 0 0 0,0-1 0 0 0,37 14 0 0 0,-68-32 0 0 0,26 11 0 0 0,0-2 0 0 0,0 0 0 0 0,33 5 0 0 0,-48-12 0 0 0,122 17 0 0 0,-113-19 0 0 0,1 0 0 0 0,-1-1 0 0 0,1-1 0 0 0,24-5 0 0 0,-45 5 0 0 0,36-5 0 0 0,63-21 0 0 0,-21 0 0 0 0,99-38 0 0 0,-7-14 0 0 0,-147 66 0 0 0,1 1 0 0 0,0 1 0 0 0,1 1 0 0 0,0 1 0 0 0,40-7 0 0 0,-45 13 0 0 0,-1 0 0 0 0,1 1 0 0 0,1 2 0 0 0,-1 0 0 0 0,0 1 0 0 0,0 1 0 0 0,33 8 0 0 0,-35-5 0 0 0,-6-2 0 0 0,0 0 0 0 0,-1 1 0 0 0,1 1 0 0 0,-1 0 0 0 0,15 8 0 0 0,-12-4 0 0 0,2 2 0 0 0,33 23 0 0 0,-19-8 0 0 0,62 52 0 0 0,-76-62 0 0 0,2-1 0 0 0,-1-1 0 0 0,2-1 0 0 0,0-1 0 0 0,1 0 0 0 0,0-2 0 0 0,42 14 0 0 0,-13-9 0 0 0,2-3 0 0 0,76 9 0 0 0,-57-13 0 0 0,0-4 0 0 0,1-2 0 0 0,84-11 0 0 0,-137 8 0 0 0,232-31 0 0 0,-173 20 0 0 0,1 2 0 0 0,87 3 0 0 0,121 2 0 0 0,-213-4 0 0 0,-27 2 0 0 0,14-1 0 0 0,-1-3 0 0 0,119-38 0 0 0,-153 38 0 0 0,0 0 0 0 0,-1-2 0 0 0,0-1 0 0 0,-2 0 0 0 0,31-24 0 0 0,105-101 0 0 0,-144 124 0 0 0,43-47 0 0 0,-42 42 0 0 0,1 1 0 0 0,31-26 0 0 0,-28 29 0 0 0,-2 0 0 0 0,1-2 0 0 0,-2 0 0 0 0,0 0 0 0 0,25-37 0 0 0,-22 23 0 0 0,-3 0 0 0 0,0-1 0 0 0,-2 0 0 0 0,-2-1 0 0 0,-1-1 0 0 0,9-37 0 0 0,-15 45 0 0 0,0 0 0 0 0,-2 0 0 0 0,-1 0 0 0 0,-1-1 0 0 0,-1-36 0 0 0,-9 2 0 0 0,-28-118 0 0 0,30 162 0 0 0,-1 0 0 0 0,0 0 0 0 0,-2 1 0 0 0,0 0 0 0 0,0 0 0 0 0,-2 0 0 0 0,0 1 0 0 0,-1 1 0 0 0,0 0 0 0 0,-2 0 0 0 0,-15-14 0 0 0,2 6 0 0 0,-1 0 0 0 0,-1 2 0 0 0,-1 1 0 0 0,-1 1 0 0 0,-35-16 0 0 0,-10-1 0 0 0,-1 3 0 0 0,-2 3 0 0 0,-85-21 0 0 0,84 32 0 0 0,-330-68 0 0 0,-139 44 0 0 0,-95 61 0 0 0,435-6 0 0 0,-5 0 0 0 0,-204 11 0 0 0,126-10 0 0 0,70-1 0 0 0,-142 9 0 0 0,101-2 0 0 0,-95 8 0 0 0,45 20 0 0 0,194-26 0 0 0,66-11 0 0 0,1 3 0 0 0,-57 21 0 0 0,-95 49 0 0 0,158-62 0 0 0,0 3 0 0 0,-80 57 0 0 0,108-68 0 0 0,1 1 0 0 0,1 0 0 0 0,0 1 0 0 0,1 0 0 0 0,-21 30 0 0 0,18-19 0 0 0,1 2 0 0 0,1-1 0 0 0,-11 33 0 0 0,18-43 0 0 0,2 1 0 0 0,0 0 0 0 0,-5 27 0 0 0,9-28 0 0 0,0 1 0 0 0,1-1 0 0 0,1 1 0 0 0,1-1 0 0 0,5 35 0 0 0,-2-32 0 0 0,1-1 0 0 0,0 0 0 0 0,2-1 0 0 0,0 1 0 0 0,1-1 0 0 0,0 0 0 0 0,2-1 0 0 0,0 0 0 0 0,1-1 0 0 0,0 0 0 0 0,2-1 0 0 0,0 0 0 0 0,0 0 0 0 0,2-2 0 0 0,-1 0 0 0 0,2 0 0 0 0,0-2 0 0 0,0 0 0 0 0,23 12 0 0 0,29 10 0 0 0,1-3 0 0 0,1-3 0 0 0,1-4 0 0 0,107 22 0 0 0,-113-36 0 0 0,113-1 0 0 0,-111-6 0 0 0,278-9 0 0 0,-184 1 0 0 0,578 9 0 0 0,-493 1 0 0 0,-39 0 0 0 0,158 1 0 0 0,-138-2 0 0 0,258 37 0 0 0,-254-3 0 0 0,-176-25 0 0 0,0 2 0 0 0,62 26 0 0 0,-21 1 0 0 0,92 34 0 0 0,-9-6 0 0 0,89 29 0 0 0,-179-74 0 0 0,0-5 0 0 0,144 14 0 0 0,-112-25 0 0 0,176-11 0 0 0,-142-12 0 0 0,-51 4 0 0 0,336-47 0 0 0,-324 40 0 0 0,111-26 0 0 0,-39 6 0 0 0,79-17 0 0 0,-7 2 0 0 0,26-3 0 0 0,-12 2 0 0 0,260-30 0 0 0,-193 59 0 0 0,-268 25 0 0 0,145 20 0 0 0,68 37 0 0 0,-102-10 0 0 0,142 32 0 0 0,-232-59 0 0 0,-2-1 0 0 0,110 9 0 0 0,-67-21 0 0 0,211-16 0 0 0,-249-1 0 0 0,0-4 0 0 0,179-51 0 0 0,-228 49-2111 0 0,-3-2-4806 0 0,-4-1-3279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06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2 384 5959 0 0,'0'0'16'0'0,"0"0"0"0"0,0 0 0 0 0,-1 1-1 0 0,1-1 1 0 0,0 0 0 0 0,0 0 0 0 0,0 1-1 0 0,0-1 1 0 0,0 0 0 0 0,0 0 0 0 0,0 1 0 0 0,0-1-1 0 0,0 0 1 0 0,0 0 0 0 0,0 1 0 0 0,0-1-1 0 0,0 0 1 0 0,0 0 0 0 0,0 1 0 0 0,0-1-1 0 0,0 0 1 0 0,0 0 0 0 0,0 1 0 0 0,0-1-1 0 0,0 0 1 0 0,1 0 0 0 0,-1 1 0 0 0,0-1-1 0 0,0 0 1 0 0,0 0 0 0 0,0 0 0 0 0,0 1-1 0 0,1-1 1 0 0,-1 0 0 0 0,0 0 0 0 0,0 0 0 0 0,0 0-1 0 0,1 1 1 0 0,3 1-10 0 0,1-1-1 0 0,-1 1 1 0 0,1-1-1 0 0,0 0 1 0 0,-1 0-1 0 0,1 0 1 0 0,7 0-1 0 0,10 2 72 0 0,2 4 625 0 0,0 1-1 0 0,42 20 0 0 0,20 7 2882 0 0,42 9 329 0 0,-112-39-3586 0 0,134 33 2451 0 0,-47-14-548 0 0,44 9 708 0 0,-113-28-2232 0 0,1-1 1 0 0,47 0-1 0 0,-1-6-45 0 0,1-3 0 0 0,-1-4-1 0 0,-1-4 1 0 0,96-26 0 0 0,284-106 760 0 0,-354 108-1036 0 0,171-36 1 0 0,-220 63-300 0 0,1 1 0 0 0,0 4 0 0 0,0 1 1 0 0,0 4-1 0 0,0 2 0 0 0,92 14 0 0 0,53 34-80 0 0,-158-34-5 0 0,-1 1-1 0 0,60 33 1 0 0,33 36 0 0 0,-6-3 0 0 0,185 73 0 0 0,-258-133 0 0 0,1-3 0 0 0,0-3 0 0 0,106 17 0 0 0,-79-25 0 0 0,1-3 0 0 0,156-10 0 0 0,-123-8 0 0 0,173-41 0 0 0,-100 2 0 0 0,-96 24 0 0 0,0 0 0 0 0,-2-4 0 0 0,110-52 0 0 0,64-35 0 0 0,128-66 0 0 0,32-14 0 0 0,-383 178 0 0 0,-15 7 0 0 0,0 2 0 0 0,1 0 0 0 0,0 3 0 0 0,0 0 0 0 0,1 2 0 0 0,0 1 0 0 0,0 2 0 0 0,1 2 0 0 0,36 2 0 0 0,-36 1 0 0 0,0 2 0 0 0,-1 2 0 0 0,0 1 0 0 0,0 1 0 0 0,-1 2 0 0 0,0 1 0 0 0,0 1 0 0 0,45 26 0 0 0,12 14 0 0 0,127 67 0 0 0,109 24 0 0 0,-294-133 0 0 0,0-1 0 0 0,1-2 0 0 0,51 5 0 0 0,-33-8 0 0 0,81-4 0 0 0,-83-4 0 0 0,0-3 0 0 0,67-17 0 0 0,91-38 0 0 0,-141 41 0 0 0,141-56 0 0 0,-109 39 0 0 0,-58 24 0 0 0,0 3 0 0 0,0 1 0 0 0,1 2 0 0 0,44-3 0 0 0,165 0 0 0 0,-132 8 0 0 0,461 18 0 0 0,-476-3 0 0 0,157 40 0 0 0,-92-15 0 0 0,-112-25 0 0 0,144 20 0 0 0,199-24-2693 0 0,-87-5-3642 0 0,-208 2-3861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7:22.4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1577 516 7223 0 0,'-26'-62'555'0'0,"25"60"-490"0"0,1 0 0 0 0,-1 0-1 0 0,0 0 1 0 0,1 0 0 0 0,-1 0 0 0 0,0 1-1 0 0,0-1 1 0 0,-1 0 0 0 0,1 0 0 0 0,0 1 0 0 0,-3-4-1 0 0,1 3 239 0 0,1 1 166 0 0,2 0-350 0 0,-1 0 0 0 0,1 0-1 0 0,-1 0 1 0 0,1 0 0 0 0,-1 0 0 0 0,0 0-1 0 0,0 1 1 0 0,1-1 0 0 0,-1 0-1 0 0,0 0 1 0 0,-1 0 0 0 0,-1-1 219 0 0,-12-11 2517 0 0,10 10-1450 0 0,-26-11-160 0 0,-2 2-1 0 0,0 1 1 0 0,0 1 0 0 0,0 2 0 0 0,-2 1-1 0 0,-64-4 1 0 0,78 11-708 0 0,1 1 0 0 0,-1 1-1 0 0,1 0 1 0 0,0 2 0 0 0,-36 10 0 0 0,-95 44 1478 0 0,122-45-1658 0 0,-131 61 1861 0 0,123-53-1950 0 0,0 1 1 0 0,-36 30-1 0 0,44-27-256 0 0,2 0 1 0 0,1 1-1 0 0,-30 40 1 0 0,-58 95 20 0 0,62-84-28 0 0,12-18-5 0 0,-47 97 0 0 0,77-136 0 0 0,2 1 0 0 0,0 0 0 0 0,1 1 0 0 0,2-1 0 0 0,0 1 0 0 0,1 1 0 0 0,1-1 0 0 0,1 1 0 0 0,1 38 0 0 0,3-47 0 0 0,-1-1 0 0 0,2 1 0 0 0,0 0 0 0 0,0-1 0 0 0,1 0 0 0 0,1 0 0 0 0,8 17 0 0 0,-8-21 0 0 0,1 1 0 0 0,0-1 0 0 0,1 0 0 0 0,-1-1 0 0 0,2 1 0 0 0,-1-2 0 0 0,1 1 0 0 0,0-1 0 0 0,1 0 0 0 0,10 6 0 0 0,5 1 0 0 0,2-2 0 0 0,47 17 0 0 0,-57-23 0 0 0,12 3 0 0 0,55 10 0 0 0,-34-10 0 0 0,119 13 0 0 0,-103-15 0 0 0,322 19 0 0 0,-147-32 0 0 0,-33-1 0 0 0,242-1 0 0 0,-371 6 0 0 0,628-56 0 0 0,-133-4 0 0 0,-476 53 0 0 0,380-34 0 0 0,-259 19 0 0 0,189-16 0 0 0,-360 34 0 0 0,1-2 0 0 0,-2-2 0 0 0,57-21 0 0 0,-55 17 0 0 0,-33 10 0 0 0,-1-1 0 0 0,20-8 0 0 0,-4-1 0 0 0,-14 7 0 0 0,0-1 0 0 0,29-18 0 0 0,-25 12 0 0 0,40-20 0 0 0,-42 26 0 0 0,-1-1 0 0 0,0-1 0 0 0,28-23 0 0 0,12-12 0 0 0,-26 16 0 0 0,-24 22 0 0 0,-1 1 0 0 0,14-10 0 0 0,-4 4 0 0 0,-2 0 0 0 0,1-1 0 0 0,-2-1 0 0 0,15-17 0 0 0,-21 21 0 0 0,0-2 0 0 0,0 1 0 0 0,-1-1 0 0 0,-1 0 0 0 0,0 0 0 0 0,0 0 0 0 0,4-21 0 0 0,-7 22 0 0 0,0-1 0 0 0,-1 1 0 0 0,0 0 0 0 0,0 0 0 0 0,-1-1 0 0 0,-1 1 0 0 0,0-1 0 0 0,-1 1 0 0 0,-4-18 0 0 0,1 13 0 0 0,0-1 0 0 0,-1 1 0 0 0,-1 1 0 0 0,0-1 0 0 0,-16-23 0 0 0,5 15 0 0 0,-1 0 0 0 0,-1 2 0 0 0,-1 0 0 0 0,0 1 0 0 0,-2 1 0 0 0,0 1 0 0 0,-44-26 0 0 0,-25-9 0 0 0,-1 4 0 0 0,-158-59 0 0 0,169 80 0 0 0,0 4 0 0 0,-2 4 0 0 0,-95-12 0 0 0,55 19 0 0 0,-191 1 0 0 0,-157 45 0 0 0,76-1 0 0 0,-342-49 0 0 0,658 12 0 0 0,-308-36 0 0 0,151 3 0 0 0,-592-83 0 0 0,294 83-3069 0 0,418 41-4254 0 0,14 2-2309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16.9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27615 0 0,'4'5'697'0'0,"-1"0"0"0"0,2 0-1 0 0,8 8 1 0 0,-9-10-657 0 0,0 1-1 0 0,0 0 1 0 0,-1 0-1 0 0,0 1 1 0 0,5 5-1 0 0,68 121 1096 0 0,-61-107-960 0 0,1 0 0 0 0,20 21 0 0 0,-30-37-131 0 0,1 0 0 0 0,0-1-1 0 0,1 0 1 0 0,0-1 0 0 0,0 0-1 0 0,0 0 1 0 0,1 0 0 0 0,0-1 0 0 0,10 4-1 0 0,-10-8-16 0 0,14-3-23 0 0,3-4-4 0 0,-19 3 0 0 0,0 0 0 0 0,0 0 0 0 0,0-1 0 0 0,0 0 0 0 0,-1-1 0 0 0,1 1 0 0 0,-1-1 0 0 0,0-1 0 0 0,8-9 0 0 0,1-3 0 0 0,23-38 0 0 0,-24 33 0 0 0,21-24 0 0 0,-30 41 0 0 0,1-1 0 0 0,0 1 0 0 0,1 1 0 0 0,-1-1 0 0 0,1 1 0 0 0,0 0 0 0 0,14-7 0 0 0,-16 9 0 0 0,-1 1 0 0 0,20-2 0 0 0,-18 4 0 0 0,0-1 0 0 0,0 1 0 0 0,-1 1 0 0 0,1-1 0 0 0,0 1 0 0 0,0 0 0 0 0,-1 1 0 0 0,1-1 0 0 0,-1 1 0 0 0,8 3 0 0 0,8 6 0 0 0,25 14 0 0 0,-30-15 0 0 0,-3-1 0 0 0,19 15 0 0 0,-22-15 0 0 0,0-1 0 0 0,1 0 0 0 0,13 6 0 0 0,-23-13 0 0 0,10 4 0 0 0,22 9 0 0 0,-30-13 0 0 0,1 0 0 0 0,0-1 0 0 0,-1 1 0 0 0,1-1 0 0 0,0 1 0 0 0,0-1 0 0 0,-1 0 0 0 0,1 0 0 0 0,0-1 0 0 0,4 0 0 0 0,8-3 0 0 0,2-1 0 0 0,2-5 0 0 0,-10 4 0 0 0,-1 0 0 0 0,0-1 0 0 0,16-14 0 0 0,8-8 0 0 0,-22 21 0 0 0,-1 5-73 0 0,-8 2-307 0 0,-1 3-131 0 0,0 0-123 0 0,2 3 644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18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1341 3655 0 0,'4'-2'278'0'0,"29"-29"1278"0"0,38-43 1 0 0,-41 42 2404 0 0,63-56 1 0 0,-66 67-3056 0 0,6-5 502 0 0,1 1 1 0 0,68-37 0 0 0,-69 46-201 0 0,60-21 1 0 0,-79 33-896 0 0,-1 1 0 0 0,1 0 0 0 0,0 1 1 0 0,0 0-1 0 0,0 1 0 0 0,1 1 0 0 0,22 2 0 0 0,-8 0 117 0 0,28-1 0 0 0,-12-1-146 0 0,-34 0-194 0 0,1-1 1 0 0,-1 0-1 0 0,1-1 1 0 0,-1 0-1 0 0,20-7 0 0 0,53-25 379 0 0,-78 31-433 0 0,28-14 317 0 0,0-2 1 0 0,42-32-1 0 0,42-24 589 0 0,-104 68-757 0 0,0 1 0 0 0,0 0-1 0 0,1 0 1 0 0,-1 2 0 0 0,1 0 0 0 0,30-4 0 0 0,-30 7-53 0 0,-1 1 1 0 0,0 0-1 0 0,0 2 0 0 0,1-1 1 0 0,-1 2-1 0 0,0 0 1 0 0,-1 0-1 0 0,1 1 1 0 0,21 10-1 0 0,5 5 341 0 0,64 43-1 0 0,-44-25-493 0 0,-27-16 25 0 0,34 26 1 0 0,-50-34-5 0 0,0-2 0 0 0,1 0 0 0 0,1-1 0 0 0,0-1 0 0 0,0-1 0 0 0,1 0 0 0 0,0-1 0 0 0,0-2 0 0 0,22 4 0 0 0,-22-7 0 0 0,0 0 0 0 0,22-2 0 0 0,-23-1 0 0 0,0 2 0 0 0,27 3 0 0 0,-30-1 0 0 0,-1 1 0 0 0,0 1 0 0 0,0 0 0 0 0,15 8 0 0 0,53 32 0 0 0,-24-12 0 0 0,-27-16 0 0 0,7 4 0 0 0,43 16 0 0 0,-68-32 0 0 0,0 0 0 0 0,1-1 0 0 0,-1-1 0 0 0,1 0 0 0 0,0-1 0 0 0,30 1 0 0 0,-21-5 0 0 0,0 0 0 0 0,0-1 0 0 0,0-2 0 0 0,38-11 0 0 0,-8-2 0 0 0,-16 5 0 0 0,0 1 0 0 0,55-9 0 0 0,-78 20 0 0 0,0-2 0 0 0,0 0 0 0 0,0-1 0 0 0,0 0 0 0 0,-1-1 0 0 0,1-1 0 0 0,-1 0 0 0 0,-1-1 0 0 0,1 0 0 0 0,-1-2 0 0 0,0 1 0 0 0,-1-1 0 0 0,13-13 0 0 0,-7 3 0 0 0,-2-2 0 0 0,0 0 0 0 0,-1 0 0 0 0,16-31 0 0 0,19-27 0 0 0,-42 67 0 0 0,2 0 0 0 0,-1 1 0 0 0,2 0 0 0 0,13-12 0 0 0,-15 16 0 0 0,1 1 0 0 0,0-1 0 0 0,0 2 0 0 0,1-1 0 0 0,-1 1 0 0 0,1 1 0 0 0,0 0 0 0 0,1 0 0 0 0,-1 1 0 0 0,17-2 0 0 0,9 2 0 0 0,73 1 0 0 0,-58 3 0 0 0,16-1 0 0 0,219-7 0 0 0,-268 4 0 0 0,24-6 0 0 0,-28 5 0 0 0,1 1 0 0 0,25-2 0 0 0,19 5 0 0 0,0 4 0 0 0,-1 2 0 0 0,110 25 0 0 0,-31-5 0 0 0,-105-20 0 0 0,17-4 0 0 0,-40-2 0 0 0,0 0 0 0 0,17-4 0 0 0,3-4 0 0 0,-1-2 0 0 0,54-24 0 0 0,-63 23 0 0 0,32-21 0 0 0,-37 22 0 0 0,0 1 0 0 0,0 0 0 0 0,26-10 0 0 0,-12 5 0 0 0,-27 12 0 0 0,0 0 0 0 0,1 1 0 0 0,-1-1 0 0 0,1 1 0 0 0,-1 0 0 0 0,1 0 0 0 0,-1 0 0 0 0,1 0 0 0 0,0 0 0 0 0,0 1 0 0 0,-1-1 0 0 0,1 1 0 0 0,0-1 0 0 0,0 1 0 0 0,0 0 0 0 0,0 0 0 0 0,-1 1 0 0 0,1-1 0 0 0,0 0 0 0 0,3 2 0 0 0,8 3 0 0 0,-1 2 0 0 0,0-1 0 0 0,-1 1 0 0 0,20 15 0 0 0,11 6 0 0 0,-23-17 0 0 0,42 14 0 0 0,-15-6 0 0 0,-36-14 0 0 0,1-1 0 0 0,0 0 0 0 0,-1-1 0 0 0,1 0 0 0 0,19 2 0 0 0,-13-4 0 0 0,1-1 0 0 0,33-4 0 0 0,-19 0 0 0 0,1-1 0 0 0,-2-2 0 0 0,1-1 0 0 0,-1-1 0 0 0,0-2 0 0 0,-1-1 0 0 0,0-2 0 0 0,-1-1 0 0 0,52-34 0 0 0,-32 9 0 0 0,-2-2 0 0 0,54-62 0 0 0,23-20 0 0 0,-90 92 0 0 0,2 2 0 0 0,0 2 0 0 0,2 1 0 0 0,65-33 0 0 0,-82 50 0 0 0,1 0 0 0 0,0 2 0 0 0,0 1 0 0 0,1 0 0 0 0,0 2 0 0 0,0 1 0 0 0,0 1 0 0 0,1 0 0 0 0,-1 2 0 0 0,38 3 0 0 0,150 34 0 0 0,-153-24 0 0 0,-33-7-528 0 0,1-2 1 0 0,-1 0-1 0 0,47-3 0 0 0,-42-3-1778 0 0,0 0 1 0 0,58-16-1 0 0,-28 1-7890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7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0 434 3247 0 0,'0'0'120'0'0,"0"1"-1"0"0,0-1 1 0 0,0 0-1 0 0,0 1 0 0 0,0-1 1 0 0,0 0-1 0 0,0 1 1 0 0,0-1-1 0 0,0 0 0 0 0,3 4 1433 0 0,-3-4-1432 0 0,1 0-1 0 0,-1 0 1 0 0,0 1-1 0 0,1-1 0 0 0,-1 0 1 0 0,0 0-1 0 0,1 0 0 0 0,-1 0 1 0 0,16 0 2196 0 0,23-14 218 0 0,-28 9-1410 0 0,33-9 2783 0 0,66-12 0 0 0,48 1-315 0 0,-133 21-3010 0 0,84-8 2506 0 0,170 1 0 0 0,109 28-1412 0 0,-321-13-1795 0 0,512 10 123 0 0,-337-26-4 0 0,-195 6 0 0 0,1-2 0 0 0,91-28 0 0 0,-130 33-54 0 0,1 0 0 0 0,-1-1 0 0 0,0-1 0 0 0,0 0 0 0 0,0 0 0 0 0,-1 0 1 0 0,1-1-1 0 0,-1-1 0 0 0,-1 1 0 0 0,1-1 0 0 0,-1-1 0 0 0,0 1 0 0 0,-1-1 0 0 0,0 0 0 0 0,0-1 0 0 0,-1 1 0 0 0,0-1 0 0 0,0 0 0 0 0,-1 0 1 0 0,0-1-1 0 0,-1 0 0 0 0,0 1 0 0 0,0-1 0 0 0,-1 0 0 0 0,-1 0 0 0 0,1-17 0 0 0,-2-14-7518 0 0,-4-4-2624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6.6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1 171 5383 0 0,'0'0'416'0'0,"2"-1"-272"0"0,8-5-73 0 0,-3 2 764 0 0,-1 0 0 0 0,1 1 1 0 0,0 0-1 0 0,0 0 0 0 0,0 0 0 0 0,14-2 1 0 0,61-5 4738 0 0,125 3 0 0 0,-103 5-2929 0 0,145-11 174 0 0,-67 3-1046 0 0,-109 6-926 0 0,107-2 704 0 0,269-23-1428 0 0,-319 5-123 0 0,-129 23 0 0 0,42-9 0 0 0,-28 2 0 0 0,-10 2 0 0 0,-4-3-1456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8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5039 0 0,'0'2'388'0'0,"11"164"5882"0"0,-2-14-1129 0 0,11 268-1160 0 0,-12-178-3423 0 0,-4 97 206 0 0,-4-254-666 0 0,-6 272 291 0 0,-1-2 14 0 0,31 163 884 0 0,-2-136-103 0 0,-19-215-535 0 0,0 164 520 0 0,-6-65-393 0 0,2-241-632 0 0,2 0 0 0 0,1 0-1 0 0,9 43 1 0 0,-10-63-522 0 0,1 1 0 0 0,-1-1-1 0 0,1 0 1 0 0,1 0 0 0 0,2 6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20095 0 0,'0'0'1552'0'0,"2"2"-1007"0"0,3 1-188 0 0,0 1-1 0 0,-1-1 0 0 0,0 1 0 0 0,0 0 1 0 0,0 0-1 0 0,0 1 0 0 0,-1-1 0 0 0,1 1 1 0 0,-1 0-1 0 0,0 0 0 0 0,-1 0 0 0 0,1 0 1 0 0,-1 0-1 0 0,0 0 0 0 0,0 1 0 0 0,-1-1 1 0 0,1 1-1 0 0,-1 0 0 0 0,0-1 0 0 0,-1 9 1 0 0,-1 7 72 0 0,-1-1 1 0 0,-1 0-1 0 0,-6 21 1 0 0,-22 58 128 0 0,2-3-705 0 0,16-37-3017 0 0,10-36-5354 0 0</inkml:trace>
  <inkml:trace contextRef="#ctx0" brushRef="#br0" timeOffset="1">121 209 10047 0 0,'1'-1'776'0'0,"27"-30"899"0"0,-14 16 4379 0 0,19-14 0 0 0,-31 26-5056 0 0,-1 2-864 0 0,-1 1-1 0 0,1-1 1 0 0,-1 1-1 0 0,1-1 1 0 0,-1 1-1 0 0,1-1 1 0 0,-1 1-1 0 0,1-1 1 0 0,-1 1-1 0 0,1-1 1 0 0,0 1-1 0 0,-1 0 1 0 0,1 0-1 0 0,-1-1 1 0 0,1 1-1 0 0,0 0 1 0 0,-1 0-1 0 0,1 0 1 0 0,0-1-1 0 0,-1 1 1 0 0,1 0-1 0 0,0 0 1 0 0,0 0-1 0 0,0 0 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8.7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1 234 2359 0 0,'0'2'19'0'0,"0"0"0"0"0,0 0 0 0 0,1 1 0 0 0,-1-1 0 0 0,1 0 0 0 0,0-1 0 0 0,-1 1 0 0 0,1 0 0 0 0,0 0-1 0 0,2 3 1 0 0,5 12 587 0 0,21 55 3042 0 0,-21-49-1540 0 0,1-1 1 0 0,12 22-1 0 0,-3-7-7 0 0,-7-12-182 0 0,2 0 1 0 0,0-2-1 0 0,2 1 0 0 0,27 33 0 0 0,-40-54-1759 0 0,0-1-1 0 0,0 1 1 0 0,1-1 0 0 0,-1 0-1 0 0,1 0 1 0 0,0 0 0 0 0,-1 0-1 0 0,1-1 1 0 0,0 1-1 0 0,0-1 1 0 0,0 1 0 0 0,0-1-1 0 0,1 0 1 0 0,-1 0 0 0 0,6 1-1 0 0,-6-2-85 0 0,1 0-1 0 0,-1-1 1 0 0,1 1 0 0 0,0-1-1 0 0,-1 1 1 0 0,0-1 0 0 0,1 0-1 0 0,-1 0 1 0 0,1-1 0 0 0,-1 1-1 0 0,0-1 1 0 0,0 1-1 0 0,0-1 1 0 0,5-4 0 0 0,1-1 13 0 0,-1 0 0 0 0,-1-1 0 0 0,1 1 0 0 0,-1-1 0 0 0,-1-1 0 0 0,10-14 0 0 0,26-58 213 0 0,-27 51-209 0 0,80-185 109 0 0,-40 85-1627 0 0,-30 75-5415 0 0,1-3-2368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6:23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24575,'0'0'0,"0"0"0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27.6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0 561 2159 0 0,'3'2'160'0'0,"9"6"19"0"0,-9-6 578 0 0,19-6 2323 0 0,-20 4-2831 0 0,0 0 0 0 0,0 0-1 0 0,0 0 1 0 0,0 0 0 0 0,0 1 0 0 0,1-1-1 0 0,-1 1 1 0 0,0-1 0 0 0,0 1-1 0 0,0 0 1 0 0,-1 0 0 0 0,1 0-1 0 0,0 0 1 0 0,0 0 0 0 0,0 0 0 0 0,-1 0-1 0 0,3 3 1 0 0,1 1 570 0 0,-1 0 0 0 0,1 0 0 0 0,6 12-1 0 0,0 1-36 0 0,-7-13-443 0 0,-1 1 0 0 0,0 0 0 0 0,0 0 1 0 0,2 11-1 0 0,7 11 622 0 0,15 39 1348 0 0,-5-21-1002 0 0,-12-25-704 0 0,0-1 0 0 0,15 23 0 0 0,-13-26-201 0 0,19 25 540 0 0,-19-26-603 0 0,-10-13-236 0 0,1 1 1 0 0,0 0-1 0 0,0-1 0 0 0,0 0 0 0 0,1 1 0 0 0,6 4 0 0 0,-3-4-6 0 0,0 0 0 0 0,-1 0-1 0 0,1-1 1 0 0,1 0-1 0 0,-1 0 1 0 0,0-1-1 0 0,1 0 1 0 0,0 0-1 0 0,-1-1 1 0 0,1 0-1 0 0,0 0 1 0 0,0-1 0 0 0,-1 0-1 0 0,1 0 1 0 0,0-1-1 0 0,0 0 1 0 0,-1 0-1 0 0,1-1 1 0 0,0 0-1 0 0,-1 0 1 0 0,13-6-1 0 0,17-11 213 0 0,-1-2 0 0 0,-1-1 0 0 0,37-30 0 0 0,-12-2-52 0 0,-42 36-50 0 0,8-10 224 0 0,-17 18-156 0 0,18-18 1 0 0,18-8 103 0 0,52-32 1 0 0,-75 55-188 0 0,0 1 1 0 0,1 1-1 0 0,0 1 1 0 0,48-14-1 0 0,-48 18-164 0 0,6-2 153 0 0,38-5 0 0 0,-56 12-119 0 0,-1 0-1 0 0,0 1 0 0 0,1 0 0 0 0,-1 1 0 0 0,0 0 1 0 0,1 0-1 0 0,14 5 0 0 0,-23-5-60 0 0,0-1-1 0 0,1 1 0 0 0,-1 0 0 0 0,1 0 1 0 0,-1 0-1 0 0,1 1 0 0 0,-1-1 1 0 0,1 1-1 0 0,-1-1 0 0 0,0 1 0 0 0,0 0 1 0 0,0 0-1 0 0,3 3 0 0 0,5 4 0 0 0,29 31 0 0 0,-24-25 0 0 0,22 19 0 0 0,-26-25 0 0 0,1 0 0 0 0,1-1 0 0 0,-1 0 0 0 0,1-1 0 0 0,20 8 0 0 0,-22-11 0 0 0,1-1 0 0 0,0 0 0 0 0,0-1 0 0 0,0 0 0 0 0,17-1 0 0 0,-15-1 0 0 0,0-1 0 0 0,29-6 0 0 0,-30 5 0 0 0,10-4 0 0 0,-1 0 0 0 0,26-11 0 0 0,-33 11 0 0 0,-2 0 0 0 0,-1 0 0 0 0,0-1 0 0 0,-1 0 0 0 0,20-17 0 0 0,-7 6 0 0 0,78-69 0 0 0,-23 18 0 0 0,-63 56 0 0 0,0 2 0 0 0,1 0 0 0 0,23-11 0 0 0,-23 14 0 0 0,0 1 0 0 0,1 0 0 0 0,0 2 0 0 0,26-6 0 0 0,-33 10 0 0 0,0-1 0 0 0,0 2 0 0 0,0-1 0 0 0,1 2 0 0 0,-1-1 0 0 0,0 2 0 0 0,0-1 0 0 0,19 6 0 0 0,-22-4 0 0 0,0 1 0 0 0,0 0 0 0 0,0 0 0 0 0,0 0 0 0 0,0 1 0 0 0,-1 0 0 0 0,10 9 0 0 0,-1 1 0 0 0,26 32 0 0 0,14 35 0 0 0,-18-25 0 0 0,2-1 0 0 0,-34-49 0 0 0,0 0 0 0 0,1 0 0 0 0,-1-1 0 0 0,1 0 0 0 0,14 8 0 0 0,-3-3 0 0 0,0-2 0 0 0,1 0 0 0 0,0-2 0 0 0,0 0 0 0 0,1-1 0 0 0,0-1 0 0 0,0 0 0 0 0,0-2 0 0 0,0 0 0 0 0,31-1 0 0 0,-28-2 0 0 0,0-2 0 0 0,0 0 0 0 0,-1-2 0 0 0,1 0 0 0 0,-1-2 0 0 0,0 0 0 0 0,0-2 0 0 0,0 0 0 0 0,22-13 0 0 0,11-8 0 0 0,10-7 0 0 0,109-41 0 0 0,-79 41 0 0 0,48-16 0 0 0,-121 45 0 0 0,0 1 0 0 0,0 0 0 0 0,1 2 0 0 0,-1 1 0 0 0,1 0 0 0 0,24 2 0 0 0,-21 2 0 0 0,-1 2 0 0 0,1 0 0 0 0,40 12 0 0 0,-29-2 0 0 0,51 26 0 0 0,-40-17 0 0 0,-27-11 0 0 0,-1 1 0 0 0,1 0 0 0 0,22 20 0 0 0,13 9 0 0 0,-12-12 0 0 0,-26-16 0 0 0,1 0 0 0 0,1-1 0 0 0,0-1 0 0 0,40 15 0 0 0,-36-19 0 0 0,0-1 0 0 0,0-1 0 0 0,0-1 0 0 0,1-1 0 0 0,0-2 0 0 0,0 0 0 0 0,-1-2 0 0 0,1 0 0 0 0,0-2 0 0 0,-1-1 0 0 0,28-7 0 0 0,-25 2 0 0 0,0-1 0 0 0,0-1 0 0 0,39-23 0 0 0,67-55 0 0 0,-86 55 0 0 0,79-40 0 0 0,-101 59 0 0 0,35-27 0 0 0,6-5 0 0 0,-52 39 0 0 0,0 0 0 0 0,0 2 0 0 0,1-1 0 0 0,-1 2 0 0 0,2 0 0 0 0,-1 0 0 0 0,0 2 0 0 0,31-4 0 0 0,-36 7 0 0 0,-1-1 0 0 0,1 2 0 0 0,-1-1 0 0 0,1 1 0 0 0,-1 1 0 0 0,0 0 0 0 0,1 0 0 0 0,-1 1 0 0 0,0 0 0 0 0,0 0 0 0 0,-1 1 0 0 0,1 0 0 0 0,-1 1 0 0 0,0 0 0 0 0,0 0 0 0 0,10 9 0 0 0,121 118 0 0 0,-101-95 0 0 0,-16-15 0 0 0,1-1 0 0 0,0-1 0 0 0,42 27 0 0 0,-55-42 0 0 0,1 0 0 0 0,0-1 0 0 0,0 0 0 0 0,0 0 0 0 0,0-1 0 0 0,0-1 0 0 0,1 0 0 0 0,-1 0 0 0 0,1-1 0 0 0,0-1 0 0 0,-1 0 0 0 0,1 0 0 0 0,15-4 0 0 0,0 0 0 0 0,-1-2 0 0 0,0-1 0 0 0,-1-1 0 0 0,43-20 0 0 0,-13 3 0 0 0,-2-3 0 0 0,0-2 0 0 0,64-48 0 0 0,-47 26 0 0 0,135-74 0 0 0,-11 34 0 0 0,-110 54 0 0 0,97-52 0 0 0,-33 23 0 0 0,-106 50 0 0 0,20-8-2092 0 0,-32 14-2276 0 0,36-9-1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9:22.2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0 324 2303 0 0,'3'-3'167'0'0,"-2"3"-154"0"0,-1-1 0 0 0,1 1-1 0 0,0-1 1 0 0,-1 1 0 0 0,1 0 0 0 0,0-1 0 0 0,-1 1-1 0 0,1 0 1 0 0,0-1 0 0 0,0 1 0 0 0,0 0-1 0 0,-1 0 1 0 0,1-1 0 0 0,0 1 0 0 0,0 0 0 0 0,0 0-1 0 0,-1 0 1 0 0,1 0 0 0 0,0 0 0 0 0,0 1 0 0 0,0-1-1 0 0,0 0 1 0 0,-1 0 0 0 0,1 0 0 0 0,1 1-1 0 0,2 2 349 0 0,0-1-1 0 0,0 1 0 0 0,-1 0 0 0 0,6 5 0 0 0,1 1 832 0 0,57 49 2172 0 0,-30-27-372 0 0,0 2-1 0 0,38 45 1 0 0,25 27 1006 0 0,-77-81-2996 0 0,-9-11-48 0 0,29 23 0 0 0,-37-32-810 0 0,1 1-1 0 0,0-2 1 0 0,-1 1 0 0 0,1-1-1 0 0,0 0 1 0 0,1 0-1 0 0,10 2 1 0 0,31 2 636 0 0,0-2-1 0 0,91-4 1 0 0,-117-2-638 0 0,-1-1 0 0 0,0-1 1 0 0,0-1-1 0 0,25-9 0 0 0,85-34 510 0 0,-55 18-315 0 0,52-15 89 0 0,172-67 516 0 0,-159 63-747 0 0,-66 24-141 0 0,124-31-54 0 0,-40 12 0 0 0,182-56 21 0 0,4 20 18 0 0,-297 70-27 0 0,88-12-12 0 0,70 17 0 0 0,-172 6 0 0 0,0 2 0 0 0,-1 1 0 0 0,67 20 0 0 0,-74-17 4 0 0,1 2 0 0 0,32 17 0 0 0,24 11 94 0 0,-29-14 95 0 0,5 2-22 0 0,21 9-96 0 0,20 8 19 0 0,-49-25-15 0 0,-10-5-30 0 0,-27-8-42 0 0,2 0 1 0 0,-1-1 0 0 0,0-1 0 0 0,1-1 0 0 0,19 1-1 0 0,-4-3 9 0 0,55-6-1 0 0,-16-3-15 0 0,0-3 0 0 0,-1-3 0 0 0,-1-4 0 0 0,0-2 0 0 0,92-43 0 0 0,102-53 0 0 0,-71 26 0 0 0,-174 83 0 0 0,0 0 0 0 0,1 1 0 0 0,37-8 0 0 0,-29 8 0 0 0,71-11 0 0 0,-39 9 0 0 0,-40 7 0 0 0,0 0 0 0 0,0 2 0 0 0,35 2 0 0 0,-6 1 0 0 0,-35-2 0 0 0,1 1 0 0 0,-1 0 0 0 0,1 1 0 0 0,-1 1 0 0 0,16 6 0 0 0,1 0 0 0 0,-10-2 0 0 0,0 1 0 0 0,-1 1 0 0 0,0 0 0 0 0,-1 2 0 0 0,31 24 0 0 0,-1-1 0 0 0,195 109 0 0 0,-99-71 0 0 0,-110-56 0 0 0,1-1 0 0 0,0-2 0 0 0,1-1 0 0 0,0-2 0 0 0,39 6 0 0 0,5-3 0 0 0,105 4 0 0 0,-113-16 0 0 0,0-4 0 0 0,84-12 0 0 0,140-36 0 0 0,-12-19 0 0 0,-83 18 0 0 0,91-31 0 0 0,-35 9 0 0 0,-217 63 0 0 0,286-60 0 0 0,-229 59 0 0 0,176 2 0 0 0,-235 11 0 0 0,-1 2 0 0 0,67 14 0 0 0,-84-12 0 0 0,0 0 0 0 0,-1 1 0 0 0,32 17 0 0 0,51 36 0 0 0,257 142 0 0 0,-333-189 0 0 0,7 4 0 0 0,58 20 0 0 0,-31-18 0 0 0,0-2 0 0 0,2-3 0 0 0,123 11 0 0 0,-86-21 0 0 0,0-5 0 0 0,157-21 0 0 0,17-13 0 0 0,-198 22 0 0 0,0-2 0 0 0,77-28 0 0 0,43-9 0 0 0,334-68 0 0 0,-481 108 0 0 0,207-48 0 0 0,4 20 0 0 0,-39 28 0 0 0,-172 13 0 0 0,0 2 0 0 0,75 15 0 0 0,307 94 0 0 0,-317-74 0 0 0,175 32 0 0 0,-211-57 0 0 0,0-4 0 0 0,1-3 0 0 0,103-5 0 0 0,67-27 0 0 0,-1-15 0 0 0,-84 13 0 0 0,98-20 0 0 0,105-16 0 0 0,-346 61 0 0 0,256-31 0 0 0,3 22 0 0 0,65 35 0 0 0,-204 4 0 0 0,-58-9 0 0 0,62 12 0 0 0,154 25 0 0 0,-36-13-1456 0 0,-188-29-6116 0 0,3 3-2624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0:18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10 106 3023 0 0,'-2'3'220'0'0,"1"-2"-219"0"0,0 0 0 0 0,1-1 0 0 0,-1 1 0 0 0,1 0 0 0 0,-1-1 0 0 0,1 1 0 0 0,-1 0 0 0 0,1-1 0 0 0,-1 1 0 0 0,1 0 0 0 0,0 0 0 0 0,-1 0 0 0 0,1-1 0 0 0,0 1 0 0 0,0 0 0 0 0,-1 1 0 0 0,2 0 26 0 0,-1-1 0 0 0,1 0-1 0 0,0 1 1 0 0,0-1-1 0 0,0 0 1 0 0,0 0 0 0 0,0 0-1 0 0,0 0 1 0 0,0 0-1 0 0,0 0 1 0 0,0 0 0 0 0,0 0-1 0 0,2 1 1 0 0,22 15 728 0 0,1-1 0 0 0,0-1 1 0 0,34 14-1 0 0,37 20 134 0 0,-27-13-633 0 0,-6-4 120 0 0,-49-25 51 0 0,0-1-1 0 0,0 0 1 0 0,1-1-1 0 0,0-1 1 0 0,29 5-1 0 0,-18-8 339 0 0,0 0 0 0 0,-1-1 1 0 0,1-2-1 0 0,32-6 0 0 0,43-2 586 0 0,68 3-599 0 0,74-9 218 0 0,-180 10-660 0 0,179-16 144 0 0,-103 6-238 0 0,-78 7 57 0 0,106-1 0 0 0,81-2 42 0 0,-168 2-134 0 0,80-5 97 0 0,297-13-76 0 0,-185 20 55 0 0,-148 7-212 0 0,-72-2-6 0 0,29 0 70 0 0,104-1-27 0 0,-76-1 58 0 0,-72 4-119 0 0,65-2 133 0 0,75-8 311 0 0,174-11-69 0 0,-219 25-223 0 0,-60-1-48 0 0,108 10 328 0 0,-98-1-325 0 0,56 10 245 0 0,-12 1-205 0 0,83 20 385 0 0,-172-35-331 0 0,50 2 0 0 0,-35-4-75 0 0,107 3 319 0 0,-141-8-420 0 0,221-9 545 0 0,-167 4-502 0 0,170-16 428 0 0,72-26-66 0 0,-19 16 123 0 0,-202 24-476 0 0,211-12 263 0 0,-134 9-210 0 0,-133 9-141 0 0,-19 1 12 0 0,31-5-1 0 0,-46 5-19 0 0,5-2-1 0 0,1 0 1 0 0,-1 1-1 0 0,1 0 0 0 0,0 0 0 0 0,-1 1 0 0 0,1 1 0 0 0,17 2 0 0 0,4 1-1 0 0,0 0 0 0 0,0-2 0 0 0,36-3 0 0 0,2 1 0 0 0,111-5 205 0 0,-56-1-90 0 0,-30 4-77 0 0,154 0 124 0 0,27 18 13 0 0,-3 22 15 0 0,45 27-166 0 0,-77-13 427 0 0,-168-38-253 0 0,106 6-1 0 0,-159-18-192 0 0,65 2 99 0 0,168-13 0 0 0,62-33 204 0 0,-134-3-250 0 0,-124 29-44 0 0,40-8 76 0 0,34-10 43 0 0,24-2 151 0 0,-54 14 4 0 0,-11 0-68 0 0,136-14 0 0 0,-15 18-91 0 0,-143 14-88 0 0,254-11 430 0 0,-205 12-466 0 0,146-1 374 0 0,58 24-379 0 0,-176-8 125 0 0,65 8 94 0 0,-64-2-219 0 0,14 2 0 0 0,-14-1 0 0 0,-54-9 0 0 0,27 2 0 0 0,187 6 0 0 0,-274-17 0 0 0,388-13 0 0 0,-374 10 0 0 0,0-1 0 0 0,253-18 0 0 0,-23-21 0 0 0,-8 1 0 0 0,-205 37 0 0 0,-1 3 0 0 0,96 9 0 0 0,-134-7 0 0 0,241 5 0 0 0,-231-6 0 0 0,233-8 0 0 0,-3-1 0 0 0,-154 13 0 0 0,-1 5 0 0 0,177 37 0 0 0,-169-19 0 0 0,80 15 0 0 0,-127-35 0 0 0,-1-3 0 0 0,88-6 0 0 0,137-26 0 0 0,111-14 0 0 0,-330 37 0 0 0,0 4 0 0 0,0 2 0 0 0,0 4 0 0 0,84 16 0 0 0,195 38 0 0 0,-230-44 0 0 0,-68-10 0 0 0,58 1 0 0 0,-31-3 0 0 0,91 3 0 0 0,-90-1 0 0 0,71 6 0 0 0,-101-6-62 0 0,107 14-630 0 0,-116-11 270 0 0,69 19-1 0 0,-21 0-2396 0 0,-53-16-1167 0 0,-15-5-583 0 0,14 4-3978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0:1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0 360 3335 0 0,'92'-2'445'0'0,"67"-6"1670"0"0,-49-4-1058 0 0,0 5 0 0 0,209 12 0 0 0,118 9 2330 0 0,-246-12-1250 0 0,-82 2-1134 0 0,-32 0-27 0 0,134-12 0 0 0,-206 8-943 0 0,42-5 429 0 0,0-2 0 0 0,-1-2 0 0 0,59-19 0 0 0,-30 1 337 0 0,187-58 870 0 0,19-2-897 0 0,-154 45-159 0 0,-70 25-245 0 0,0 4 0 0 0,1 1 1 0 0,1 3-1 0 0,85-1 0 0 0,-42 10 379 0 0,177 23 1 0 0,-223-16-531 0 0,223 35 1346 0 0,407 60-296 0 0,-524-81-890 0 0,202 25-73 0 0,221 9 417 0 0,-523-50-692 0 0,642 32 720 0 0,-590-36-701 0 0,151-3 170 0 0,-116-2-50 0 0,263-18 32 0 0,-36-14-8 0 0,120-22-117 0 0,-211 22-51 0 0,-245 31-25 0 0,552-50-142 0 0,-540 53 59 0 0,131-2-1221 0 0,-158 6 567 0 0,0 0-1 0 0,0 1 1 0 0,-1 2-1 0 0,0 0 1 0 0,31 12-1 0 0,-37-11-235 0 0,8 4-1462 0 0,-10 0-3504 0 0,-3 1-1602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2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6159 0 0,'-13'28'228'0'0,"-16"44"-1"0"0,18-39 1222 0 0,-7 47 0 0 0,16-69-561 0 0,1 0 0 0 0,0 0-1 0 0,1 0 1 0 0,0 0 0 0 0,0 0 0 0 0,1 0 0 0 0,1 0 0 0 0,4 17 0 0 0,-5-26-701 0 0,0 1 1 0 0,0-1-1 0 0,0 0 0 0 0,0 1 0 0 0,0-1 1 0 0,0 0-1 0 0,1 0 0 0 0,-1 0 0 0 0,1 0 1 0 0,0 0-1 0 0,-1 0 0 0 0,1 0 0 0 0,0 0 1 0 0,0-1-1 0 0,0 1 0 0 0,0-1 0 0 0,0 1 1 0 0,1-1-1 0 0,-1 0 0 0 0,0 0 0 0 0,1 0 1 0 0,-1 0-1 0 0,1 0 0 0 0,-1-1 0 0 0,1 1 1 0 0,2 0-1 0 0,0-1-22 0 0,-1 0 0 0 0,1 0 0 0 0,-1-1 0 0 0,1 0-1 0 0,-1 1 1 0 0,1-1 0 0 0,-1 0 0 0 0,0-1 0 0 0,1 1 0 0 0,-1-1 0 0 0,0 0 0 0 0,0 0 0 0 0,0 0 0 0 0,4-4-1 0 0,-7 5-168 0 0,85-66 836 0 0,-75 57-1353 0 0,-1 0 0 0 0,0-1-1 0 0,-1 0 1 0 0,0-1 0 0 0,11-18-1 0 0,-10 11-5143 0 0,2-2-1691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3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2015 0 0,'9'6'4003'0'0,"-3"-1"-3261"0"0,-1 0 1 0 0,0 0-1 0 0,0 1 0 0 0,-1 0 1 0 0,0 0-1 0 0,0 0 0 0 0,0 0 1 0 0,-1 1-1 0 0,1 0 0 0 0,-2-1 1 0 0,5 15-1 0 0,0 10 628 0 0,-1 1 1 0 0,-2 0-1 0 0,1 54 0 0 0,-12 97 1401 0 0,-10-40-458 0 0,-1 5 488 0 0,18-83-942 0 0,1-65-1832 0 0,0 1 0 0 0,0-1 0 0 0,0 0 0 0 0,0 0 0 0 0,0 0 0 0 0,0 0 0 0 0,0 0 0 0 0,1-1 0 0 0,-1 1 1 0 0,0 0-1 0 0,0 0 0 0 0,0-1 0 0 0,1 0 0 0 0,2-1-25 0 0,0-1 0 0 0,-1 1 0 0 0,1-1 0 0 0,-1 0 1 0 0,0 0-1 0 0,0 0 0 0 0,0-1 0 0 0,0 1 0 0 0,-1-1 0 0 0,1 1 1 0 0,2-7-1 0 0,4-8-4 0 0,8-24 0 0 0,-9 21 1 0 0,22-60-248 0 0,-14 38-47 0 0,1 0 1 0 0,2 1-1 0 0,26-41 0 0 0,-44 80 275 0 0,1 0 0 0 0,0 1 0 0 0,0-1-1 0 0,0 1 1 0 0,0-1 0 0 0,1 1 0 0 0,-1 0 0 0 0,1-1 0 0 0,-1 1 0 0 0,1 1-1 0 0,0-1 1 0 0,0 0 0 0 0,3-1 0 0 0,0 6-39 0 0,-3 3 55 0 0,-1 0-1 0 0,0 0 1 0 0,0 1 0 0 0,0-1-1 0 0,-1 1 1 0 0,0 0 0 0 0,0 7-1 0 0,0-1 66 0 0,4 34 135 0 0,-2-18 398 0 0,11 49 1 0 0,-10-63-503 0 0,-3-8-28 0 0,1 0 0 0 0,0 1 1 0 0,0-1-1 0 0,1 0 0 0 0,0 0 0 0 0,4 7 0 0 0,6 0-47 0 0,-11-13-71 0 0,-1 0 0 0 0,1 0 0 0 0,0 0-1 0 0,-1 0 1 0 0,1 0 0 0 0,0 0 0 0 0,0-1 0 0 0,0 1 0 0 0,0-1 0 0 0,0 1-1 0 0,0-1 1 0 0,0 1 0 0 0,0-1 0 0 0,0 0 0 0 0,0 0 0 0 0,0 0-1 0 0,3-1 1 0 0,-2 0-149 0 0,0 0 0 0 0,-1 0 0 0 0,1 0-1 0 0,0 0 1 0 0,0 0 0 0 0,-1-1 0 0 0,1 1 0 0 0,-1-1-1 0 0,1 0 1 0 0,3-3 0 0 0,0-2-347 0 0,1-1-1 0 0,-1 1 0 0 0,0-1 1 0 0,-1-1-1 0 0,0 1 1 0 0,4-10-1 0 0,-3 6-22 0 0,-1-1 0 0 0,0 1 0 0 0,0-1-1 0 0,-2-1 1 0 0,0 1 0 0 0,0 0 0 0 0,-1-1 0 0 0,-1 1 0 0 0,0-1-1 0 0,-2-24 1 0 0,0 25 639 0 0,-1-10 166 0 0,2 22-87 0 0,-14 9 1512 0 0,11 0-1205 0 0,-5 9 380 0 0,2-1 1 0 0,0 1-1 0 0,1 0 0 0 0,1 1 1 0 0,0 0-1 0 0,-1 22 1 0 0,4-25-196 0 0,1 1 0 0 0,3 18-1 0 0,-2-29-473 0 0,0-1 0 0 0,-1 0-1 0 0,2 1 1 0 0,-1-1-1 0 0,0 0 1 0 0,1 1-1 0 0,0-1 1 0 0,0 0-1 0 0,0 0 1 0 0,0-1 0 0 0,1 1-1 0 0,3 4 1 0 0,-5-7-121 0 0,0 0 1 0 0,0 0 0 0 0,0-1 0 0 0,1 1-1 0 0,-1 0 1 0 0,0-1 0 0 0,1 1 0 0 0,-1 0-1 0 0,0-1 1 0 0,1 0 0 0 0,-1 1-1 0 0,0-1 1 0 0,1 0 0 0 0,-1 1 0 0 0,1-1-1 0 0,-1 0 1 0 0,1 0 0 0 0,-1 0 0 0 0,0-1-1 0 0,1 1 1 0 0,-1 0 0 0 0,1 0-1 0 0,-1-1 1 0 0,1 1 0 0 0,-1-1 0 0 0,0 1-1 0 0,0-1 1 0 0,1 0 0 0 0,-1 1 0 0 0,0-1-1 0 0,0 0 1 0 0,1 0 0 0 0,0-1 0 0 0,4-3 10 0 0,0 0 0 0 0,0-1 0 0 0,-1 0 0 0 0,8-9 1 0 0,-4 2 7 0 0,0 1 0 0 0,-1-1 1 0 0,0 0-1 0 0,-1 0 0 0 0,0-1 1 0 0,-1 0-1 0 0,6-22 0 0 0,-11 31-153 0 0,-1 0 0 0 0,1 0 0 0 0,-1 0 0 0 0,0 1 0 0 0,0-1 0 0 0,0 0-1 0 0,-1 0 1 0 0,0 1 0 0 0,0-1 0 0 0,0 0 0 0 0,0 1 0 0 0,-4-8 0 0 0,5 11-136 0 0,-1 0-1 0 0,1 0 1 0 0,-1 1 0 0 0,1-1 0 0 0,-1 0 0 0 0,0 1-1 0 0,1-1 1 0 0,-1 0 0 0 0,0 1 0 0 0,1-1 0 0 0,-1 1 0 0 0,0-1-1 0 0,0 1 1 0 0,1-1 0 0 0,-1 1 0 0 0,0 0 0 0 0,0-1-1 0 0,0 1 1 0 0,0 0 0 0 0,0 0 0 0 0,0-1 0 0 0,1 1 0 0 0,-1 0-1 0 0,0 0 1 0 0,0 0 0 0 0,-1 0 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3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15 10191 0 0,'-16'47'2708'0'0,"8"-25"1132"0"0,-9 41 0 0 0,16-56-3322 0 0,0 0 1 0 0,1 0-1 0 0,-1 0 0 0 0,1-1 0 0 0,0 1 0 0 0,1 0 0 0 0,0 0 1 0 0,0 0-1 0 0,0 0 0 0 0,4 9 0 0 0,-4-14-376 0 0,0 1-1 0 0,0-1 1 0 0,0 0-1 0 0,0 0 1 0 0,1 0-1 0 0,-1 0 1 0 0,0 0-1 0 0,1 0 1 0 0,0 0-1 0 0,-1-1 1 0 0,1 1 0 0 0,0-1-1 0 0,0 1 1 0 0,2 1-1 0 0,-2-2-77 0 0,-1-1-1 0 0,1 1 1 0 0,0 0-1 0 0,-1-1 1 0 0,1 1-1 0 0,0-1 0 0 0,-1 0 1 0 0,1 0-1 0 0,0 0 1 0 0,-1 0-1 0 0,1 0 1 0 0,0 0-1 0 0,-1 0 1 0 0,1 0-1 0 0,0 0 1 0 0,-1-1-1 0 0,1 1 1 0 0,0-1-1 0 0,-1 0 1 0 0,3 0-1 0 0,16-8 356 0 0,-13 6-317 0 0,1 0 0 0 0,-1-1 0 0 0,0 0 0 0 0,0 0 0 0 0,8-7 0 0 0,-6 4-52 0 0,0-1-1 0 0,-1 0 1 0 0,0 0 0 0 0,0-1 0 0 0,-1 0 0 0 0,0-1-1 0 0,-1 1 1 0 0,0-1 0 0 0,-1-1 0 0 0,1 1 0 0 0,-2-1-1 0 0,0 0 1 0 0,4-13 0 0 0,-7 21-60 0 0,-1 0 0 0 0,1 0 0 0 0,-1 0 0 0 0,1 0 0 0 0,-1 0 0 0 0,0 0 0 0 0,0 0 0 0 0,0 0 0 0 0,0 0 0 0 0,-1 0 0 0 0,0-4 0 0 0,0 5-18 0 0,0 0-1 0 0,0 0 1 0 0,0 1 0 0 0,0-1-1 0 0,0 1 1 0 0,0-1-1 0 0,-1 1 1 0 0,1-1 0 0 0,0 1-1 0 0,-1 0 1 0 0,1 0-1 0 0,-1 0 1 0 0,0 0-1 0 0,1 0 1 0 0,-1 0 0 0 0,0 0-1 0 0,0 0 1 0 0,1 0-1 0 0,-3 0 1 0 0,-27-11-2177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4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8175 0 0,'5'5'419'0'0,"0"1"0"0"0,0-1-1 0 0,0 1 1 0 0,-1 0 0 0 0,0 0-1 0 0,5 11 1 0 0,17 43 7068 0 0,-21-47-6010 0 0,2 2-150 0 0,-5-12-919 0 0,-1-1 0 0 0,1 1 0 0 0,-1 0 1 0 0,0 0-1 0 0,0 0 0 0 0,0 0 1 0 0,0 0-1 0 0,-1 0 0 0 0,1 1 0 0 0,-1-1 1 0 0,0 0-1 0 0,1 0 0 0 0,-2 6 0 0 0,1-8 51 0 0,-15 11 805 0 0,12-10-1130 0 0,0 0 1 0 0,1 0-1 0 0,-1-1 0 0 0,0 1 0 0 0,-1-1 0 0 0,1 1 1 0 0,0-1-1 0 0,0 0 0 0 0,-7 1 0 0 0,-33 3 646 0 0,26-4-558 0 0,14 0-293 0 0,0-1 1 0 0,0 0-1 0 0,-1-1 0 0 0,1 1 0 0 0,0 0 1 0 0,0-1-1 0 0,0 0 0 0 0,0 0 0 0 0,-4-1 1 0 0,-13-10-8362 0 0,8 2-1041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8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13103 0 0,'1'2'5884'0'0,"9"6"-4007"0"0,0 1 0 0 0,-1 0 0 0 0,-1 1-1 0 0,10 12 1 0 0,-6-7-1402 0 0,-11-15-843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4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5727 0 0,'2'-3'246'0'0,"-1"3"-213"0"0,0-1 0 0 0,-1 0-1 0 0,1 0 1 0 0,-1 1-1 0 0,1-1 1 0 0,-1 0-1 0 0,3-10 8774 0 0,3 20-6434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4175 0 0,'3'4'302'0'0,"0"1"-1"0"0,-1 0 0 0 0,1-1 1 0 0,-1 1-1 0 0,0 1 0 0 0,0-1 1 0 0,-1 0-1 0 0,1 0 0 0 0,0 8 1 0 0,3 53 6939 0 0,-5-51-6154 0 0,0 10 1077 0 0,-2 1 1 0 0,-9 48 0 0 0,5-40-1094 0 0,-4-4-328 0 0,4-13-646 0 0,5-15-295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4143 0 0,'0'0'1215'0'0,"2"0"-346"0"0,36-1 3458 0 0,-35 2-3907 0 0,-1 0 0 0 0,1 0 0 0 0,-1 0 0 0 0,1 0 0 0 0,-1 0 0 0 0,0 1 1 0 0,0-1-1 0 0,1 1 0 0 0,-1-1 0 0 0,0 1 0 0 0,0 0 0 0 0,0 0 0 0 0,-1-1 0 0 0,1 2 0 0 0,0-1 0 0 0,1 3 0 0 0,1 1-52 0 0,-1 0 0 0 0,1 0 0 0 0,-1 0-1 0 0,-1 0 1 0 0,4 9 0 0 0,-4-4 47 0 0,0-1 0 0 0,0 1 0 0 0,-1 0 0 0 0,-1 0 0 0 0,0 11 0 0 0,-9 55 806 0 0,5-47-804 0 0,-22 92 1205 0 0,4-23 589 0 0,22-97-1484 0 0,15-12-311 0 0,-11 6-386 0 0,0 0 0 0 0,0 0 0 0 0,-1-1 1 0 0,0 1-1 0 0,0-1 0 0 0,0 0 0 0 0,4-8 1 0 0,14-43-34 0 0,-12 32-16 0 0,8-25-185 0 0,-10 24-8 0 0,2 1-1 0 0,1 0 0 0 0,1 0 1 0 0,21-33-1 0 0,-20 43 233 0 0,-12 13-3 0 0,1 1 0 0 0,-1-1-1 0 0,1 1 1 0 0,0 0 0 0 0,-1 0 0 0 0,1-1 0 0 0,0 1-1 0 0,0 0 1 0 0,-1 0 0 0 0,1 0 0 0 0,0-1 0 0 0,-1 1-1 0 0,1 0 1 0 0,0 0 0 0 0,0 0 0 0 0,-1 0-1 0 0,1 0 1 0 0,0 1 0 0 0,-1-1 0 0 0,1 0 0 0 0,0 0-1 0 0,1 1 1 0 0,15 7 289 0 0,-14-7-234 0 0,6 4 92 0 0,1 0 16 0 0,0 0 0 0 0,0 1 0 0 0,10 8 0 0 0,-19-13-175 0 0,0 1 0 0 0,0 0 1 0 0,1 0-1 0 0,-1-1 0 0 0,0 1 0 0 0,-1 0 1 0 0,1 0-1 0 0,0 0 0 0 0,-1 0 0 0 0,2 4 0 0 0,-1-2-2 0 0,2 11-124 0 0,0 1-1 0 0,-1-1 1 0 0,0 20 0 0 0,0-5-103 0 0,0 4-212 0 0,4 36-264 0 0,-2-23 688 0 0,-4-41 26 0 0,0 0 0 0 0,0 1 0 0 0,1-1-1 0 0,-1 0 1 0 0,1 0 0 0 0,1 0 0 0 0,-1 0 0 0 0,1 0 0 0 0,0 0 0 0 0,1-1 0 0 0,5 10-1 0 0,-3-4 59 0 0,0 1 0 0 0,-1 0 0 0 0,0-1 0 0 0,-1 1 0 0 0,3 19 0 0 0,-1-11-248 0 0,13 61 120 0 0,42 218-186 0 0,-52-240 209 0 0,-2 1 1 0 0,-3 0-1 0 0,-4 62 0 0 0,-2-87 121 0 0,-8 41 0 0 0,9-64-57 0 0,-2 1 0 0 0,1-1 0 0 0,-1 0 0 0 0,-1-1-1 0 0,0 1 1 0 0,-12 19 0 0 0,14-27-3 0 0,-1 0-1 0 0,1 1 1 0 0,-1-2 0 0 0,0 1-1 0 0,0 0 1 0 0,0-1 0 0 0,-1 0 0 0 0,1 0-1 0 0,-1 0 1 0 0,0 0 0 0 0,0-1-1 0 0,0 0 1 0 0,0 0 0 0 0,0 0-1 0 0,0-1 1 0 0,0 1 0 0 0,-1-1-1 0 0,1 0 1 0 0,0-1 0 0 0,-1 0-1 0 0,1 1 1 0 0,-1-2 0 0 0,1 1-1 0 0,-9-2 1 0 0,9 1-1 0 0,0 0 0 0 0,-1 0 1 0 0,1-1-1 0 0,0 0 0 0 0,-1 0 0 0 0,1 0 0 0 0,0-1 0 0 0,1 1 1 0 0,-1-1-1 0 0,0-1 0 0 0,1 1 0 0 0,-1 0 0 0 0,1-1 0 0 0,0 0 1 0 0,1 0-1 0 0,-1 0 0 0 0,1-1 0 0 0,-1 1 0 0 0,1-1 0 0 0,0 0 1 0 0,1 0-1 0 0,-1 0 0 0 0,-2-8 0 0 0,3 3-11 0 0,0 0 0 0 0,1 0 1 0 0,0 0-1 0 0,0 0 0 0 0,1 0 0 0 0,1 0 0 0 0,0 0 1 0 0,0 0-1 0 0,5-16 0 0 0,2-5 91 0 0,21-48 0 0 0,-11 41 311 0 0,43-70 0 0 0,-19 38 249 0 0,17-46-91 0 0,11-20-231 0 0,-51 100-316 0 0,-13 25-310 0 0,0-1 0 0 0,0 1 0 0 0,2 0 0 0 0,14-18 0 0 0,-2 9-7208 0 0,0-1-2598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 7135 0 0,'1'10'373'0'0,"1"0"0"0"0,-1 0-1 0 0,0 0 1 0 0,-1 0-1 0 0,0 1 1 0 0,-1-1-1 0 0,0 0 1 0 0,-1 0 0 0 0,0 0-1 0 0,0 0 1 0 0,-8 18-1 0 0,4-13 667 0 0,-1 0 0 0 0,0-1 0 0 0,-1 0-1 0 0,-1-1 1 0 0,0 0 0 0 0,-21 23 0 0 0,21-27-892 0 0,0-1 0 0 0,0 0-1 0 0,-1-1 1 0 0,1 0 0 0 0,-1-1 0 0 0,-1 0 0 0 0,-20 9 0 0 0,26-16-275 0 0,1-1-36 0 0,0 0 0 0 0,0-1 1 0 0,1 1-1 0 0,-1-1 1 0 0,1 0-1 0 0,0 0 0 0 0,0 0 1 0 0,0 0-1 0 0,0-1 1 0 0,0 1-1 0 0,-2-6 0 0 0,0 1-1277 0 0,1 0-1 0 0,1-1 0 0 0,-1 0 0 0 0,-3-15 1 0 0,0-2-3241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2303 0 0,'5'-3'25'0'0,"-1"-1"-1"0"0,1 1 0 0 0,0 0 1 0 0,0 1-1 0 0,0-1 0 0 0,0 1 0 0 0,10-2 1 0 0,39-8 1305 0 0,-46 11-727 0 0,6-1 400 0 0,0 1 0 0 0,0 0-1 0 0,0 2 1 0 0,-1-1-1 0 0,1 2 1 0 0,0 0-1 0 0,0 0 1 0 0,-1 1 0 0 0,1 1-1 0 0,-1 0 1 0 0,0 1-1 0 0,13 7 1 0 0,-2 0 577 0 0,-1 1 1 0 0,-1 1 0 0 0,-1 1-1 0 0,0 1 1 0 0,28 28-1 0 0,75 89 3222 0 0,-105-111-4338 0 0,-9-11-307 0 0,30 32 400 0 0,-35-38-788 0 0,0-1 0 0 0,0 0 0 0 0,0 0 0 0 0,0-1 0 0 0,1 0 0 0 0,10 5 0 0 0,-4-5-7341 0 0,2-4-2624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6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9215 0 0,'-1'2'167'0'0,"0"1"0"0"0,0 0 0 0 0,1 0 0 0 0,-1-1 0 0 0,1 1 0 0 0,-1 0-1 0 0,1 0 1 0 0,0 0 0 0 0,1 4 0 0 0,4 28 2684 0 0,-3-25-1640 0 0,0 2-39 0 0,0 0 0 0 0,1 0 0 0 0,0-1 0 0 0,1 1 1 0 0,11 21-1 0 0,-12-28-869 0 0,0 0 0 0 0,0 0 0 0 0,1-1 0 0 0,0 1 0 0 0,-1-1 0 0 0,1 0 1 0 0,1 0-1 0 0,-1 0 0 0 0,0-1 0 0 0,1 0 0 0 0,0 1 0 0 0,0-2 0 0 0,0 1 1 0 0,10 4-1 0 0,15 2 596 0 0,13 6 83 0 0,-43-15-955 0 0,1 0 0 0 0,-1 1 0 0 0,1-1 1 0 0,-1 0-1 0 0,1 1 0 0 0,-1-1 0 0 0,0 0 0 0 0,1 1 0 0 0,-1-1 0 0 0,0 1 0 0 0,1-1 0 0 0,-1 1 0 0 0,0-1 1 0 0,1 1-1 0 0,-1-1 0 0 0,0 1 0 0 0,0-1 0 0 0,0 1 0 0 0,1 0 0 0 0,-1-1 0 0 0,0 1 0 0 0,0-1 1 0 0,0 1-1 0 0,0-1 0 0 0,0 1 0 0 0,0 0 0 0 0,0 0 0 0 0,-5 15 204 0 0,4-13-125 0 0,-2 4-6 0 0,0-1 0 0 0,0 1 0 0 0,-1-1 1 0 0,0 0-1 0 0,0 0 0 0 0,-1 0 0 0 0,0 0 0 0 0,0-1 0 0 0,0 0 0 0 0,-1 0 0 0 0,1 0 0 0 0,-1-1 1 0 0,0 0-1 0 0,0 0 0 0 0,-1 0 0 0 0,-7 2 0 0 0,1 1 123 0 0,-2-2 0 0 0,1 0 0 0 0,0 0 1 0 0,-1-1-1 0 0,0-1 0 0 0,-28 2 0 0 0,36-4-217 0 0,0-1 0 0 0,1 0 0 0 0,-1-1 0 0 0,0 1 0 0 0,1-1 0 0 0,-1 0 0 0 0,-6-3 0 0 0,10 3-22 0 0,-1 0 0 0 0,1-1 0 0 0,0 0 0 0 0,0 0 0 0 0,0 0 0 0 0,0 0 0 0 0,0 0 0 0 0,0 0 0 0 0,1-1 0 0 0,-1 0 0 0 0,1 1 0 0 0,-1-1 0 0 0,1 0 0 0 0,-3-6 0 0 0,1 2-416 0 0,1 0 0 0 0,-1-1 0 0 0,2 0 0 0 0,-1 0 0 0 0,1 0 0 0 0,0 0-1 0 0,-1-11 1 0 0,2-33-7951 0 0,3 11-569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7567 0 0,'1'-1'52'0'0,"1"1"-1"0"0,-1-1 1 0 0,0 0-1 0 0,1 1 1 0 0,-1-1-1 0 0,0 1 1 0 0,1-1-1 0 0,-1 1 1 0 0,0-1-1 0 0,1 1 1 0 0,-1 0-1 0 0,1 0 1 0 0,-1 0-1 0 0,1 0 1 0 0,-1 0-1 0 0,0 0 1 0 0,1 0-1 0 0,-1 0 1 0 0,1 1-1 0 0,1 0 1 0 0,-1 0 244 0 0,-1 0 1 0 0,1 0-1 0 0,0 0 1 0 0,0 0 0 0 0,-1 1-1 0 0,1-1 1 0 0,-1 0 0 0 0,0 1-1 0 0,1-1 1 0 0,-1 1 0 0 0,0 0-1 0 0,2 3 1 0 0,2 4 1175 0 0,-1 1 1 0 0,0 0 0 0 0,-1 0-1 0 0,3 15 1 0 0,-6-25-1443 0 0,8 40 2158 0 0,-1-1 1 0 0,-2 1-1 0 0,-1 48 0 0 0,-17 122 981 0 0,0-110-2895 0 0,3-32-49 0 0,2 0-1 0 0,4 109 0 0 0,5-171-3239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7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3 413 5927 0 0,'-2'-1'2054'0'0,"2"0"-1933"0"0,0 1 0 0 0,0 0 0 0 0,0 0 0 0 0,0 0-1 0 0,0 0 1 0 0,0-1 0 0 0,0 1 0 0 0,0 0 0 0 0,0 0 0 0 0,0 0-1 0 0,0 0 1 0 0,1-4 2779 0 0,-1 4-2779 0 0,1 0-1 0 0,-1 0 1 0 0,0 0 0 0 0,0 0 0 0 0,0 0 0 0 0,0 0 0 0 0,1 0-1 0 0,-1 0 1 0 0,0 0 0 0 0,0 0 0 0 0,0 0 0 0 0,0 0-1 0 0,1 0 1 0 0,-1 0 0 0 0,0 0 0 0 0,19-7 4558 0 0,-8 3-2949 0 0,-2 1-293 0 0,0-1 0 0 0,18-4 0 0 0,1 0 402 0 0,5 0-448 0 0,13-5-463 0 0,43-15-89 0 0,-19 8-964 0 0,-59 16-398 0 0,0 1-1 0 0,0 0 0 0 0,0 1 0 0 0,0 0 0 0 0,1 1 0 0 0,13 0 1 0 0,-21 1 276 0 0,0 0 0 0 0,0 0 1 0 0,0 1-1 0 0,-1-1 0 0 0,1 1 1 0 0,0 0-1 0 0,0 0 0 0 0,-1 0 1 0 0,1 1-1 0 0,0 0 0 0 0,-1-1 1 0 0,0 1-1 0 0,1 0 0 0 0,-1 1 1 0 0,0-1-1 0 0,0 0 0 0 0,0 1 1 0 0,0 0-1 0 0,-1 0 1 0 0,1 0-1 0 0,2 4 0 0 0,-1 0 251 0 0,-1 0 0 0 0,0 0 0 0 0,0 0-1 0 0,-1 1 1 0 0,1-1 0 0 0,-2 0 0 0 0,1 1 0 0 0,-1-1 0 0 0,0 1-1 0 0,-1 0 1 0 0,0-1 0 0 0,0 1 0 0 0,-1 0 0 0 0,-1 7 0 0 0,-2 8 538 0 0,-3 35 1 0 0,0 1 270 0 0,-6 8 71 0 0,-6 45 584 0 0,18-105-1407 0 0,-1-7-242 0 0,1-13-415 0 0,6-10-2235 0 0,-2 8-1474 0 0,1-9-3107 0 0</inkml:trace>
  <inkml:trace contextRef="#ctx0" brushRef="#br0" timeOffset="1">586 0 4111 0 0,'0'0'368'0'0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8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31 251 2471 0 0,'-19'391'17652'0'0,"11"-285"-15472"0"0,8-105-2157 0 0,-2 19 571 0 0,1 1 0 0 0,1-1 1 0 0,4 37-1 0 0,-4-57-609 0 0,1-1 0 0 0,-1 1 0 0 0,0 0 0 0 0,0 0-1 0 0,0 0 1 0 0,0 0 0 0 0,0-1 0 0 0,0 1 0 0 0,0 0 0 0 0,1 0 0 0 0,-1 0 0 0 0,0 0-1 0 0,0 0 1 0 0,0 0 0 0 0,0-1 0 0 0,1 1 0 0 0,-1 0 0 0 0,0 0 0 0 0,0 0-1 0 0,0 0 1 0 0,1 0 0 0 0,-1 0 0 0 0,0 0 0 0 0,0 0 0 0 0,0 0 0 0 0,1 0 0 0 0,-1 0-1 0 0,0 0 1 0 0,0 0 0 0 0,0 0 0 0 0,1 0 0 0 0,-1 0 0 0 0,0 0 0 0 0,0 0-1 0 0,0 0 1 0 0,1 0 0 0 0,-1 0 0 0 0,0 0 0 0 0,0 0 0 0 0,0 1 0 0 0,0-1 0 0 0,1 0-1 0 0,-1 0 1 0 0,0 0 0 0 0,0 0 0 0 0,0 0 0 0 0,0 1 0 0 0,0-1 0 0 0,1 0-1 0 0,-1 0 1 0 0,0 0 0 0 0,0 0 0 0 0,0 1 0 0 0,0-1 0 0 0,0 0 0 0 0,0 0 0 0 0,0 0-1 0 0,0 1 1 0 0,0-1 0 0 0,0 0 0 0 0,0 0 0 0 0,0 1 0 0 0,10-20-4764 0 0,-9 16 3343 0 0,7-14-6100 0 0</inkml:trace>
  <inkml:trace contextRef="#ctx0" brushRef="#br0" timeOffset="1">219 6 4607 0 0,'0'-1'26'0'0,"0"1"-1"0"0,0 0 0 0 0,0 0 1 0 0,-1-1-1 0 0,1 1 0 0 0,0 0 1 0 0,0 0-1 0 0,0-1 0 0 0,0 1 1 0 0,0 0-1 0 0,0 0 0 0 0,-1 0 1 0 0,1-1-1 0 0,0 1 0 0 0,0 0 1 0 0,0 0-1 0 0,-1 0 0 0 0,1 0 1 0 0,0-1-1 0 0,0 1 0 0 0,0 0 0 0 0,-1 0 1 0 0,1 0-1 0 0,0 0 0 0 0,0 0 1 0 0,-1 0-1 0 0,1 0 0 0 0,0 0 1 0 0,0 0-1 0 0,-1 0 0 0 0,1 0 1 0 0,0 0-1 0 0,0 0 0 0 0,-1 0 1 0 0,1 0-1 0 0,-1 0 0 0 0,1 0 6 0 0,0 0 0 0 0,0 1 0 0 0,-1-1 0 0 0,1 0-1 0 0,0 1 1 0 0,0-1 0 0 0,0 1 0 0 0,0-1 0 0 0,-1 0 0 0 0,1 1-1 0 0,0-1 1 0 0,0 1 0 0 0,0-1 0 0 0,0 0 0 0 0,0 1 0 0 0,0-1 0 0 0,0 1-1 0 0,0-1 1 0 0,0 0 0 0 0,0 1 0 0 0,0-1 0 0 0,0 1 0 0 0,0-1-1 0 0,1 0 1 0 0,-1 1 0 0 0,7 18 666 0 0,-4-13-40 0 0,-1 1-1 0 0,0-1 1 0 0,0 1-1 0 0,1 8 1 0 0,12 144 10239 0 0,-13-14-6579 0 0,-10-47-1562 0 0,-3-17-1684 0 0,-7 71 1611 0 0,15-101-5299 0 0,3 0-3407 0 0,1-28-4023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7599 0 0,'0'2'583'0'0,"0"6"-194"0"0,0 0-1 0 0,0 0 1 0 0,-1 0-1 0 0,0-1 1 0 0,-1 1-1 0 0,0 0 1 0 0,-3 10 0 0 0,-5 18 2003 0 0,-28 113 3132 0 0,34-127-4841 0 0,4-21-1499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8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 25455 0 0,'-31'46'1968'0'0,"19"-29"-1359"0"0,-16 28-1 0 0,27-43 668 0 0,12 2-996 0 0,-8-3-266 0 0,-1-1 0 0 0,1 1 0 0 0,0-1 0 0 0,0 0 0 0 0,0 0-1 0 0,0 0 1 0 0,0 0 0 0 0,0-1 0 0 0,4 0 0 0 0,31-10-4 0 0,-9 2-76 0 0,27 5-1215 0 0,-55 4 1244 0 0,-1 0 1 0 0,0 0-1 0 0,1 0 0 0 0,-1 0 1 0 0,0 0-1 0 0,0 0 1 0 0,1 0-1 0 0,-1 0 0 0 0,0 0 1 0 0,1 1-1 0 0,-1-1 0 0 0,0 0 1 0 0,0 0-1 0 0,1 0 1 0 0,-1 0-1 0 0,0 1 0 0 0,0-1 1 0 0,1 0-1 0 0,-1 0 1 0 0,0 1-1 0 0,0-1 0 0 0,0 0 1 0 0,1 1-1 0 0,-1-1 1 0 0,0 0-1 0 0,0 0 0 0 0,0 1 1 0 0,0-1-1 0 0,0 0 1 0 0,0 1-1 0 0,0-1 0 0 0,2 10-599 0 0,-4-6 476 0 0,1 1 1 0 0,-1 0-1 0 0,0-1 0 0 0,0 1 1 0 0,0-1-1 0 0,0 1 0 0 0,-1-1 1 0 0,-4 5-1 0 0,-27 31 473 0 0,32-38-328 0 0,-50 48 945 0 0,15-15-596 0 0,36-34 95 0 0,2-1-377 0 0,0 0-1 0 0,0-1 0 0 0,0 1 0 0 0,1 0 1 0 0,-1 0-1 0 0,0-1 0 0 0,0 1 1 0 0,0-1-1 0 0,0 1 0 0 0,1-2 0 0 0,8-3-46 0 0,49-28 4 0 0,-51 30-10 0 0,-1 0 1 0 0,1 0-1 0 0,0 0 1 0 0,0 1 0 0 0,16-3-1 0 0,-24 5 1 0 0,0 0 0 0 0,1 0 0 0 0,-1 0 0 0 0,1 0 0 0 0,-1 0 0 0 0,0 0 0 0 0,1 0 0 0 0,-1 0 0 0 0,0 0 0 0 0,1 0 0 0 0,-1 0 0 0 0,1 0 0 0 0,-1 0 0 0 0,0 0 0 0 0,1 1 0 0 0,-1-1 0 0 0,0 0 0 0 0,1 0 0 0 0,-1 0 0 0 0,0 0 0 0 0,1 1 0 0 0,-1-1 0 0 0,0 0 0 0 0,1 0 0 0 0,-1 1 0 0 0,0-1 0 0 0,0 0 0 0 0,1 1 0 0 0,-1-1 0 0 0,0 0 0 0 0,0 0 0 0 0,0 1 0 0 0,1-1 0 0 0,-1 1 0 0 0,0-1 0 0 0,0 0 0 0 0,0 1 0 0 0,0-1 0 0 0,0 0 0 0 0,0 1 0 0 0,0-1 0 0 0,0 1 0 0 0,0-1 0 0 0,0 0 0 0 0,0 1 0 0 0,0-1 0 0 0,0 0 0 0 0,0 1 0 0 0,0-1 0 0 0,0 1 0 0 0,0-1 0 0 0,0 0 0 0 0,-1 1 0 0 0,-8 17 0 0 0,-3-2 37 0 0,0-1-1 0 0,-2 0 1 0 0,0-1-1 0 0,-28 22 1 0 0,-10 7 62 0 0,-18 13 1420 0 0,69-55-1464 0 0,0-1 0 0 0,0 1 0 0 0,1 0-1 0 0,-1-1 1 0 0,0 1 0 0 0,0-1 0 0 0,0 1-1 0 0,0-1 1 0 0,0 0 0 0 0,-1 1 0 0 0,1-1-1 0 0,0 0 1 0 0,0 0 0 0 0,0 0 0 0 0,-2 0-1 0 0,2 0 77 0 0,3 0-24 0 0,8-2-38 0 0,1-1 1 0 0,-1-1 0 0 0,18-9 0 0 0,7-1 173 0 0,-5 2-481 0 0,-16 6 245 0 0,0 1-1 0 0,29-7 1 0 0,-41 11-283 0 0,-4 10-568 0 0,-1-4 792 0 0,1 0 0 0 0,-1-1 0 0 0,0 1 0 0 0,0-1 1 0 0,-1 0-1 0 0,1 0 0 0 0,-1 0 0 0 0,0-1 0 0 0,0 1 0 0 0,0-1 1 0 0,-7 4-1 0 0,-11 11 199 0 0,-10 8 283 0 0,0 0 0 0 0,-46 25 1 0 0,-1 2 701 0 0,52-37-800 0 0,27-16-308 0 0,2 0-6 0 0,7-3 2 0 0,12-5-13 0 0,-12 3-7 0 0,61-31 0 0 0,21-10 0 0 0,-4 1 0 0 0,-50 23 0 0 0,1 2 0 0 0,69-25 0 0 0,-103 44 0 0 0,0 0 0 0 0,0-1 0 0 0,0 2 0 0 0,0-1 0 0 0,0 0 0 0 0,0 1 0 0 0,0 0 0 0 0,0 0 0 0 0,0 0 0 0 0,0 0 0 0 0,0 1 0 0 0,7 1 0 0 0,-9-2 0 0 0,-1 1 0 0 0,0-1 0 0 0,0 1 0 0 0,1-1 0 0 0,-1 1 0 0 0,0 0 0 0 0,0-1 0 0 0,0 1 0 0 0,0 0 0 0 0,0 0 0 0 0,0 0 0 0 0,0 0 0 0 0,0 0 0 0 0,0 0 0 0 0,0 0 0 0 0,0 0 0 0 0,-1 0 0 0 0,1 1 0 0 0,0-1 0 0 0,-1 0 0 0 0,1 0 0 0 0,-1 0 0 0 0,1 1 0 0 0,-1 1 0 0 0,2 1 0 0 0,-1 2 0 0 0,1 0 0 0 0,-1-1 0 0 0,0 1 0 0 0,-1 0 0 0 0,1 0 0 0 0,-1-1 0 0 0,0 1 0 0 0,-2 10 0 0 0,-1-1 0 0 0,-7 27 0 0 0,-48 134 0 0 0,42-129 0 0 0,7-21-203 0 0,-21 65-3237 0 0,4 0-3293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4175 0 0,'-3'6'667'0'0,"0"0"0"0"0,1 0 0 0 0,0 0 0 0 0,0 0 0 0 0,0 1 0 0 0,1-1 0 0 0,0 0 0 0 0,-1 12 0 0 0,0 4 849 0 0,-2-1 0 0 0,0 0 0 0 0,-1 0-1 0 0,-10 22 1 0 0,-1 8 517 0 0,15-48-1850 0 0,-4 15 1159 0 0,0-1-1 0 0,2 1 1 0 0,0 0 0 0 0,-2 27 0 0 0,16-53-930 0 0,0-4-381 0 0,0 0 0 0 0,-1 0 0 0 0,0-1 1 0 0,-1-1-1 0 0,0 0 0 0 0,-1 0 0 0 0,6-17 0 0 0,24-38-31 0 0,-19 35 16 0 0,5-9-158 0 0,-22 40 131 0 0,1-1 1 0 0,0 1 0 0 0,0-1 0 0 0,0 1 0 0 0,0 0 0 0 0,0 0 0 0 0,1 0 0 0 0,5-3 0 0 0,-9 6 13 0 0,0 0 0 0 0,1 0 0 0 0,-1 0 0 0 0,1-1-1 0 0,-1 1 1 0 0,0 0 0 0 0,1 0 0 0 0,-1 0 0 0 0,1 0 0 0 0,-1 0 0 0 0,0 0 0 0 0,1 0 0 0 0,-1 0 0 0 0,1 0 0 0 0,-1 0 0 0 0,0 1 0 0 0,1-1 0 0 0,-1 0 0 0 0,1 0 0 0 0,-1 0 0 0 0,0 0 0 0 0,1 1-1 0 0,-1-1 1 0 0,0 0 0 0 0,1 0 0 0 0,-1 1 0 0 0,0-1 0 0 0,1 0 0 0 0,-1 0 0 0 0,0 1 0 0 0,1-1 0 0 0,-1 0 0 0 0,0 1 0 0 0,0-1 0 0 0,0 0 0 0 0,1 1 0 0 0,-1-1 0 0 0,0 1 0 0 0,0-1 0 0 0,0 0 0 0 0,0 1-1 0 0,0-1 1 0 0,0 1 0 0 0,0-1 0 0 0,0 0 0 0 0,0 1 0 0 0,4 24 36 0 0,-4-21 4 0 0,1 22 192 0 0,-2 0 0 0 0,0 0 1 0 0,-9 41-1 0 0,10-67-221 0 0,0 1-1 0 0,0-1 0 0 0,-1 0 1 0 0,1 1-1 0 0,0-1 1 0 0,0 0-1 0 0,0 1 1 0 0,0-1-1 0 0,0 1 1 0 0,0-1-1 0 0,1 0 1 0 0,-1 1-1 0 0,0-1 0 0 0,0 0 1 0 0,0 1-1 0 0,0-1 1 0 0,0 0-1 0 0,0 1 1 0 0,1-1-1 0 0,-1 0 1 0 0,0 1-1 0 0,0-1 1 0 0,0 0-1 0 0,1 1 0 0 0,-1-1-7 0 0,1 0 0 0 0,-1 0-1 0 0,0 0 1 0 0,0 0 0 0 0,0 0-1 0 0,1 0 1 0 0,-1 0 0 0 0,0 0-1 0 0,0 0 1 0 0,0 0 0 0 0,1 0-1 0 0,-1 0 1 0 0,0 0 0 0 0,0 0-1 0 0,0 0 1 0 0,1 0-1 0 0,-1-1 1 0 0,0 1 0 0 0,0 0-1 0 0,0 0 1 0 0,0 0 0 0 0,1 0-1 0 0,-1 0 1 0 0,0 0 0 0 0,0-1-1 0 0,0 1 1 0 0,0 0 0 0 0,0 0-1 0 0,1 0 1 0 0,-1-1 0 0 0,0 1-1 0 0,0 0 1 0 0,0 0-1 0 0,0 0 1 0 0,0-1 0 0 0,0 1-1 0 0,11-32 306 0 0,-9 27-292 0 0,0 0-1 0 0,0 0 1 0 0,2-11-1 0 0,-3 11-13 0 0,0 0 0 0 0,1 1 0 0 0,0-1 0 0 0,0 0 0 0 0,3-6 0 0 0,24-36 59 0 0,-28 45-64 0 0,0 0 0 0 0,1 0 0 0 0,0 0 0 0 0,-1 0 0 0 0,1 0 0 0 0,0 0 0 0 0,0 1 0 0 0,2-3 0 0 0,-3 4 1 0 0,-1 0 0 0 0,0 0 0 0 0,0 0 0 0 0,0-1 0 0 0,1 1 0 0 0,-1 0 0 0 0,0 0 0 0 0,1 0 0 0 0,-1 0 0 0 0,0-1 0 0 0,0 1 0 0 0,1 0 0 0 0,-1 0 0 0 0,0 0 0 0 0,1 0 0 0 0,-1 0-1 0 0,0 0 1 0 0,1 0 0 0 0,-1 0 0 0 0,0 0 0 0 0,1 0 0 0 0,-1 0 0 0 0,0 0 0 0 0,0 0 0 0 0,1 0 0 0 0,-1 0 0 0 0,0 0 0 0 0,1 1 0 0 0,-1-1 0 0 0,0 0 0 0 0,1 0 0 0 0,-1 0 0 0 0,0 0 0 0 0,0 0 0 0 0,1 1 0 0 0,-1-1 0 0 0,0 0 0 0 0,0 0 0 0 0,0 1 0 0 0,1-1 0 0 0,-1 0 0 0 0,0 0 0 0 0,0 1 0 0 0,0-1 0 0 0,1 1 0 0 0,1 12 78 0 0,-2-12-67 0 0,2 15 32 0 0,-3 25 0 0 0,2 6-4 0 0,-2-47-131 0 0,1 1-1 0 0,0 0 1 0 0,0 0 0 0 0,0 0-1 0 0,0 0 1 0 0,1-1 0 0 0,-1 1-1 0 0,0 0 1 0 0,0 0 0 0 0,0-1-1 0 0,1 1 1 0 0,-1 0 0 0 0,0 0-1 0 0,1-1 1 0 0,-1 1 0 0 0,0 0-1 0 0,1 0 1 0 0,-1-1 0 0 0,1 1-1 0 0,-1-1 1 0 0,1 1-1 0 0,0 0 1 0 0,-1-1 0 0 0,1 1-1 0 0,0-1 1 0 0,-1 1 0 0 0,2 0-1 0 0,-1-1-109 0 0,0-1 0 0 0,0 1 0 0 0,0 0 0 0 0,0 0-1 0 0,0 0 1 0 0,0-1 0 0 0,0 1 0 0 0,0-1 0 0 0,0 1-1 0 0,0 0 1 0 0,0-1 0 0 0,-1 0 0 0 0,1 1 0 0 0,0-1-1 0 0,0 1 1 0 0,0-1 0 0 0,-1 0 0 0 0,1 0 0 0 0,0 1-1 0 0,-1-1 1 0 0,1 0 0 0 0,0-1 0 0 0,6-10-5614 0 0,0-2-1369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 7599 0 0,'0'0'583'0'0,"0"2"-380"0"0,3 58 5305 0 0,1 16 857 0 0,-6-8-3863 0 0,-8 165 2249 0 0,-16-54-3308 0 0,15-114-863 0 0,-7 126 0 0 0,17-181-571 0 0,1-8-25 0 0,0 1 1 0 0,0-1 0 0 0,0 1-1 0 0,0 0 1 0 0,1-1-1 0 0,-1 1 1 0 0,1-1 0 0 0,-1 1-1 0 0,1 0 1 0 0,1 2 0 0 0,4-12-2243 0 0,-4 2 796 0 0,1 1 0 0 0,-2-1 0 0 0,1 1 1 0 0,0-1-1 0 0,1-8 0 0 0,0-17-6712 0 0</inkml:trace>
  <inkml:trace contextRef="#ctx0" brushRef="#br0" timeOffset="1">21 35 2071 0 0,'3'-4'122'0'0,"-1"1"-1"0"0,2-1 0 0 0,-1 1 1 0 0,0 0-1 0 0,5-4 0 0 0,-5 6 529 0 0,0-1 0 0 0,-1 1-1 0 0,1 0 1 0 0,0-1 0 0 0,0 1 0 0 0,0 1-1 0 0,-1-1 1 0 0,1 0 0 0 0,0 1 0 0 0,0-1-1 0 0,0 1 1 0 0,0 0 0 0 0,0 0 0 0 0,0 0-1 0 0,4 1 1 0 0,0 0 184 0 0,0-1-198 0 0,-1 2 1 0 0,1-1 0 0 0,-1 0 0 0 0,1 1 0 0 0,-1 1 0 0 0,0-1 0 0 0,0 1-1 0 0,0 0 1 0 0,0 0 0 0 0,0 1 0 0 0,-1-1 0 0 0,1 1 0 0 0,-1 1 0 0 0,0-1-1 0 0,0 1 1 0 0,6 8 0 0 0,-8-9-393 0 0,-1 0 0 0 0,0 0-1 0 0,0 0 1 0 0,0 0 0 0 0,-1 1 0 0 0,1-1-1 0 0,-1 1 1 0 0,0-1 0 0 0,0 1 0 0 0,-1 0 0 0 0,1-1-1 0 0,-1 1 1 0 0,0 0 0 0 0,0-1 0 0 0,-1 1-1 0 0,-1 6 1 0 0,-1 5 69 0 0,-1 1 1 0 0,-1-1-1 0 0,-9 20 0 0 0,-30 59 505 0 0,37-82-807 0 0,-1-1 1 0 0,0 0-1 0 0,-1 0 0 0 0,0-1 0 0 0,-13 12 1 0 0,22-23-34 0 0,-1 1-1 0 0,1 0 1 0 0,-1-1 0 0 0,1 1 0 0 0,-1-1 0 0 0,1 0 0 0 0,-1 1 0 0 0,0-1-1 0 0,1 1 1 0 0,-1-1 0 0 0,0 0 0 0 0,1 0 0 0 0,-1 1 0 0 0,0-1 0 0 0,1 0 0 0 0,-1 0-1 0 0,0 0 1 0 0,1 0 0 0 0,-1 1 0 0 0,-1-1 0 0 0,2-1-49 0 0,-1 1 1 0 0,1 0-1 0 0,-1 0 0 0 0,1-1 1 0 0,0 1-1 0 0,-1 0 0 0 0,1-1 1 0 0,0 1-1 0 0,-1 0 0 0 0,1-1 1 0 0,0 1-1 0 0,0-1 1 0 0,-1 1-1 0 0,1 0 0 0 0,0-1 1 0 0,0 1-1 0 0,0-1 0 0 0,0 1 1 0 0,-1-1-1 0 0,1 1 0 0 0,0-1 1 0 0,0 0-1 0 0,0-2-285 0 0,0-1 0 0 0,0 1 0 0 0,0-1 0 0 0,0 1 0 0 0,1-1 0 0 0,-1 1 0 0 0,2-5 0 0 0,8-19-2635 0 0,2 0 0 0 0,0 1-1 0 0,2 0 1 0 0,19-28-1 0 0,20-18-1512 0 0,3 2 4394 0 0,-56 69 138 0 0,1 1 1 0 0,-1-1-1 0 0,0 1 0 0 0,1-1 1 0 0,-1 1-1 0 0,0 0 1 0 0,1-1-1 0 0,-1 1 0 0 0,1 0 1 0 0,-1-1-1 0 0,1 1 1 0 0,-1 0-1 0 0,0 0 0 0 0,1-1 1 0 0,-1 1-1 0 0,1 0 1 0 0,0 0-1 0 0,-1 0 0 0 0,1 0 1 0 0,-1 0-1 0 0,1 0 1 0 0,-1 0-1 0 0,1 0 1 0 0,-1 0-1 0 0,1 0 0 0 0,0 0 1 0 0,0 0 125 0 0,0 1 1 0 0,0-1-1 0 0,0 1 1 0 0,0-1-1 0 0,0 1 1 0 0,-1 0-1 0 0,1-1 1 0 0,0 1-1 0 0,0 0 1 0 0,0 0-1 0 0,-1-1 1 0 0,2 3-1 0 0,1 3 826 0 0,1 0-1 0 0,-1 0 1 0 0,3 8-1 0 0,-5-10-752 0 0,4 9 1067 0 0,-2 1 1 0 0,1 0 0 0 0,-2 0 0 0 0,2 21 0 0 0,6 28 1900 0 0,-9-56-2794 0 0,1-1-1 0 0,0 0 0 0 0,1 0 1 0 0,-1 1-1 0 0,1-2 1 0 0,0 1-1 0 0,6 8 1 0 0,-8-13-345 0 0,-1-1 0 0 0,1 1-1 0 0,-1 0 1 0 0,1 0 0 0 0,0-1 0 0 0,0 1 0 0 0,-1 0 0 0 0,1-1 0 0 0,0 1 0 0 0,0-1 0 0 0,0 1 0 0 0,0-1-1 0 0,-1 0 1 0 0,1 1 0 0 0,0-1 0 0 0,0 0 0 0 0,0 1 0 0 0,0-1 0 0 0,0 0 0 0 0,0 0 0 0 0,1 0-1 0 0,0 0 13 0 0,0-1-1 0 0,0 1 0 0 0,0 0 1 0 0,0-1-1 0 0,-1 0 0 0 0,1 1 0 0 0,0-1 1 0 0,0 0-1 0 0,-1 0 0 0 0,3-2 1 0 0,1 0 27 0 0,0-1 1 0 0,-1 0 0 0 0,1-1-1 0 0,-1 1 1 0 0,7-11 0 0 0,-4 3-5 0 0,-1-1 1 0 0,0 0-1 0 0,-1-1 1 0 0,7-26-1 0 0,-6 20-19 0 0,-2 7-53 0 0,-1 1 0 0 0,0 0 0 0 0,-1-1 0 0 0,0-24 0 0 0,-1 34-23 0 0,-1-1-1 0 0,-1 1 1 0 0,1-1-1 0 0,0 1 1 0 0,-1-1 0 0 0,0 1-1 0 0,1 0 1 0 0,-1-1-1 0 0,-1 1 1 0 0,1 0 0 0 0,0 0-1 0 0,-1 0 1 0 0,0 0-1 0 0,1 0 1 0 0,-1 0 0 0 0,0 0-1 0 0,-1 1 1 0 0,1-1-1 0 0,0 1 1 0 0,-1-1 0 0 0,1 1-1 0 0,-1 0 1 0 0,-3-2-1 0 0,4 3-56 0 0,0 0-1 0 0,0 0 0 0 0,0 0 0 0 0,1 0 0 0 0,-2 0 1 0 0,1 0-1 0 0,0 1 0 0 0,0-1 0 0 0,0 1 0 0 0,0-1 1 0 0,0 1-1 0 0,0 0 0 0 0,-3 0 0 0 0,-2 0-294 0 0,6 0-91 0 0,14 4-6521 0 0,-5-1 6730 0 0,1 1-1 0 0,-1 1 1 0 0,0-1 0 0 0,12 11 0 0 0,-15-11 454 0 0,1 1 1 0 0,-1 0 0 0 0,0 0-1 0 0,-1 1 1 0 0,1-1 0 0 0,-1 1 0 0 0,0 0-1 0 0,-1 1 1 0 0,1-1 0 0 0,-1 0 0 0 0,0 1-1 0 0,-1 0 1 0 0,0 0 0 0 0,0 0-1 0 0,0 0 1 0 0,-1 0 0 0 0,0 0 0 0 0,0 0-1 0 0,-1 8 1 0 0,0 4 6086 0 0,4-27-5178 0 0,-1 0-984 0 0,0 0 0 0 0,0 0 1 0 0,1 1-1 0 0,0-1 0 0 0,1 1 0 0 0,-1 0 0 0 0,9-9 1 0 0,-1 3-89 0 0,1 0 1 0 0,21-16 0 0 0,-16 12-10 0 0,-13 16-127 0 0,2 1-4817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0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14743 0 0,'0'1'1136'0'0,"-1"16"-706"0"0,2 22 382 0 0,1-12 858 0 0,-2 1 0 0 0,-5 50 0 0 0,2-48-115 0 0,-33 245 6701 0 0,23-187-7531 0 0,9-49-706 0 0,2 1 0 0 0,4 55 0 0 0,-2-91-456 0 0,2 13 676 0 0,2-10-2577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14 108 12551 0 0,'0'1'194'0'0,"-1"-1"0"0"0,0 0-1 0 0,0 0 1 0 0,0 1-1 0 0,0-1 1 0 0,0 0 0 0 0,1 0-1 0 0,-1 0 1 0 0,0 0 0 0 0,0 0-1 0 0,0 0 1 0 0,0 0-1 0 0,0 0 1 0 0,0-1 0 0 0,1 1-89 0 0,-1 0 1 0 0,1 0-1 0 0,0-1 0 0 0,0 1 1 0 0,0 0-1 0 0,0 0 1 0 0,0-1-1 0 0,0 1 1 0 0,0 0-1 0 0,0 0 0 0 0,0 0 1 0 0,0-1-1 0 0,0 1 1 0 0,0 0-1 0 0,0 0 1 0 0,1 0-1 0 0,-1-1 1 0 0,0 1-1 0 0,0 0 0 0 0,0 0 1 0 0,0 0-1 0 0,0-1 1 0 0,0 1-1 0 0,0 0 1 0 0,1 0-1 0 0,-1 0 1 0 0,0 0-1 0 0,0-1 0 0 0,0 1 1 0 0,0 0-1 0 0,1 0 1 0 0,15-13 4238 0 0,-10 10-3834 0 0,-1 2 1 0 0,0-1-1 0 0,0 0 0 0 0,1 1 1 0 0,-1 0-1 0 0,1 1 0 0 0,-1-1 1 0 0,7 1-1 0 0,4 0 231 0 0,26 4-1 0 0,-30-3-637 0 0,39 10 218 0 0,-21-4-1379 0 0,45 3 1 0 0,-5-5-9681 0 0,-46-5 3438 0 0</inkml:trace>
  <inkml:trace contextRef="#ctx0" brushRef="#br0" timeOffset="1">568 1 2759 0 0,'-2'0'398'0'0,"-5"3"331"0"0,1-1 0 0 0,0 1 0 0 0,0 0 0 0 0,0 0-1 0 0,0 0 1 0 0,0 1 0 0 0,1 0 0 0 0,-1 0 0 0 0,1 1 0 0 0,0 0 0 0 0,1-1 0 0 0,-7 10 0 0 0,5-6 145 0 0,0 1-1 0 0,1 0 1 0 0,0 0-1 0 0,1 0 1 0 0,0 1 0 0 0,0 0-1 0 0,-4 18 1 0 0,6-18-195 0 0,-1 0 244 0 0,1 0 1 0 0,0 0-1 0 0,1 0 0 0 0,0 0 0 0 0,0 0 1 0 0,1 0-1 0 0,2 18 0 0 0,-2-28-872 0 0,0 1-1 0 0,0 0 1 0 0,0 0-1 0 0,0-1 1 0 0,0 1-1 0 0,0 0 1 0 0,0 0 0 0 0,1-1-1 0 0,-1 1 1 0 0,0 0-1 0 0,1-1 1 0 0,-1 1-1 0 0,0 0 1 0 0,1-1-1 0 0,-1 1 1 0 0,1 0 0 0 0,-1-1-1 0 0,1 1 1 0 0,-1-1-1 0 0,1 1 1 0 0,-1-1-1 0 0,1 1 1 0 0,0-1 0 0 0,-1 1-1 0 0,1-1 1 0 0,-1 0-1 0 0,1 1 1 0 0,0-1-1 0 0,0 0 1 0 0,-1 0-1 0 0,1 1 1 0 0,0-1 0 0 0,0 0-1 0 0,-1 0 1 0 0,1 0-1 0 0,0 0 1 0 0,0 0-1 0 0,-1 0 1 0 0,1 0 0 0 0,0 0-1 0 0,0 0 1 0 0,-1 0-1 0 0,1-1 1 0 0,0 1-1 0 0,0 0 1 0 0,-1 0-1 0 0,1-1 1 0 0,0 1 0 0 0,-1 0-1 0 0,1-1 1 0 0,0 1-1 0 0,0-2 1 0 0,4-1 33 0 0,0-1 0 0 0,-1 1 0 0 0,0-1 0 0 0,0 0 0 0 0,6-7 0 0 0,16-23 78 0 0,-4 4-435 0 0,28-27 0 0 0,-48 54 243 0 0,1 1 0 0 0,-1-1-1 0 0,1 1 1 0 0,-1 0 0 0 0,1 0 0 0 0,0 0 0 0 0,-1 1 0 0 0,1-1-1 0 0,0 0 1 0 0,5-1 0 0 0,-1 6-18 0 0,-6-1 57 0 0,0 0 0 0 0,0 0 0 0 0,0 0 1 0 0,0 0-1 0 0,0 0 0 0 0,0 0 0 0 0,0 0 0 0 0,-1 1 0 0 0,1-1 0 0 0,-1 0 1 0 0,0 1-1 0 0,0-1 0 0 0,0 0 0 0 0,0 1 0 0 0,0-1 0 0 0,-1 5 0 0 0,0 5 266 0 0,-7 21-1 0 0,-10 42 554 0 0,17-63-1737 0 0,1-12 866 0 0,0 0 1 0 0,0 0-1 0 0,0 0 1 0 0,0 0-1 0 0,0 0 1 0 0,0 0 0 0 0,0 0-1 0 0,0 0 1 0 0,0 0-1 0 0,0 1 1 0 0,0-1-1 0 0,0 0 1 0 0,0 0 0 0 0,0 0-1 0 0,0 0 1 0 0,0 0-1 0 0,0 0 1 0 0,0 0-1 0 0,0 0 1 0 0,0 0 0 0 0,1 0-1 0 0,-1 0 1 0 0,0 0-1 0 0,0 0 1 0 0,0 0-1 0 0,0 0 1 0 0,0 0 0 0 0,0 0-1 0 0,0 0 1 0 0,0 0-1 0 0,0 0 1 0 0,0 0-1 0 0,0 0 1 0 0,0 0 0 0 0,0 0-1 0 0,1 0 1 0 0,-1 0-1 0 0,0 0 1 0 0,0 0-1 0 0,0 0 1 0 0,0 0 0 0 0,0 0-1 0 0,0 0 1 0 0,0 0-1 0 0,0 0 1 0 0,0 0-1 0 0,0 0 1 0 0,0 0 0 0 0,0 0-1 0 0,0 0 1 0 0,1 0-1 0 0,-1 0 1 0 0,0 0-1 0 0,0 0 1 0 0,0 0 0 0 0,9-10-6997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1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46 550 7831 0 0,'0'2'603'0'0,"-6"35"266"0"0,1-13 5679 0 0,-13 40 0 0 0,2-10 1515 0 0,26-67-7262 0 0,-1-1-710 0 0,0-1 0 0 0,-1 1-1 0 0,9-27 1 0 0,-9 23-17 0 0,0 0-1 0 0,12-18 1 0 0,-3 16-43 0 0,-16 19-24 0 0,0 0 1 0 0,1 0-1 0 0,-1 0 0 0 0,0 0 0 0 0,0 0 0 0 0,1 0 0 0 0,-1 0 0 0 0,1 1 0 0 0,-1-1 0 0 0,1 0 0 0 0,-1 1 0 0 0,1 0 1 0 0,2-1-1 0 0,-3 1 16 0 0,0 0 0 0 0,1 1 0 0 0,-1-1 0 0 0,0 1 0 0 0,0-1 0 0 0,0 1 1 0 0,0 0-1 0 0,0-1 0 0 0,0 1 0 0 0,0 0 0 0 0,0 0 0 0 0,0 0 0 0 0,0-1 0 0 0,0 1 1 0 0,0 0-1 0 0,-1 0 0 0 0,1 1 0 0 0,0-1 0 0 0,-1 0 0 0 0,2 2 0 0 0,9 24 177 0 0,-9-15-188 0 0,-1 0 1 0 0,0 0-1 0 0,-1 0 1 0 0,0 0-1 0 0,0 0 0 0 0,-2 0 1 0 0,-2 15-1 0 0,0-2-7 0 0,3-18-129 0 0,-1 16-531 0 0</inkml:trace>
  <inkml:trace contextRef="#ctx0" brushRef="#br0" timeOffset="1">332 0 20935 0 0,'1'2'1609'0'0,"-5"34"-922"0"0,16 49 1214 0 0,-15 200 1236 0 0,-1-58-86 0 0,5-157-2328 0 0,14 85 1 0 0,-13-144-731 0 0,0 7-108 0 0,1 0 0 0 0,1 0 0 0 0,0 0 0 0 0,1-1 0 0 0,14 33 0 0 0,-12-41-1805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20591 0 0,'0'0'1581'0'0,"1"-1"-1019"0"0,11-6 1003 0 0,0 1 1 0 0,1 0 0 0 0,22-6-1 0 0,20-10 1357 0 0,123-67-2073 0 0,-171 86-849 0 0,-6 2-237 0 0,0 1 1 0 0,1-1-1 0 0,-1 1 1 0 0,0-1-1 0 0,1 1 1 0 0,-1 0-1 0 0,0 0 1 0 0,1 0-1 0 0,-1 0 1 0 0,0 0-1 0 0,1 0 0 0 0,-1 0 1 0 0,2 1-1 0 0,6-1-5479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2.1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0 1951 0 0,'-1'0'6'0'0,"0"0"1"0"0,1 0-1 0 0,-1 1 0 0 0,1-1 0 0 0,-1 0 0 0 0,0 0 0 0 0,1 1 0 0 0,-1-1 0 0 0,1 0 0 0 0,-1 1 0 0 0,1-1 0 0 0,-1 1 0 0 0,1-1 0 0 0,-1 0 0 0 0,1 1 0 0 0,-1-1 0 0 0,1 1 0 0 0,0-1 0 0 0,-1 1 0 0 0,1 0 0 0 0,0-1 0 0 0,0 1 0 0 0,-1-1 0 0 0,1 1 0 0 0,0 0 0 0 0,0-1 0 0 0,0 1 0 0 0,-1-1 0 0 0,1 2 0 0 0,-3 26-18 0 0,1-12 19 0 0,-43 173 2497 0 0,39-165-1878 0 0,1 0 0 0 0,1 1 0 0 0,-1 42 0 0 0,6-66-581 0 0,-1 0-1 0 0,0 0 1 0 0,0 0-1 0 0,0 0 1 0 0,1 0-1 0 0,-1 0 0 0 0,0 0 1 0 0,1-1-1 0 0,-1 1 1 0 0,1 0-1 0 0,-1 0 1 0 0,1 0-1 0 0,-1-1 1 0 0,1 1-1 0 0,0 0 0 0 0,-1-1 1 0 0,1 1-1 0 0,0 0 1 0 0,0-1-1 0 0,1 2 1 0 0,14 5 271 0 0,14-1 517 0 0,0 2 0 0 0,35 14-1 0 0,-52-16-211 0 0,1 1-1 0 0,-1 0 0 0 0,0 1 0 0 0,0 0 0 0 0,-1 1 0 0 0,18 16 1 0 0,-14-8 360 0 0,0 0 1 0 0,-2 1-1 0 0,0 1 1 0 0,22 39-1 0 0,-12-11 1716 0 0,18 54 0 0 0,-36-90-2166 0 0,-5-10-538 0 0,0 1-1 0 0,0 0 0 0 0,-1 0 1 0 0,1-1-1 0 0,0 1 0 0 0,-1 0 1 0 0,1 0-1 0 0,0 3 0 0 0,-4-4-1246 0 0,-34 2-8150 0 0,17-3 2761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2.6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0 308 2039 0 0,'78'-55'153'0'0,"-49"32"1783"0"0,1 2 0 0 0,1 1 0 0 0,1 2 0 0 0,36-16 1 0 0,27-1 4328 0 0,80-36 1259 0 0,-150 55-7117 0 0,-17 9-346 0 0,-7 6-251 0 0,0 0-98 0 0,6-5-1305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3.0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276 1 4631 0 0,'4'4'128'0'0,"-1"0"0"0"0,0 0 0 0 0,-1 0 0 0 0,1 1 0 0 0,-1-1 0 0 0,0 1 0 0 0,0 0 0 0 0,0-1 0 0 0,-1 1 0 0 0,0 0-1 0 0,0 0 1 0 0,0 0 0 0 0,0 0 0 0 0,-1 0 0 0 0,0 7 0 0 0,-1 73 5644 0 0,1-36-2983 0 0,-6 51-1 0 0,-2-50-1645 0 0,-2-1 0 0 0,-2 0-1 0 0,-2 0 1 0 0,-2-1-1 0 0,-2-1 1 0 0,-30 54 0 0 0,34-77-969 0 0,-1 0 0 0 0,-2-1-1 0 0,0 0 1 0 0,-30 28 0 0 0,45-49-190 0 0,0 0 0 0 0,0 0 0 0 0,-1 0-1 0 0,0 0 1 0 0,1-1 0 0 0,-1 1 0 0 0,0-1 0 0 0,1 1-1 0 0,-1-1 1 0 0,0 0 0 0 0,0 0 0 0 0,0 0 0 0 0,-4 0-1 0 0,6-1-245 0 0,1 0-1 0 0,-1 0 0 0 0,1 0 0 0 0,-1-1 0 0 0,1 1 1 0 0,-1 0-1 0 0,1 0 0 0 0,-1-1 0 0 0,1 1 0 0 0,0 0 1 0 0,-1 0-1 0 0,1-1 0 0 0,-1 1 0 0 0,1 0 0 0 0,-1-1 1 0 0,1 1-1 0 0,0-1 0 0 0,-1 1 0 0 0,1 0 0 0 0,0-1 1 0 0,0 1-1 0 0,-1-2 0 0 0,-9-11-9450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3.3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3367 0 0,'3'2'258'0'0,"8"7"91"0"0,0 0 0 0 0,0 1 0 0 0,-1 0 0 0 0,0 1 0 0 0,-1 0 0 0 0,0 0 0 0 0,-1 1 0 0 0,12 22-1 0 0,1 9 4363 0 0,19 60-1 0 0,-26-64-1602 0 0,-13-39-3022 0 0,-1 1 1 0 0,0 0-1 0 0,0 0 1 0 0,0 0 0 0 0,0-1-1 0 0,0 1 1 0 0,0 0-1 0 0,0 0 1 0 0,0 0-1 0 0,0-1 1 0 0,0 1-1 0 0,-1 0 1 0 0,1 0-1 0 0,0 0 1 0 0,0-1-1 0 0,-1 1 1 0 0,1 0 0 0 0,-1-1-1 0 0,1 1 1 0 0,0 0-1 0 0,-1-1 1 0 0,0 2-1 0 0,-13 10 436 0 0,13-11-389 0 0,0 0 199 0 0,2-5-272 0 0,0 0-1 0 0,0 1 1 0 0,-1-1 0 0 0,1 0-1 0 0,-1 0 1 0 0,0 1 0 0 0,0-1-1 0 0,-1 0 1 0 0,1 1 0 0 0,-1-1-1 0 0,1 0 1 0 0,-1 1 0 0 0,-3-7-1 0 0,2 3-144 0 0,0 0-1 0 0,1 0 0 0 0,-1-12 0 0 0,1-2 79 0 0,1 13-28 0 0,0 0 1 0 0,0 0 0 0 0,0 0-1 0 0,1 1 1 0 0,2-11 0 0 0,-3 16 39 0 0,1 0 0 0 0,-1 1 1 0 0,1-1-1 0 0,-1 1 0 0 0,1-1 0 0 0,-1 0 1 0 0,1 1-1 0 0,0 0 0 0 0,0-1 1 0 0,-1 1-1 0 0,1-1 0 0 0,0 1 0 0 0,0 0 1 0 0,1 0-1 0 0,-1-1 0 0 0,0 1 1 0 0,0 0-1 0 0,1 0 0 0 0,-1 0 0 0 0,2 0 1 0 0,1-2 39 0 0,1-1 133 0 0,0 1 0 0 0,1-1 0 0 0,0 1 0 0 0,-1 0 0 0 0,1 0 0 0 0,0 1 0 0 0,1 0 0 0 0,-1 0 0 0 0,13-2 0 0 0,-18 4 143 0 0,2-1-1 0 0,9 0 0 0 0,-9 1 269 0 0,-1 1-330 0 0,17 12 252 0 0,-17-11-263 0 0,1 12 233 0 0,-3-10-397 0 0,1 1 0 0 0,-1-1 0 0 0,0 1 1 0 0,-1-1-1 0 0,1 0 0 0 0,-1 1 0 0 0,0-1 0 0 0,0 1 0 0 0,-2 6 0 0 0,-21 41 1148 0 0,23-50-1160 0 0,-17 31 423 0 0,16-31-350 0 0,1 0-27 0 0,-5 7-13 0 0,5-6 190 0 0,0-3-295 0 0,0 0 1 0 0,1 1 0 0 0,-1-1-1 0 0,0 0 1 0 0,1 1-1 0 0,-1-1 1 0 0,0 1 0 0 0,1-1-1 0 0,-1 1 1 0 0,1-1 0 0 0,-1 1-1 0 0,1 0 1 0 0,-2 0 0 0 0,14-8-5157 0 0,3-4-2766 0 0,-3 4 232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9 7631 0 0,'-8'-8'786'0'0,"16"47"10370"0"0,27 77-3585 0 0,2 62-5922 0 0,-10-49-1236 0 0,-26-124-455 0 0,0 1 1 0 0,1 0 0 0 0,4 9-1 0 0,5 12-8064 0 0</inkml:trace>
  <inkml:trace contextRef="#ctx0" brushRef="#br0" timeOffset="1">428 317 7367 0 0,'0'0'26'0'0,"-1"-1"1"0"0,0 1-1 0 0,0-1 0 0 0,0 1 0 0 0,1-1 0 0 0,-1 1 0 0 0,0-1 0 0 0,0 1 0 0 0,0 0 0 0 0,0 0 0 0 0,0-1 0 0 0,0 1 0 0 0,0 0 0 0 0,0 0 1 0 0,0 0-1 0 0,0 0 0 0 0,1 0 0 0 0,-1 0 0 0 0,0 0 0 0 0,0 0 0 0 0,0 1 0 0 0,0-1 0 0 0,0 0 0 0 0,0 0 0 0 0,0 1 0 0 0,0-1 0 0 0,0 1 1 0 0,1-1-1 0 0,-1 1 0 0 0,0-1 0 0 0,0 1 0 0 0,1-1 0 0 0,-1 1 0 0 0,-1 0 0 0 0,-5 5 289 0 0,-3 0 1599 0 0,1 1-1 0 0,0 0 0 0 0,0 1 1 0 0,-7 9-1 0 0,-30 38 3310 0 0,13-14-2820 0 0,-2-1-796 0 0,-1-1-1 0 0,-1-3 0 0 0,-75 57 1 0 0,106-88-1619 0 0,4-4-174 0 0,0 1 0 0 0,0-1 1 0 0,0 1-1 0 0,-1-1 0 0 0,1 0 0 0 0,0 1 0 0 0,0-1 1 0 0,-1 0-1 0 0,1-1 0 0 0,-1 1 0 0 0,-3 1 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3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0 4863 0 0,'-7'24'229'0'0,"-1"0"-1"0"0,-19 37 0 0 0,-31 41 1288 0 0,5-7 881 0 0,35-58-1298 0 0,5-11-326 0 0,0-1-1 0 0,-19 27 1 0 0,21-42-618 0 0,11-10-173 0 0,0 0 0 0 0,0 0 1 0 0,0-1-1 0 0,0 1 1 0 0,0 0-1 0 0,-1 0 0 0 0,1-1 1 0 0,0 1-1 0 0,0 0 1 0 0,0 0-1 0 0,0-1 0 0 0,0 1 1 0 0,0 0-1 0 0,0-1 1 0 0,0 1-1 0 0,0 0 0 0 0,0 0 1 0 0,0-1-1 0 0,0 1 1 0 0,0 0-1 0 0,0-1 1 0 0,0 1-1 0 0,0 0 0 0 0,1 0 1 0 0,-1-1-1 0 0,0 1 1 0 0,10-27-1102 0 0,72-113-1865 0 0,-79 136 3000 0 0,0-1-1 0 0,1 1 0 0 0,0 0 1 0 0,0 0-1 0 0,9-7 0 0 0,-11 10 195 0 0,1-1 50 0 0,26-9 374 0 0,-26 10 116 0 0,0 1 166 0 0,26 3 990 0 0,-26-3-987 0 0,-3 1-793 0 0,1 0 0 0 0,0 0 1 0 0,-1 0-1 0 0,1 0 0 0 0,0-1 0 0 0,0 1 0 0 0,0 0 1 0 0,0 0-1 0 0,0-1 0 0 0,0 1 0 0 0,1 0 1 0 0,2 2 167 0 0,3 3 120 0 0,-1 1 0 0 0,0-1 0 0 0,0 1 0 0 0,0 1 0 0 0,-1-1 0 0 0,0 1 0 0 0,-1 0 1 0 0,0 0-1 0 0,0 0 0 0 0,-1 1 0 0 0,0-1 0 0 0,0 1 0 0 0,-1 0 0 0 0,0 0 0 0 0,-1 0 0 0 0,1 10 0 0 0,1 8 317 0 0,-2-19-524 0 0,0 0 1 0 0,-1 1-1 0 0,0 10 0 0 0,-2-1 175 0 0,1-1 1 0 0,2 22 0 0 0,-3 4-5 0 0,1-35-291 0 0,0 1 0 0 0,1-1-1 0 0,0 1 1 0 0,2 10 0 0 0,-1 23 239 0 0,0-12 13 0 0,-1-27-155 0 0,0-1 0 0 0,-1 8-47 0 0,0-8-1401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4.1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1 168 5351 0 0,'8'-4'174'0'0,"58"-31"1119"0"0,-56 28 926 0 0,19-14 1 0 0,-27 19-1989 0 0,-1 1 0 0 0,0-1 0 0 0,1 1 0 0 0,-1-1 0 0 0,0 0 0 0 0,0 0 0 0 0,0 0 1 0 0,0 1-1 0 0,0-1 0 0 0,-1 0 0 0 0,1 0 0 0 0,-1 0 0 0 0,1 0 0 0 0,0-3 0 0 0,-1 4-92 0 0,0 0-4 0 0,1 0 0 0 0,-1 0 0 0 0,0 0 0 0 0,1 0 0 0 0,-1 1 0 0 0,1-1-1 0 0,-1 0 1 0 0,1 0 0 0 0,0 1 0 0 0,-1-1 0 0 0,1 0 0 0 0,0 1 0 0 0,0-1 0 0 0,-1 1 0 0 0,1-1 0 0 0,0 0 0 0 0,0 1 0 0 0,1-1 0 0 0,21-7 1981 0 0,-4 1-581 0 0,65-33 5240 0 0,-84 39-6336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4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5695 0 0,'15'11'443'0'0,"-1"1"-294"0"0,40 55 5418 0 0,-31-37-2550 0 0,20 33 1858 0 0,-42-61-4746 0 0,-1-1 0 0 0,1 0 0 0 0,0 0 0 0 0,-1 0 1 0 0,1 1-1 0 0,0-1 0 0 0,-1 0 0 0 0,0 0 0 0 0,1 1 0 0 0,-1-1 0 0 0,0 0 1 0 0,0 1-1 0 0,0-1 0 0 0,0 1 0 0 0,0 1 0 0 0,0-2-82 0 0,0 0 0 0 0,0-1 0 0 0,-1 1-1 0 0,1 0 1 0 0,0 0 0 0 0,-1-1 0 0 0,1 1 0 0 0,-1 0 0 0 0,1-1-1 0 0,-1 1 1 0 0,1-1 0 0 0,-1 1 0 0 0,1-1 0 0 0,-1 1 0 0 0,1-1-1 0 0,-1 1 1 0 0,0-1 0 0 0,1 1 0 0 0,-1-1 0 0 0,0 0 0 0 0,1 1-1 0 0,-1-1 1 0 0,0 0 0 0 0,0 1 0 0 0,0-1 0 0 0,0 0 42 0 0,-3-3-66 0 0,3 3-40 0 0,1 0 0 0 0,0 0 1 0 0,-1 0-1 0 0,1 0 0 0 0,0 0 1 0 0,-1 0-1 0 0,1-1 1 0 0,0 1-1 0 0,-1 0 0 0 0,1 0 1 0 0,0 0-1 0 0,-1-1 0 0 0,1 1 1 0 0,0 0-1 0 0,0 0 1 0 0,-1-1-1 0 0,1 1 0 0 0,0 0 1 0 0,0-1-1 0 0,0 1 0 0 0,-1 0 1 0 0,1-1-1 0 0,0 1 0 0 0,0-1 1 0 0,-1-2-35 0 0,1 1 38 0 0,-1 1 0 0 0,1-1 0 0 0,0 0 0 0 0,0 1 0 0 0,0-1 1 0 0,0 1-1 0 0,0-1 0 0 0,0 0 0 0 0,0 1 0 0 0,0-1 0 0 0,1 0 0 0 0,-1 1 0 0 0,1-1 1 0 0,-1 1-1 0 0,1-1 0 0 0,0 1 0 0 0,-1-1 0 0 0,1 1 0 0 0,0 0 0 0 0,0-1 0 0 0,0 1 1 0 0,0 0-1 0 0,1-2 0 0 0,5-6 8 0 0,-3 4-10 0 0,1-1 0 0 0,-1 1 1 0 0,1-1-1 0 0,10-8 0 0 0,0 1 20 0 0,-10 9 17 0 0,0 0 0 0 0,0 0 1 0 0,1 1-1 0 0,-1-1 1 0 0,1 1-1 0 0,10-5 0 0 0,-15 8 21 0 0,0-1-1 0 0,0 1 0 0 0,0 0 0 0 0,0-1 1 0 0,0 1-1 0 0,0 0 0 0 0,0-1 1 0 0,0 1-1 0 0,0 0 0 0 0,1 0 0 0 0,-1 0 1 0 0,1 0-1 0 0,-2 0-18 0 0,1 0 1 0 0,-1 0-1 0 0,0 1 1 0 0,1-1-1 0 0,-1 0 1 0 0,0 0 0 0 0,0 0-1 0 0,1 0 1 0 0,-1 1-1 0 0,0-1 1 0 0,0 0-1 0 0,1 0 1 0 0,-1 1-1 0 0,0-1 1 0 0,0 0-1 0 0,0 0 1 0 0,1 1 0 0 0,-1-1-1 0 0,0 0 1 0 0,0 0-1 0 0,0 1 1 0 0,0-1-1 0 0,0 0 1 0 0,0 1-1 0 0,1-1 1 0 0,-1 1-1 0 0,0 2 141 0 0,0 1-1 0 0,-1-1 1 0 0,1 1-1 0 0,-1-1 1 0 0,1 1-1 0 0,-3 3 1 0 0,1 3 37 0 0,0-1 43 0 0,-1 0 1 0 0,0 0 0 0 0,0 0 0 0 0,-1 0-1 0 0,-7 12 1 0 0,-7 14 142 0 0,17-33-977 0 0,-7-13-7879 0 0,3-1 784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5.0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6679 0 0,'3'2'514'0'0,"12"17"224"0"0,-1 0-1 0 0,0 1 1 0 0,-1 1 0 0 0,-1 0 0 0 0,10 26 0 0 0,-2 1 2713 0 0,17 71 0 0 0,8 78 2099 0 0,-39-153-4174 0 0,-1 1 1 0 0,-2 65 0 0 0,-4-87-362 0 0,0-1 1 0 0,-6 24-1 0 0,7-44-976 0 0,0 0 1 0 0,-1-1-1 0 0,1 1 0 0 0,-1 0 0 0 0,1-1 0 0 0,-1 1 0 0 0,0-1 0 0 0,0 1 0 0 0,0-1 0 0 0,1 1 0 0 0,-1-1 0 0 0,-1 0 0 0 0,1 1 1 0 0,0-1-1 0 0,0 0 0 0 0,0 0 0 0 0,-1 0 0 0 0,1 0 0 0 0,0 0 0 0 0,-1 0 0 0 0,1 0 0 0 0,-1 0 0 0 0,1 0 0 0 0,-1-1 1 0 0,0 1-1 0 0,1-1 0 0 0,-1 1 0 0 0,0-1 0 0 0,1 0 0 0 0,-1 1 0 0 0,0-1 0 0 0,1 0 0 0 0,-1 0 0 0 0,0 0 0 0 0,0 0 0 0 0,1-1 1 0 0,-1 1-1 0 0,0 0 0 0 0,-2-2 0 0 0,-1 1-84 0 0,0-1-1 0 0,0 0 1 0 0,0-1 0 0 0,0 1-1 0 0,0-1 1 0 0,1 0 0 0 0,-1 0 0 0 0,1 0-1 0 0,0-1 1 0 0,-7-6 0 0 0,1-1-459 0 0,8 9 320 0 0,-1-1-1 0 0,1 1 1 0 0,0-1-1 0 0,0 1 1 0 0,0-1-1 0 0,1 0 1 0 0,-1 1-1 0 0,0-1 1 0 0,1 0-1 0 0,0 0 1 0 0,-2-6-1 0 0,-1-7-976 0 0,-1-2-2227 0 0,4 6-2121 0 0,2-4-2926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5.4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4111 0 0,'0'0'319'0'0,"4"2"-210"0"0,58 25 2689 0 0,-53-23-1865 0 0,0 0 1 0 0,0-1-1 0 0,0-1 1 0 0,1 1-1 0 0,-1-1 0 0 0,1-1 1 0 0,-1 0-1 0 0,1 0 1 0 0,15-2-1 0 0,8-7 652 0 0,-17 4-1234 0 0,-3 0-82 0 0,-6 2 112 0 0,1 1 0 0 0,0-1-1 0 0,8 0 1 0 0,-14 2-217 0 0,-1 2-32 0 0,-1-1-121 0 0,3 3 46 0 0,-1-1-1 0 0,0 1 1 0 0,0-1 0 0 0,-1 1 0 0 0,1 0 0 0 0,-1-1 0 0 0,1 1 0 0 0,-1 0 0 0 0,0 0 0 0 0,-1 0 0 0 0,1 0-1 0 0,-1 0 1 0 0,0 0 0 0 0,0 5 0 0 0,-18 83 883 0 0,16-86-909 0 0,0 0-1 0 0,0 0 0 0 0,-1-1 1 0 0,-3 7-1 0 0,-6 11 27 0 0,7-13-182 0 0,0-1 0 0 0,-1 0 0 0 0,-13 15 0 0 0,12-16-705 0 0,-5 2-5754 0 0,4-1 205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6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0 317 2759 0 0,'6'-5'266'0'0,"-5"4"74"0"0,2 2 38 0 0,11 0 396 0 0,-11 2-364 0 0,1 2-205 0 0,0 1-1 0 0,-1 0 0 0 0,0 0 1 0 0,0 0-1 0 0,0 0 0 0 0,-1 0 0 0 0,1 1 1 0 0,-2-1-1 0 0,1 1 0 0 0,-1-1 1 0 0,0 1-1 0 0,0 0 0 0 0,-1-1 0 0 0,0 8 1 0 0,0 9 1486 0 0,-2 1 1 0 0,-8 41-1 0 0,6-37 897 0 0,4-21-353 0 0,5-19-1853 0 0,0-3-508 0 0,-2-1 0 0 0,0 0 0 0 0,0 0 0 0 0,0-25 0 0 0,-8-64-2393 0 0,2 47 388 0 0,-3-29-1829 0 0,4 55 3554 0 0,1 31 1260 0 0,0 1-813 0 0,1 0 0 0 0,-1 0 0 0 0,0 1 0 0 0,0-1 0 0 0,0 0 0 0 0,1 1-1 0 0,-1-1 1 0 0,0 1 0 0 0,1-1 0 0 0,-1 1 0 0 0,0-1 0 0 0,1 1 0 0 0,-1-1 0 0 0,1 1-1 0 0,-1 0 1 0 0,1-1 0 0 0,-1 1 0 0 0,1 0 0 0 0,-1-1 0 0 0,1 1 0 0 0,-1 0-1 0 0,1 0 1 0 0,0-1 0 0 0,0 1 0 0 0,-1 1 0 0 0,-5 24 675 0 0,4-20-625 0 0,1 3 66 0 0,-1 0 0 0 0,2 0 0 0 0,-1 0 0 0 0,1 0 0 0 0,2 15 0 0 0,10 47 496 0 0,-2-24-44 0 0,-5-17-80 0 0,11 75 1815 0 0,42 140 0 0 0,-57-239-2235 0 0,1 0-1 0 0,1-1 1 0 0,-1 0 0 0 0,1 1-1 0 0,5 7 1 0 0,-7-11 204 0 0,1-2-169 0 0,0 0-123 0 0,-1 0 0 0 0,0 0 0 0 0,1 0 0 0 0,-1-1 0 0 0,0 1 0 0 0,0 0 0 0 0,1-1 0 0 0,-1 1 0 0 0,0-1 0 0 0,0 1 0 0 0,0-1 0 0 0,1 0 0 0 0,-1 1 0 0 0,0-1 0 0 0,0 0 0 0 0,0 0 0 0 0,0 0 0 0 0,1-1 0 0 0,0 0-4 0 0,-1-1 0 0 0,1 1 1 0 0,-1-1-1 0 0,1 1 1 0 0,-1-1-1 0 0,0 0 0 0 0,2-5 1 0 0,-1-4-74 0 0,0 0 0 0 0,0 1 0 0 0,-1-16 0 0 0,1-1-98 0 0,-1 13-33 0 0,0 0 1 0 0,-2-17-1 0 0,-1-16-163 0 0,2-1-1 0 0,2 1 1 0 0,2 0 0 0 0,12-58-1 0 0,-8 74 351 0 0,19-54 0 0 0,-19 68 101 0 0,0 0 0 0 0,1 1 0 0 0,1 0 0 0 0,1 0 0 0 0,0 2 0 0 0,1-1 0 0 0,19-19 0 0 0,-23 28 36 0 0,0 0-1 0 0,1 0 1 0 0,0 0 0 0 0,17-8-1 0 0,-20 12 7 0 0,0 0-1 0 0,0 0 0 0 0,0 1 1 0 0,1 0-1 0 0,-1 0 0 0 0,1 0 1 0 0,-1 1-1 0 0,12-1 0 0 0,-16 3-104 0 0,1-1 0 0 0,-1 0 0 0 0,0 1 0 0 0,0 0 0 0 0,0 0-1 0 0,0-1 1 0 0,0 1 0 0 0,0 0 0 0 0,0 1 0 0 0,0-1 0 0 0,0 0 0 0 0,-1 0 0 0 0,1 1 0 0 0,0-1-1 0 0,-1 1 1 0 0,2 1 0 0 0,-2-1-21 0 0,-1-1 0 0 0,0 0 0 0 0,1 0 0 0 0,-1 0-1 0 0,0 0 1 0 0,0 0 0 0 0,0 0 0 0 0,0 1 0 0 0,0-1 0 0 0,0 0-1 0 0,0 0 1 0 0,0 0 0 0 0,0 0 0 0 0,-1 0 0 0 0,1 1 0 0 0,0-1-1 0 0,-1 0 1 0 0,1 0 0 0 0,-1 0 0 0 0,1 0 0 0 0,-1 0 0 0 0,-1 2-1 0 0,0 2 89 0 0,1-2-51 0 0,0 1 1 0 0,1-1-1 0 0,-1 1 0 0 0,1 0 0 0 0,0-1 0 0 0,0 1 0 0 0,0 0 1 0 0,1-1-1 0 0,-1 1 0 0 0,1-1 0 0 0,2 7 0 0 0,2 21 283 0 0,-6-4-150 0 0,-1 0 0 0 0,-1 0-1 0 0,-1 0 1 0 0,-2-1 0 0 0,-15 44 0 0 0,14-48-274 0 0,4-19-195 0 0,1-1-181 0 0,1 1-502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6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2615 0 0,'2'3'194'0'0,"9"10"260"0"0,-1 1 0 0 0,0 1 0 0 0,-1 0 0 0 0,0 0 0 0 0,-2 1 0 0 0,1 0 0 0 0,-2 0 0 0 0,5 17 0 0 0,11 32 1883 0 0,3 10 650 0 0,27 136 3501 0 0,-14-5-2553 0 0,-27-138-3079 0 0,-10-56-1106 0 0,13 67 1255 0 0,-1-27-7665 0 0,-5-25-894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6.9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0 122 4863 0 0,'0'0'375'0'0,"4"-2"-244"0"0,33-20 70 0 0,-22 13 1569 0 0,0 0 0 0 0,0 1 0 0 0,33-12 0 0 0,-1 7 3116 0 0,-15 5-4004 0 0,-27 7-848 0 0,0 0 0 0 0,-1 0 0 0 0,1 0 0 0 0,-1-1 0 0 0,8-3 0 0 0,-6 2-41 0 0,6-5-526 0 0,-5-1-3965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7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3367 0 0,'0'0'258'0'0,"2"2"-166"0"0,20 56 4887 0 0,23 94-1 0 0,-9-25-1359 0 0,8 17-495 0 0,29 177-1 0 0,-72-319-3123 0 0,0 1 0 0 0,-1-1-1 0 0,1 1 1 0 0,-1-1 0 0 0,0 1-1 0 0,0-1 1 0 0,0 1 0 0 0,0-1-1 0 0,0 1 1 0 0,0-1 0 0 0,-1 1-1 0 0,1-1 1 0 0,-2 3 0 0 0,1-1-42 0 0,1-1-43 0 0,-1 0-1 0 0,0 0 1 0 0,1-1 0 0 0,-1 1 0 0 0,0 0 0 0 0,-1 0 0 0 0,1-1 0 0 0,0 1-1 0 0,-1-1 1 0 0,1 1 0 0 0,-1-1 0 0 0,0 0 0 0 0,0 0 0 0 0,1 0-1 0 0,-2 1 1 0 0,1-2 0 0 0,0 1 0 0 0,0 0 0 0 0,-1 0 0 0 0,1-1-1 0 0,-1 1 1 0 0,1-1 0 0 0,-1 0 0 0 0,1 0 0 0 0,-1 0 0 0 0,0 0-1 0 0,-3 0 1 0 0,-6 2-388 0 0,0-1 0 0 0,0-1 0 0 0,0 0-1 0 0,-22-1 1 0 0,12-2-41 0 0,1 0-1 0 0,0-1 1 0 0,1-1-1 0 0,-1-2 1 0 0,1 1-1 0 0,0-2 1 0 0,-23-11-1 0 0,40 16 497 0 0,1 1 0 0 0,-1-1 0 0 0,0 1 0 0 0,1-1-1 0 0,-1 0 1 0 0,1 0 0 0 0,0 0 0 0 0,-1 0 0 0 0,1-1 0 0 0,0 1 0 0 0,0 0-1 0 0,1-1 1 0 0,-1 0 0 0 0,0 1 0 0 0,1-1 0 0 0,0 0 0 0 0,-1 0-1 0 0,1 0 1 0 0,-1-4 0 0 0,2 2 99 0 0,-1 1-1 0 0,1-1 1 0 0,0 1-1 0 0,0-1 1 0 0,0 1-1 0 0,1-1 1 0 0,0 1-1 0 0,0 0 1 0 0,0-1-1 0 0,0 1 1 0 0,1 0-1 0 0,-1 0 1 0 0,3-5-1 0 0,5-12 421 0 0,-6 15-310 0 0,-1 1 0 0 0,0-1 0 0 0,1 1 0 0 0,5-8 0 0 0,105-129 4799 0 0,-103 127-4746 0 0,10-15 118 0 0,-15 24-324 0 0,0 0-1 0 0,-1-1 1 0 0,1 0-1 0 0,-1 0 1 0 0,6-15 0 0 0,10-39-45 0 0,-17 52 19 0 0,5-16-338 0 0,19-45 0 0 0,-20 58 239 0 0,-1 2 34 0 0,-6 10 52 0 0,0 0 1 0 0,0-1-1 0 0,0 1 1 0 0,1 0-1 0 0,-1 0 1 0 0,0-1-1 0 0,0 1 1 0 0,1 0-1 0 0,-1 0 1 0 0,0-1 0 0 0,1 1-1 0 0,-1 0 1 0 0,0 0-1 0 0,1 0 1 0 0,-1 0-1 0 0,0 0 1 0 0,1-1-1 0 0,-1 1 1 0 0,0 0-1 0 0,1 0 1 0 0,0 0-1 0 0,8 5 1 0 0,0 6 0 0 0,-1 8 111 0 0,-1 1-1 0 0,0 0 1 0 0,5 31-1 0 0,-7-28 34 0 0,1 1-1 0 0,13 30 0 0 0,30 60 2753 0 0,-48-112-2388 0 0,-1-2-464 0 0,1 0-1 0 0,-1 1 1 0 0,0-1 0 0 0,1 1-1 0 0,-1-1 1 0 0,1 0-1 0 0,-1 1 1 0 0,0-1 0 0 0,1 0-1 0 0,-1 0 1 0 0,1 1 0 0 0,-1-1-1 0 0,1 0 1 0 0,-1 0-1 0 0,1 0 1 0 0,-1 1 0 0 0,1-1-1 0 0,-1 0 1 0 0,1 0-1 0 0,0 0 1 0 0,2-4 5 0 0,0 0-1 0 0,-1 0 0 0 0,1 0 1 0 0,-1 0-1 0 0,0 0 1 0 0,0 0-1 0 0,0-1 1 0 0,-1 1-1 0 0,1-1 1 0 0,-1 1-1 0 0,0-1 1 0 0,0 0-1 0 0,-1 1 1 0 0,0-1-1 0 0,0 0 1 0 0,0-4-1 0 0,-4-49-43 0 0,2 23-765 0 0,-9-50-1 0 0,-22-71-7108 0 0,32 150 7135 0 0,0 0-1 0 0,1 0 1 0 0,0 0 0 0 0,0 0 0 0 0,2-12 0 0 0,-1 9-19 0 0,0-1 1 0 0,-1 0 0 0 0,0 0 0 0 0,-2-14-1 0 0,1 22 1929 0 0,1-1-1089 0 0,0-5-126 0 0,0 6-255 0 0,-1-7-510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8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0 6159 0 0,'42'117'2997'0'0,"-38"-99"-1777"0"0,0 0-1 0 0,-1 0 1 0 0,0 0-1 0 0,-1 33 1 0 0,-5-3 1178 0 0,-14 76 0 0 0,-20 46 803 0 0,17-88-1473 0 0,10-40-1267 0 0,-2-1 0 0 0,-2 0 0 0 0,-1-1 0 0 0,-2 0 0 0 0,-25 39-1 0 0,41-76-514 0 0,-1 0 0 0 0,1 0 0 0 0,-1-1-1 0 0,0 1 1 0 0,0-1 0 0 0,0 1 0 0 0,-1-1-1 0 0,1 0 1 0 0,-1 0 0 0 0,1 0 0 0 0,-1 0-1 0 0,-3 2 1 0 0,4-3-435 0 0,-1-4-1545 0 0,3 3 1945 0 0,0 0-1 0 0,0 0 0 0 0,0 0 1 0 0,-1 0-1 0 0,1 0 0 0 0,0 0 1 0 0,0-1-1 0 0,0 1 1 0 0,-1 0-1 0 0,1 0 0 0 0,0 0 1 0 0,0 0-1 0 0,0 0 0 0 0,-1-1 1 0 0,1 1-1 0 0,0 0 0 0 0,0 0 1 0 0,0 0-1 0 0,0-1 1 0 0,0 1-1 0 0,0 0 0 0 0,-1 0 1 0 0,1 0-1 0 0,0-1 0 0 0,0 1 1 0 0,0 0-1 0 0,0 0 0 0 0,0-1 1 0 0,0 1-1 0 0,0 0 1 0 0,0 0-1 0 0,0 0 0 0 0,0-1 1 0 0,0 1-1 0 0,0 0 0 0 0,0 0 1 0 0,0-1-1 0 0,0 1 1 0 0,3-17-5378 0 0,1-3-1272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0 306 18431 0 0,'1'-12'2014'0'0,"0"8"-1733"0"0,1 0 1 0 0,0 0 0 0 0,0 0 0 0 0,1 0 0 0 0,-1 0 0 0 0,1 1 0 0 0,0-1 0 0 0,0 1 0 0 0,0 0 0 0 0,1 0-1 0 0,3-3 1 0 0,6-5 1573 0 0,24-12-1 0 0,-21 14-1719 0 0,-1 2 0 0 0,1 0-1 0 0,1 0 1 0 0,-1 2 0 0 0,1 0-1 0 0,0 1 1 0 0,0 0 0 0 0,1 2-1 0 0,-1 0 1 0 0,1 1 0 0 0,-1 0-1 0 0,21 3 1 0 0,-34-1-129 0 0,0 0 1 0 0,-1 0-1 0 0,1 0 1 0 0,0 1-1 0 0,0-1 0 0 0,-1 1 1 0 0,1 0-1 0 0,-1 0 0 0 0,0 0 1 0 0,1 1-1 0 0,-1-1 1 0 0,0 1-1 0 0,0 0 0 0 0,-1 0 1 0 0,1 0-1 0 0,0 0 0 0 0,-1 0 1 0 0,0 0-1 0 0,0 1 1 0 0,0-1-1 0 0,0 1 0 0 0,-1-1 1 0 0,3 8-1 0 0,-1 0 30 0 0,0-1 0 0 0,-1 1 0 0 0,0 0 0 0 0,0 0-1 0 0,-2 0 1 0 0,1 0 0 0 0,-2 13 0 0 0,-1 5 925 0 0,-2-1 1 0 0,-12 52-1 0 0,13-63-881 0 0,2-13-101 0 0,0 1 1 0 0,0-1 0 0 0,0 1-1 0 0,0-1 1 0 0,-1 1 0 0 0,-2 4-1 0 0</inkml:trace>
  <inkml:trace contextRef="#ctx0" brushRef="#br0" timeOffset="1">372 0 19495 0 0,'0'0'2144'0'0,"5"11"-2144"0"0,-2-3 1616 0 0,-2 3 304 0 0,0 0 64 0 0,5 0 16 0 0,0 1-1600 0 0,-1-2-320 0 0,2-1-80 0 0,2-4 288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8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 5727 0 0,'4'0'443'0'0,"15"-4"123"0"0,27-1 1 0 0,-21 4 1897 0 0,-1 1 0 0 0,0 1 0 0 0,1 2 0 0 0,43 9 0 0 0,-7-1 1164 0 0,-40-8-1538 0 0,28 7 0 0 0,-39-7-1551 0 0,-6-1-362 0 0,0-1 0 0 0,1 1 0 0 0,-1-1 0 0 0,7 1 0 0 0,-10-2-205 0 0,1-1 1 0 0,-1 1-1 0 0,0 0 0 0 0,0 0 1 0 0,0-1-1 0 0,0 1 0 0 0,0 0 0 0 0,0-1 1 0 0,0 1-1 0 0,0-1 0 0 0,0 1 1 0 0,0-1-1 0 0,0 0 0 0 0,0 1 0 0 0,0-1 1 0 0,0 0-1 0 0,0 0 0 0 0,-1 0 1 0 0,1 0-1 0 0,0-1 0 0 0,11-21-2761 0 0,-4 4-3584 0 0,0-3-1867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8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308 1 3655 0 0,'2'1'278'0'0,"17"11"-154"0"0,-15-6-41 0 0,-1-1 99 0 0,1 2 516 0 0,1-1-1 0 0,-1 1 1 0 0,-1 0-1 0 0,1 0 1 0 0,-1 0-1 0 0,0 0 1 0 0,-1 1-1 0 0,1-1 1 0 0,-1 1-1 0 0,-1 0 1 0 0,0 0-1 0 0,0-1 1 0 0,0 1 0 0 0,-1 0-1 0 0,0 0 1 0 0,-1 0-1 0 0,0 0 1 0 0,-3 12-1 0 0,-36 139 6872 0 0,22-98-5826 0 0,6-23-874 0 0,-2 0-1 0 0,-22 40 0 0 0,20-50-506 0 0,-1 0-1 0 0,-35 43 0 0 0,14-21-171 0 0,28-36-467 0 0,0-1 0 0 0,0 0 0 0 0,-1-1 0 0 0,-1 0 1 0 0,0-1-1 0 0,-1 0 0 0 0,-19 12 0 0 0,19-18-6720 0 0</inkml:trace>
  <inkml:trace contextRef="#ctx0" brushRef="#br0" timeOffset="0.99">322 333 10535 0 0,'0'0'812'0'0,"4"0"-528"0"0,38-2 538 0 0,15-1 5986 0 0,-54 3-5439 0 0,1 0-237 0 0,4 1-366 0 0,0 0 0 0 0,0 0 0 0 0,0 1-1 0 0,0 0 1 0 0,-1 1 0 0 0,14 5 0 0 0,-19-7 93 0 0,-1 1-507 0 0,2 0-607 0 0,9 8 1119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9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 2303 0 0,'1'2'427'0'0,"3"7"950"0"0,-4-6 414 0 0,3-2 86 0 0,6 5 22 0 0,-7-4 42 0 0,2-1 13 0 0,8 1-823 0 0,0 0 1 0 0,0 0 0 0 0,0-1-1 0 0,-1-1 1 0 0,1 0 0 0 0,0 0-1 0 0,0-1 1 0 0,0-1-1 0 0,0 0 1 0 0,0 0 0 0 0,18-8-1 0 0,8-2 747 0 0,-36 12-1465 0 0,0-1-322 0 0,5-3-18 0 0,-6 3-68 0 0,-7 6-2942 0 0,-28 21-1958 0 0,12-8-1890 0 0,6-5 265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49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 6271 0 0,'7'6'185'0'0,"-1"0"1"0"0,0 0-1 0 0,0 0 0 0 0,-1 0 0 0 0,0 1 0 0 0,7 11 0 0 0,22 48 4565 0 0,-29-56-3534 0 0,34 76 5922 0 0,-38-84-6211 0 0,-1-2-880 0 0,1 0 0 0 0,-1 1 0 0 0,0-1 0 0 0,0 0 0 0 0,1 0 0 0 0,-1 0 1 0 0,0 1-1 0 0,0-1 0 0 0,0 0 0 0 0,1 1 0 0 0,-1-1 0 0 0,0 0 0 0 0,0 0 0 0 0,0 1 0 0 0,0-1 0 0 0,0 0 1 0 0,0 1-1 0 0,1-1 0 0 0,-1 0 0 0 0,0 1 0 0 0,0-1 0 0 0,0 1 0 0 0,0-1 54 0 0,0 1 0 0 0,0-1-1 0 0,0 0 1 0 0,0 1 0 0 0,0-1-1 0 0,0 0 1 0 0,0 1 0 0 0,0-1 0 0 0,0 0-1 0 0,0 1 1 0 0,0-1 0 0 0,1 0 0 0 0,-1 0-1 0 0,0 1 1 0 0,0-1 0 0 0,0 0-1 0 0,0 1 1 0 0,1-1 0 0 0,-1 0 0 0 0,0 0-1 0 0,0 0 1 0 0,1 1 0 0 0,1-2-87 0 0,-1 0 1 0 0,0 0-1 0 0,1-1 1 0 0,-1 1-1 0 0,0 0 1 0 0,0-1-1 0 0,0 1 1 0 0,0-1-1 0 0,0 1 1 0 0,1-3-1 0 0,0 2-3 0 0,-1-2-44 0 0,1 0-1 0 0,-1 1 1 0 0,0-1-1 0 0,0 0 1 0 0,-1 0-1 0 0,1 0 1 0 0,-1 0-1 0 0,0 0 1 0 0,0 0-1 0 0,0 0 1 0 0,0 1-1 0 0,-1-1 1 0 0,1 0-1 0 0,-2-4 1 0 0,0-5-82 0 0,0 2 28 0 0,1 0-1 0 0,0 0 0 0 0,1 1 1 0 0,2-18-1 0 0,-2 24 68 0 0,1 1 0 0 0,0 0 0 0 0,0-1 1 0 0,0 1-1 0 0,0 0 0 0 0,1 0 0 0 0,-1 0 0 0 0,1-1 0 0 0,0 1 0 0 0,0 1 0 0 0,0-1 0 0 0,0 0 1 0 0,0 0-1 0 0,1 1 0 0 0,-1 0 0 0 0,1-1 0 0 0,0 1 0 0 0,3-2 0 0 0,1 0 116 0 0,0 1-1 0 0,1 0 1 0 0,-1 0-1 0 0,1 0 1 0 0,0 1-1 0 0,0 0 1 0 0,0 0-1 0 0,0 1 1 0 0,0 0-1 0 0,0 1 1 0 0,0 0-1 0 0,0 0 1 0 0,1 1-1 0 0,-1 0 1 0 0,8 2-1 0 0,0 0 150 0 0,-13-3 23 0 0,3 1 11 0 0,93 22 1700 0 0,-95-22-1765 0 0,-1 0-56 0 0,11 6-13 0 0,1 2-25 0 0,-14-7-100 0 0,1 0-1 0 0,0 0 1 0 0,0 1-1 0 0,-1-1 1 0 0,1 0-1 0 0,-1 1 1 0 0,0-1-1 0 0,0 1 1 0 0,0 0-1 0 0,0-1 1 0 0,0 1-1 0 0,-1 0 1 0 0,1 0-1 0 0,-1 0 1 0 0,1-1-1 0 0,-1 1 1 0 0,0 0-1 0 0,0 0 1 0 0,-1 0-1 0 0,1-1 1 0 0,-1 1-1 0 0,1 0 1 0 0,-1 0 0 0 0,-1 3-1 0 0,-1 0 55 0 0,-2 6 48 0 0,-1 0-1 0 0,0-1 1 0 0,-1 0 0 0 0,-1 0 0 0 0,1 0-1 0 0,-2-1 1 0 0,-13 14 0 0 0,-57 54 550 0 0,40-38-264 0 0,8-3 497 0 0,52-35-399 0 0,-15-3-499 0 0,-1 1-1 0 0,1-2 1 0 0,0 1 0 0 0,-1-1 0 0 0,0 1 0 0 0,1-2 0 0 0,-1 1 0 0 0,0 0 0 0 0,7-5 0 0 0,4-2-7 0 0,23-12 0 0 0,0-3 0 0 0,47-36 0 0 0,-28 17 0 0 0,-50 37 0 0 0,-2 2 0 0 0,0 1 0 0 0,0-1 0 0 0,1 1 0 0 0,9-4 0 0 0,29-8-2192 0 0,-1 6-4783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52.8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857 93 2071 0 0,'-24'-15'154'0'0,"28"-19"2910"0"0,-5 32-2793 0 0,0 0 0 0 0,0 0-1 0 0,0-1 1 0 0,0 1 0 0 0,0 0 0 0 0,-1 0 0 0 0,1 1 0 0 0,-1-1 0 0 0,1 0 0 0 0,-1 0 0 0 0,0 1-1 0 0,0-1 1 0 0,1 1 0 0 0,-5-3 0 0 0,-3-3 2554 0 0,6 6-1465 0 0,-7-2-228 0 0,7 2 917 0 0,-1 1-1106 0 0,-5-1-422 0 0,-1 1 0 0 0,1 0 0 0 0,0 1 0 0 0,-15 2 0 0 0,-50 14 1397 0 0,72-16-1455 0 0,-3 1-10 0 0,-26 15 434 0 0,0 2-1 0 0,-37 30 0 0 0,-101 97 898 0 0,60-45-1204 0 0,-11 26-408 0 0,94-93-172 0 0,-26 41 0 0 0,48-69 9 0 0,-1 1-1 0 0,1 0 1 0 0,1 0-1 0 0,0 0 1 0 0,0 0-1 0 0,0 1 1 0 0,1-1-1 0 0,0 1 1 0 0,0 0-1 0 0,1 0 1 0 0,0-1-1 0 0,0 1 1 0 0,1 0-1 0 0,0 0 1 0 0,1 11-1 0 0,0-14-8 0 0,-1-3 0 0 0,0 1 0 0 0,1-1 0 0 0,-1 1 0 0 0,1-1 0 0 0,0 1 0 0 0,-1-1 0 0 0,1 0 0 0 0,0 1 0 0 0,1-1 0 0 0,1 3 0 0 0,0 1 15 0 0,0-1 0 0 0,1 0 0 0 0,-1 0 0 0 0,1 0 0 0 0,0-1 0 0 0,0 1 0 0 0,1-1 0 0 0,-1 0 0 0 0,1 0 0 0 0,0-1 0 0 0,0 1 0 0 0,0-1 0 0 0,0 0 1 0 0,1-1-1 0 0,6 3 0 0 0,-5-2 23 0 0,0-1 1 0 0,0 0 0 0 0,0-1-1 0 0,0 0 1 0 0,0 0 0 0 0,0 0 0 0 0,1-1-1 0 0,-1 0 1 0 0,0 0 0 0 0,0-1 0 0 0,0 0-1 0 0,11-3 1 0 0,-10 1 19 0 0,0 0-1 0 0,0-1 1 0 0,0 0-1 0 0,0 0 1 0 0,0-1 0 0 0,-1 0-1 0 0,0 0 1 0 0,0-1-1 0 0,0 0 1 0 0,10-11-1 0 0,-4 1 25 0 0,-1 0 0 0 0,0-1-1 0 0,15-29 1 0 0,-22 37-45 0 0,-1-1 0 0 0,1 1 1 0 0,-1-1-1 0 0,-1 0 0 0 0,4-17 0 0 0,-7 24-14 0 0,1 1-1 0 0,-1-1 0 0 0,0 1 1 0 0,0-1-1 0 0,0 1 0 0 0,0 0 1 0 0,0-1-1 0 0,0 1 0 0 0,-1-1 1 0 0,1 1-1 0 0,-1 0 0 0 0,0-1 1 0 0,0 1-1 0 0,0 0 0 0 0,0-1 1 0 0,0 1-1 0 0,0 0 0 0 0,0 0 1 0 0,-1 0-1 0 0,1 0 0 0 0,-1 0 1 0 0,1 1-1 0 0,-1-1 0 0 0,0 0 1 0 0,0 1-1 0 0,0-1 0 0 0,0 1 1 0 0,0-1-1 0 0,-4-1 0 0 0,-5-1-7 0 0,1 1-1 0 0,-1-1 0 0 0,0 2 0 0 0,0 0 0 0 0,0 0 1 0 0,0 1-1 0 0,-1 0 0 0 0,1 1 0 0 0,0 0 1 0 0,0 1-1 0 0,-16 3 0 0 0,-50 6 3 0 0,71-10 481 0 0,1 0-2814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34:53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4663 0 0,'0'0'360'0'0,"2"1"-237"0"0,40 17 7424 0 0,-41-15-6633 0 0,0 4-403 0 0,0 0-1 0 0,0-1 1 0 0,0 1-1 0 0,-1 0 1 0 0,0 0 0 0 0,0 0-1 0 0,-1-1 1 0 0,1 1-1 0 0,-2 0 1 0 0,-3 12-1 0 0,1-11 1366 0 0,3-6-1346 0 0,0 10 3949 0 0,3-12-4325 0 0,3-1-53 0 0,0 0 1 0 0,-1 0-1 0 0,1 0 1 0 0,0-1-1 0 0,-1 0 1 0 0,1 0-1 0 0,-1 0 1 0 0,1 0-1 0 0,-1-1 1 0 0,0 0-1 0 0,0 0 1 0 0,5-4-1 0 0,20-15 149 0 0,-27 20-415 0 0,0 1 0 0 0,1-1 0 0 0,-1 1 0 0 0,0 0 0 0 0,0-1 0 0 0,1 1-1 0 0,-1 0 1 0 0,0 1 0 0 0,1-1 0 0 0,-1 0 0 0 0,1 1 0 0 0,-1-1 0 0 0,1 1 0 0 0,3 0 0 0 0,8-2-2100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46:15.7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0 110 2959 0 0,'9'-1'61'0'0,"0"0"0"0"0,0-1 0 0 0,0 1 0 0 0,12-6 0 0 0,11-1 740 0 0,311-52 8941 0 0,-319 57-9145 0 0,0 2 0 0 0,0 1-1 0 0,0 1 1 0 0,1 1 0 0 0,-2 1-1 0 0,1 1 1 0 0,0 1 0 0 0,-1 1-1 0 0,0 2 1 0 0,0 0 0 0 0,39 20-1 0 0,191 110 3822 0 0,-198-107-3767 0 0,198 137 1433 0 0,-118-74-1501 0 0,-74-58 103 0 0,1-2 0 0 0,118 46 1 0 0,-102-53-255 0 0,1-3 1 0 0,1-4 0 0 0,159 19-1 0 0,-149-32-308 0 0,111-8 0 0 0,-120 0-97 0 0,36 0-27 0 0,216-9 0 0 0,-240 4 0 0 0,91-8 0 0 0,-124 6 0 0 0,62-15 0 0 0,-43 2 0 0 0,106-43 0 0 0,15-11 0 0 0,25-10 0 0 0,-165 61 0 0 0,72-20 0 0 0,-96 35 0 0 0,-1 1 0 0 0,2 2 0 0 0,56-2 0 0 0,-90 8 0 0 0,224 3 0 0 0,-195 0 0 0 0,0 1 0 0 0,0 2 0 0 0,0 1 0 0 0,60 22 0 0 0,121 63 0 0 0,147 54 0 0 0,-189-98 0 0 0,-137-41 0 0 0,0-2 0 0 0,0-1 0 0 0,40-2 0 0 0,-41-4 0 0 0,0-1 0 0 0,1-1 0 0 0,-2-2 0 0 0,1-2 0 0 0,62-22 0 0 0,-24-1 0 0 0,98-56 0 0 0,-116 59 0 0 0,2 2 0 0 0,1 2 0 0 0,1 3 0 0 0,0 3 0 0 0,2 2 0 0 0,0 2 0 0 0,0 3 0 0 0,117-5 0 0 0,-140 16 0 0 0,0 1 0 0 0,-1 2 0 0 0,1 1 0 0 0,0 2 0 0 0,67 21 0 0 0,22 15 0 0 0,172 84 0 0 0,-228-93 0 0 0,2-2 0 0 0,1-4 0 0 0,95 24 0 0 0,47-8 0 0 0,-171-37 0 0 0,0-2 0 0 0,-1-1 0 0 0,48-5 0 0 0,-60 0 0 0 0,26-1 0 0 0,58-13 0 0 0,-78 9 0 0 0,-2-2 0 0 0,1-1 0 0 0,-1-1 0 0 0,36-19 0 0 0,-50 20 0 0 0,26-12 0 0 0,-1-2 0 0 0,63-46 0 0 0,3-20 0 0 0,18-13 0 0 0,-90 73 0 0 0,60-31 0 0 0,103-33 0 0 0,5 15 0 0 0,-157 63 0 0 0,0 1 0 0 0,1 3 0 0 0,102-12 0 0 0,-88 20 0 0 0,-1 3 0 0 0,119 12 0 0 0,-143-5 0 0 0,65 19 0 0 0,38 21 0 0 0,-85-26 0 0 0,416 163 0 0 0,-333-130 0 0 0,-88-34 0 0 0,-3-2 0 0 0,0-3 0 0 0,1-1 0 0 0,0-3 0 0 0,0-2 0 0 0,1-3 0 0 0,94-1 0 0 0,-111-7 0 0 0,-1-1 0 0 0,1-2 0 0 0,-1-2 0 0 0,45-15 0 0 0,127-60 0 0 0,-204 82 0 0 0,107-48 0 0 0,205-125 0 0 0,-285 155 0 0 0,1 1 0 0 0,0 2 0 0 0,2 1 0 0 0,-1 2 0 0 0,2 1 0 0 0,-1 1 0 0 0,2 2 0 0 0,-1 1 0 0 0,1 2 0 0 0,0 1 0 0 0,1 2 0 0 0,-1 1 0 0 0,46 4 0 0 0,-19 5 0 0 0,115 27 0 0 0,56 34 0 0 0,9 2 0 0 0,83 29 0 0 0,-280-84 0 0 0,42 12 0 0 0,141 26 0 0 0,-165-45 0 0 0,82 1 0 0 0,-112-9 0 0 0,0-2 0 0 0,-1-2 0 0 0,34-7 0 0 0,94-29 0 0 0,-110 26 0 0 0,90-29 0 0 0,18-5 0 0 0,-126 40 0 0 0,127-28 0 0 0,-133 32 0 0 0,1 1 0 0 0,-1 1 0 0 0,1 2 0 0 0,33 3 0 0 0,27 9 0 0 0,143 38 0 0 0,-15 22 0 0 0,-176-58 0 0 0,17 6 0 0 0,0-3 0 0 0,69 12 0 0 0,-93-24 0 0 0,0-2 0 0 0,0-1 0 0 0,0-1 0 0 0,0-1 0 0 0,56-9 0 0 0,-56 2 0 0 0,-1 0 0 0 0,-1-2 0 0 0,29-13 0 0 0,82-43 0 0 0,-70 31 0 0 0,-35 19 0 0 0,1 1 0 0 0,0 3 0 0 0,0 0 0 0 0,63-8 0 0 0,155-4 0 0 0,-193 19 0 0 0,410-20 0 0 0,-353 23 0 0 0,220 26 0 0 0,-203-2 0 0 0,2 1 0 0 0,336 12 0 0 0,-430-35 0 0 0,30-1 0 0 0,-71 0-162 0 0,0-1 0 0 0,0 1 1 0 0,0 0-1 0 0,0-1 0 0 0,0 1 0 0 0,0-1 1 0 0,0 0-1 0 0,3-1 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46:18.2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 2359 0 0,'8'-1'27'0'0,"0"1"0"0"0,0 0 0 0 0,1 0 0 0 0,-1 1 0 0 0,0 0 0 0 0,1 0 0 0 0,13 4 0 0 0,57 24-24 0 0,-41-14 125 0 0,12 5 1183 0 0,85 47 1 0 0,108 66 2974 0 0,-39-33-1121 0 0,6-14-497 0 0,-116-49-1598 0 0,287 87 2892 0 0,8-39-1768 0 0,-335-76-1721 0 0,1-3 1 0 0,0-1 0 0 0,60-4-1 0 0,-35-6 227 0 0,116-22 0 0 0,-116 9-289 0 0,95-37 1 0 0,-163 51-352 0 0,242-103 1181 0 0,-185 76-1055 0 0,329-169 832 0 0,-360 180-901 0 0,1 2 0 0 0,1 1-1 0 0,0 3 1 0 0,1 1 0 0 0,1 2-1 0 0,-1 2 1 0 0,2 1 0 0 0,-1 3-1 0 0,47-1 1 0 0,-39 6 183 0 0,0 2 0 0 0,0 2 0 0 0,0 2 0 0 0,82 21 0 0 0,-20 6-99 0 0,-2 4 0 0 0,-1 6 0 0 0,185 100 0 0 0,100 66-201 0 0,-316-170 0 0 0,108 74 0 0 0,32 30 0 0 0,-177-120 0 0 0,2-1 0 0 0,1-2 0 0 0,0-2 0 0 0,2-2 0 0 0,77 17 0 0 0,-98-27 0 0 0,0-2 0 0 0,0 0 0 0 0,1-2 0 0 0,-1 0 0 0 0,1-2 0 0 0,-1-1 0 0 0,1-1 0 0 0,-1-1 0 0 0,0-1 0 0 0,0-1 0 0 0,47-17 0 0 0,142-78 0 0 0,-71 31 0 0 0,15-8 0 0 0,65-29 0 0 0,-187 92 0 0 0,0 1 0 0 0,1 2 0 0 0,1 2 0 0 0,-1 1 0 0 0,1 2 0 0 0,0 2 0 0 0,1 1 0 0 0,-1 2 0 0 0,1 2 0 0 0,41 6 0 0 0,-34 0 0 0 0,85 24 0 0 0,-108-24 0 0 0,0 2 0 0 0,-1 0 0 0 0,0 2 0 0 0,0 0 0 0 0,28 21 0 0 0,271 171 0 0 0,-238-153 0 0 0,-43-27 0 0 0,0-2 0 0 0,78 30 0 0 0,-97-44 0 0 0,-1-1 0 0 0,1-1 0 0 0,0-1 0 0 0,1-1 0 0 0,-1 0 0 0 0,0-2 0 0 0,1-1 0 0 0,26-2 0 0 0,-13-4 0 0 0,0-1 0 0 0,0-1 0 0 0,-1-2 0 0 0,-1-2 0 0 0,1-1 0 0 0,37-20 0 0 0,179-120 0 0 0,-175 104 0 0 0,-23 17 0 0 0,2 3 0 0 0,0 3 0 0 0,65-22 0 0 0,179-46 0 0 0,-283 90 0 0 0,38-11 0 0 0,0 3 0 0 0,2 2 0 0 0,-1 3 0 0 0,1 2 0 0 0,0 2 0 0 0,0 3 0 0 0,70 8 0 0 0,-77-3 0 0 0,0 3 0 0 0,-1 2 0 0 0,0 1 0 0 0,62 25 0 0 0,-33-5 0 0 0,2-5 0 0 0,1-2 0 0 0,1-4 0 0 0,95 11 0 0 0,-139-27 0 0 0,0-2 0 0 0,0-2 0 0 0,0-1 0 0 0,43-7 0 0 0,-21-2 0 0 0,102-32 0 0 0,76-40 0 0 0,-171 56 0 0 0,96-54 0 0 0,-62 24 0 0 0,3 4 0 0 0,192-68 0 0 0,-99 66 0 0 0,-155 46 0 0 0,0 3 0 0 0,0 0 0 0 0,42 2 0 0 0,-17 6 0 0 0,0 2 0 0 0,0 4 0 0 0,90 22 0 0 0,-75-8 0 0 0,0 3 0 0 0,95 46 0 0 0,205 96 0 0 0,12-30 0 0 0,-329-122 0 0 0,0-2 0 0 0,1-3 0 0 0,80 3 0 0 0,-113-13 0 0 0,0-2 0 0 0,0-2 0 0 0,53-10 0 0 0,89-35 0 0 0,492-210 0 0 0,-563 218 0 0 0,2 4 0 0 0,109-22 0 0 0,-122 38 0 0 0,2 5 0 0 0,0 3 0 0 0,1 5 0 0 0,0 3 0 0 0,122 12 0 0 0,-35 6 0 0 0,234-11 0 0 0,-373-6 0 0 0,-1-2 0 0 0,0-2 0 0 0,0-2 0 0 0,-1-1 0 0 0,0-2 0 0 0,71-33 0 0 0,-62 22 0 0 0,89-40 0 0 0,-114 54 0 0 0,0 1 0 0 0,1 1 0 0 0,48-7 0 0 0,-13 10 0 0 0,0 2 0 0 0,0 3 0 0 0,0 3 0 0 0,72 14 0 0 0,-77-7 0 0 0,69 23 0 0 0,50 28 0 0 0,-87-30 0 0 0,-55-20 0 0 0,459 157 0 0 0,-245-97 0 0 0,-188-57 0 0 0,1-3 0 0 0,0-2 0 0 0,1-3 0 0 0,0-2 0 0 0,74-5 0 0 0,131-26 0 0 0,-195 18 0 0 0,402-22 0 0 0,-264 45 0 0 0,-133-7 0 0 0,112 14 0 0 0,78 6 0 0 0,281 0 0 0 0,-295-18 0 0 0,-158-8 0 0 0,56 2 0 0 0,137 5 0 0 0,-194-2 0 0 0,100 21 0 0 0,52 29 0 0 0,-257-60-676 0 0,-46-11-7676 0 0,-8-9-1844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46:19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4742 1026 3599 0 0,'-1'-10'112'0'0,"0"0"-1"0"0,0 0 0 0 0,-1 0 0 0 0,0 0 0 0 0,0 1 0 0 0,-2-1 0 0 0,1 1 0 0 0,-1-1 0 0 0,-10-16 0 0 0,-4-7 1468 0 0,-2 0 0 0 0,-2 2 0 0 0,-38-44 0 0 0,48 62-975 0 0,0 1-1 0 0,0 1 1 0 0,-1 1 0 0 0,-1-1 0 0 0,0 2-1 0 0,0 0 1 0 0,0 1 0 0 0,-1 0 0 0 0,-1 1-1 0 0,-24-7 1 0 0,-2 3 521 0 0,-1 3 0 0 0,-58-5 0 0 0,-90 5 1829 0 0,137 6-2272 0 0,-422 0 3003 0 0,147 2-3014 0 0,-206 14 910 0 0,373-4-875 0 0,0 7 0 0 0,-306 74-1 0 0,361-58-693 0 0,1 4-1 0 0,-198 100 1 0 0,198-77-12 0 0,3 4 0 0 0,2 5 0 0 0,4 4 0 0 0,-121 117 0 0 0,156-128-20 0 0,2 3 1 0 0,4 2-1 0 0,2 3 0 0 0,4 2 0 0 0,2 2 1 0 0,4 2-1 0 0,4 2 0 0 0,2 1 0 0 0,-41 133 1 0 0,13 39-9 0 0,44-162-8 0 0,-2 10 30 0 0,-13 139 1 0 0,35-219 6 0 0,-23 399 9 0 0,32-288 25 0 0,5 1 1 0 0,31 132-1 0 0,-21-178-99 0 0,3-1 0 0 0,37 79-1 0 0,-43-114 14 0 0,73 157-88 0 0,-65-156 79 0 0,65 92 1 0 0,70 52-61 0 0,-24-30-55 0 0,62 70 10 0 0,-153-186 209 0 0,3-3 1 0 0,85 62-1 0 0,499 271 633 0 0,-133-151-570 0 0,-375-181-96 0 0,172 37-1 0 0,139 6 104 0 0,-411-84-106 0 0,654 98 35 0 0,4-28-29 0 0,-153-39-14 0 0,-278-21 0 0 0,973 48 0 0 0,-1-48 0 0 0,-1074-17 0 0 0,625-13 0 0 0,-1-21 0 0 0,131-56 0 0 0,-12-78 0 0 0,-759 134 0 0 0,-2-5 0 0 0,186-86 0 0 0,261-164 0 0 0,-458 227 0 0 0,-18 10 0 0 0,115-82 0 0 0,146-160 0 0 0,-297 237 0 0 0,-3 4 0 0 0,104-92 0 0 0,-13-13 0 0 0,-62 43 0 0 0,-4-4 0 0 0,101-183 0 0 0,-50 18 0 0 0,-24-8 0 0 0,-85 205 0 0 0,-4-2 0 0 0,-4-1 0 0 0,-3-1 0 0 0,-5-1 0 0 0,6-124 0 0 0,-21 162 0 0 0,-2-1 0 0 0,-3 1 0 0 0,-2-1 0 0 0,-3 1 0 0 0,-1 1 0 0 0,-20-57 0 0 0,13 64 0 0 0,-1 0 0 0 0,-3 1 0 0 0,-2 1 0 0 0,-1 1 0 0 0,-3 2 0 0 0,-58-75 0 0 0,16 40 0 0 0,-3 3 0 0 0,-139-112 0 0 0,85 92 0 0 0,-151-85 0 0 0,-180-63 0 0 0,191 106 0 0 0,-173-89 0 0 0,-18 31 0 0 0,-306-48 0 0 0,752 239 0 0 0,-501-135-147 0 0,-5 22 1 0 0,-866-83-1 0 0,561 166-166 0 0,1 52-102 0 0,-740 137-2861 0 0,1020-72 24 0 0,181-25-3701 0 0,72-10-878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2:08.9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682 277 5327 0 0,'-4'-5'65'0'0,"1"3"-41"0"0,1 0-1 0 0,0 0 0 0 0,0 0 0 0 0,0-1 0 0 0,1 1 1 0 0,-1 0-1 0 0,0-1 0 0 0,1 1 0 0 0,-1-1 0 0 0,1 0 1 0 0,0 1-1 0 0,0-1 0 0 0,0 0 0 0 0,0 0 0 0 0,1 1 0 0 0,-1-1 1 0 0,1 0-1 0 0,0 0 0 0 0,0 0 0 0 0,0-3 0 0 0,2-11 135 0 0,-1 1 0 0 0,-1-1 0 0 0,0 0-1 0 0,-1 1 1 0 0,-4-21 0 0 0,4 33 15 0 0,-1-1 0 0 0,1 0 1 0 0,0 0-1 0 0,-1 1 0 0 0,0-1 0 0 0,0 1 1 0 0,-1-1-1 0 0,1 1 0 0 0,-1 0 1 0 0,0 0-1 0 0,0 0 0 0 0,0 0 0 0 0,-1 0 1 0 0,1 1-1 0 0,-1 0 0 0 0,0 0 1 0 0,0 0-1 0 0,0 0 0 0 0,0 0 0 0 0,-1 1 1 0 0,-8-4-1 0 0,6 4 161 0 0,-1 0 0 0 0,1 1 0 0 0,-1-1 0 0 0,1 2 0 0 0,-1-1 0 0 0,0 1 0 0 0,1 0 0 0 0,-1 1 0 0 0,1 0 0 0 0,-14 3 0 0 0,0 1 506 0 0,0 1 0 0 0,-30 14-1 0 0,35-13-553 0 0,-86 43 1046 0 0,90-43-1210 0 0,1 0 0 0 0,0 1 0 0 0,0 0 0 0 0,1 0 0 0 0,0 1 0 0 0,-12 16 0 0 0,0 4 285 0 0,2 0-1 0 0,-32 63 0 0 0,-17 71 983 0 0,65-150-1221 0 0,0-1 1 0 0,1 1-1 0 0,0 0 0 0 0,1 0 0 0 0,0 1 0 0 0,1-1 0 0 0,1 0 1 0 0,0 0-1 0 0,1 0 0 0 0,0 1 0 0 0,4 17 0 0 0,-2-21 14 0 0,0 0 0 0 0,0-1 0 0 0,1 1 0 0 0,0-1 0 0 0,1 0-1 0 0,0 0 1 0 0,0-1 0 0 0,1 1 0 0 0,0-1 0 0 0,0 0 0 0 0,1-1 0 0 0,0 0-1 0 0,0 0 1 0 0,1 0 0 0 0,13 8 0 0 0,-10-9-52 0 0,0 1 0 0 0,0-2 0 0 0,1 1 0 0 0,0-2 1 0 0,0 0-1 0 0,1 0 0 0 0,-1-1 0 0 0,1 0 0 0 0,0-1 0 0 0,-1-1 0 0 0,1 0 0 0 0,0-1 0 0 0,0 0 0 0 0,0-1 0 0 0,0 0 1 0 0,-1-1-1 0 0,14-4 0 0 0,-5 0 96 0 0,0-1 1 0 0,-1-1 0 0 0,1 0 0 0 0,-2-2 0 0 0,1 0-1 0 0,-1-1 1 0 0,-1-1 0 0 0,0-1 0 0 0,20-19-1 0 0,-21 16-80 0 0,0-1 0 0 0,-2-1 1 0 0,0 0-1 0 0,0-1 0 0 0,-2-1 0 0 0,-1 0 0 0 0,0 0 0 0 0,15-39 0 0 0,-25 52-85 0 0,0 1 0 0 0,0-1 1 0 0,-1 0-1 0 0,0 0 0 0 0,0 0 0 0 0,0 0 0 0 0,-1 0 0 0 0,0 0 1 0 0,0 0-1 0 0,-1 0 0 0 0,0 0 0 0 0,-3-13 0 0 0,1 11-533 0 0,0 0 0 0 0,-1 0 0 0 0,0 0 0 0 0,-8-13 0 0 0,-13-11-7126 0 0,11 19-2539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0 6415 0 0,'-25'11'499'0'0,"23"-10"-480"0"0,1-1-1 0 0,0 1 1 0 0,0-1-1 0 0,0 1 1 0 0,0 0-1 0 0,0 0 1 0 0,0-1-1 0 0,1 1 1 0 0,-1 0-1 0 0,0 0 1 0 0,0 0-1 0 0,0 0 1 0 0,1 0-1 0 0,-1 0 1 0 0,1 0-1 0 0,-1 0 1 0 0,1 0-1 0 0,-1 0 1 0 0,1 0-1 0 0,-1 0 1 0 0,1 1-1 0 0,-1 1 1 0 0,0 3 246 0 0,-20 42 3625 0 0,-43 71 0 0 0,-37 38 329 0 0,74-117-4112 0 0,-56 68 1491 0 0,80-104-1476 0 0,19-21 405 0 0,1 1 0 0 0,0 1 0 0 0,1 0 0 0 0,32-19 0 0 0,103-56 100 0 0,-105 63-129 0 0,-34 19-453 0 0,28-16 212 0 0,0-1 0 0 0,39-33 0 0 0,-67 45-257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2:09.4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863 1 3367 0 0,'0'2'258'0'0,"-17"56"4232"0"0,-1-1 0 0 0,-50 101 0 0 0,61-144-3881 0 0,-17 35 1762 0 0,-59 92 0 0 0,-25-3-36 0 0,-7 9-450 0 0,53-55-640 0 0,-82 161 0 0 0,7-17 1421 0 0,76-132-1780 0 0,61-104-882 0 0,0 0-1 0 0,0 0 0 0 0,0 0 0 0 0,-1 0 1 0 0,1 0-1 0 0,0 0 0 0 0,0 1 0 0 0,0-1 1 0 0,0 0-1 0 0,0 0 0 0 0,0 0 0 0 0,0 0 1 0 0,0 0-1 0 0,0 0 0 0 0,0 0 0 0 0,-1 0 1 0 0,1 1-1 0 0,0-1 0 0 0,0 0 0 0 0,0 0 1 0 0,0 0-1 0 0,0 0 0 0 0,0 0 0 0 0,-1 0 0 0 0,1 0 1 0 0,0 0-1 0 0,0 0 0 0 0,0 0 0 0 0,0 0 1 0 0,0 0-1 0 0,-1 0 0 0 0,1 0 0 0 0,0 0 1 0 0,0 0-1 0 0,0 0 0 0 0,0 0 0 0 0,0 0 1 0 0,0 0-1 0 0,-1 0 0 0 0,1 0 0 0 0,0 0 1 0 0,0 0-1 0 0,0 0 0 0 0,0 0 0 0 0,0-1 1 0 0,0 1-1 0 0,0 0 0 0 0,-1 0 0 0 0,1 0 1 0 0,0 0-61 0 0,-1-1 0 0 0,1 1 0 0 0,0 0 0 0 0,-1 0 0 0 0,1 0 1 0 0,-1-1-1 0 0,1 1 0 0 0,-1 0 0 0 0,1 0 0 0 0,-1 0 1 0 0,1 0-1 0 0,-1 0 0 0 0,1 0 0 0 0,-1 0 0 0 0,1 0 0 0 0,-1 0 1 0 0,1 0-1 0 0,0 0 0 0 0,-1 0 0 0 0,1 0 0 0 0,-1 0 0 0 0,1 0 1 0 0,-1 1-1 0 0,1-1 0 0 0,-1 0 0 0 0,0 1 0 0 0,30-20-4347 0 0,-8 3-2417 0 0,2-4-1875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2:09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 3079 0 0,'0'3'26'0'0,"0"1"-1"0"0,0 0 0 0 0,0 0 0 0 0,1 0 0 0 0,0 0 1 0 0,-1 0-1 0 0,1 0 0 0 0,1 0 0 0 0,-1 0 0 0 0,4 6 1 0 0,3 11 456 0 0,5 5 440 0 0,-11-23-525 0 0,0 1-1 0 0,1 0 1 0 0,-2 0 0 0 0,1 1 0 0 0,0-1 0 0 0,-1 0 0 0 0,2 5-1 0 0,6 31 4420 0 0,-6-27-3270 0 0,0 0 0 0 0,-1 0 0 0 0,1 16 0 0 0,-7 189 10085 0 0,2-203-11145 0 0,-1 1-1 0 0,0-1 1 0 0,-7 18 0 0 0,1-4-348 0 0,6-21-116 0 0,0 0 1 0 0,0 0-1 0 0,-7 11 1 0 0,-7 15 7 0 0,16-31-30 0 0,0 0 0 0 0,-1 0 0 0 0,1 0 0 0 0,-1 0 0 0 0,1 0 0 0 0,-3 2 0 0 0,2 0-509 0 0,3-4-1093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2:10.8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447 232 4319 0 0,'-12'-9'166'0'0,"-20"-12"0"0"0,28 20-157 0 0,1 0-1 0 0,0 0 0 0 0,-1 0 0 0 0,1 1 0 0 0,-1-1 0 0 0,1 1 0 0 0,0 0 1 0 0,-1 0-1 0 0,1 0 0 0 0,-1 0 0 0 0,1 1 0 0 0,-1-1 0 0 0,1 1 1 0 0,0 0-1 0 0,0 0 0 0 0,-6 3 0 0 0,-1-1 47 0 0,-12 6 393 0 0,0 0 1 0 0,1 1-1 0 0,1 1 1 0 0,0 2-1 0 0,-32 24 0 0 0,38-26-159 0 0,1 1-1 0 0,0 0 1 0 0,1 1 0 0 0,1 1-1 0 0,0-1 1 0 0,0 2-1 0 0,2 0 1 0 0,0 0-1 0 0,0 1 1 0 0,2-1-1 0 0,-11 32 1 0 0,13-31-71 0 0,-2 4 181 0 0,1 1 1 0 0,1 1 0 0 0,0-1-1 0 0,-1 34 1 0 0,5-33 270 0 0,1 0 1 0 0,1 0-1 0 0,8 44 0 0 0,-5-52-224 0 0,7 21-1 0 0,-9-30-356 0 0,0-1 1 0 0,0 0-1 0 0,1 0 1 0 0,-1 0-1 0 0,1 0 1 0 0,0 0-1 0 0,0-1 1 0 0,4 5-1 0 0,-2-4 12 0 0,1 0 0 0 0,-1 0 0 0 0,0-1-1 0 0,1 1 1 0 0,0-1 0 0 0,-1-1 0 0 0,1 1 0 0 0,0-1-1 0 0,1 0 1 0 0,-1 0 0 0 0,0-1 0 0 0,0 0 0 0 0,1 0-1 0 0,-1 0 1 0 0,1-1 0 0 0,-1 0 0 0 0,1 0 0 0 0,8-2-1 0 0,10-2 71 0 0,-2-2-1 0 0,1 0 0 0 0,35-15 1 0 0,-30 10 168 0 0,-9 3-230 0 0,-1 0-1 0 0,-1-1 1 0 0,1-1-1 0 0,-2-1 1 0 0,1-1 0 0 0,-1 0-1 0 0,-1-1 1 0 0,0-1-1 0 0,-1 0 1 0 0,-1-1-1 0 0,0-1 1 0 0,-1 0 0 0 0,16-27-1 0 0,99-201 1143 0 0,-119 225-1126 0 0,0-1 29 0 0,-1 0 0 0 0,0-1 1 0 0,-1 0-1 0 0,5-30 0 0 0,-3 7-13 0 0,-5 32-84 0 0,-2 0-1 0 0,1 0 0 0 0,-2-1 0 0 0,1 1 0 0 0,-2-18 0 0 0,-1 6-12 0 0,1 15 49 0 0,-1 1-1 0 0,1-1 1 0 0,-1 1 0 0 0,-1 0 0 0 0,-4-16 0 0 0,5 21-119 0 0,0 1 1 0 0,-1 0 0 0 0,1 0 0 0 0,0 0-1 0 0,-1 0 1 0 0,1 0 0 0 0,-1 0 0 0 0,0 0 0 0 0,0 0-1 0 0,1 1 1 0 0,-1-1 0 0 0,0 0 0 0 0,0 1-1 0 0,-1 0 1 0 0,1 0 0 0 0,0-1 0 0 0,0 1-1 0 0,-1 1 1 0 0,1-1 0 0 0,-1 0 0 0 0,1 0 0 0 0,0 1-1 0 0,-1 0 1 0 0,-4-1 0 0 0,-2 1-639 0 0,1 0 0 0 0,-1 1 0 0 0,0 0 0 0 0,1 1 0 0 0,-1-1 0 0 0,1 2 0 0 0,-13 3 0 0 0,-7 3-2388 0 0,25-8 2426 0 0,-1 0-1 0 0,1-1 1 0 0,0 0 0 0 0,-1 1-1 0 0,1-1 1 0 0,0 0-1 0 0,-6-1 1 0 0,5 0-139 0 0,1 1-1296 0 0,-12-9-3037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2:11.3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983 19 2015 0 0,'2'0'54'0'0,"-1"0"-45"0"0,-1 0-1 0 0,1 0 1 0 0,0 0 0 0 0,-1-1-1 0 0,1 1 1 0 0,0 0 0 0 0,-1 0-1 0 0,1 0 1 0 0,-1 0 0 0 0,1-1-1 0 0,0 1 1 0 0,-1 0 0 0 0,1-1-1 0 0,-1 1 1 0 0,1 0 0 0 0,-1-1-1 0 0,1 1 1 0 0,-1-1 0 0 0,1 1-1 0 0,-1 0 1 0 0,1-2-1 0 0,2-2 16 0 0,2-3 1237 0 0,-3 7-224 0 0,-1 6 189 0 0,-3 20-21 0 0,-1 1 0 0 0,0-1-1 0 0,-13 43 1 0 0,6-40-412 0 0,0 0 0 0 0,-2 0 0 0 0,-24 39 0 0 0,-56 76 1376 0 0,-37 46-219 0 0,-58 99 174 0 0,120-184-1279 0 0,-62 98 873 0 0,-142 231 1017 0 0,265-423-2731 0 0,-1 0-1 0 0,2 0 1 0 0,-1 0 0 0 0,2 1-1 0 0,-1 0 1 0 0,-3 17-1 0 0,8-27-81 0 0,-1-1-1 0 0,1 1 0 0 0,0 0 0 0 0,0 0 0 0 0,0-1 0 0 0,0 1 1 0 0,1 0-1 0 0,-1 0 0 0 0,0 0 0 0 0,1-1 0 0 0,-1 1 1 0 0,1 0-1 0 0,0-1 0 0 0,1 3 0 0 0,10 12-6234 0 0,1-2-1373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2:11.7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23 4055 0 0,'21'-6'478'0'0,"0"1"0"0"0,0 1-1 0 0,0 0 1 0 0,25 0-1 0 0,-43 4-18 0 0,0 1-19 0 0,22 13 443 0 0,-23-13-362 0 0,-2 4-293 0 0,-1-1 1 0 0,1 1-1 0 0,-1 0 0 0 0,0-1 0 0 0,0 1 1 0 0,-1-1-1 0 0,1 1 0 0 0,-1-1 0 0 0,-4 7 1 0 0,-2 3 1085 0 0,-15 18 0 0 0,-1 0 551 0 0,-50 68 1779 0 0,50-71-2385 0 0,1 2 1 0 0,-21 35-1 0 0,37-55-1499 0 0,0 2 4084 0 0,10-12-2052 0 0,6-5-1301 0 0,3-4-212 0 0,0 0 0 0 0,-1-2 0 0 0,1 1 0 0 0,17-21-1 0 0,-5 5-28 0 0,10-9 14 0 0,28-25 185 0 0,-54 53-507 0 0,1 0 0 0 0,0 0 0 0 0,0 1 0 0 0,0 0 0 0 0,1 0 0 0 0,12-3 0 0 0,-7 3-590 0 0,0 2 0 0 0,17-3 0 0 0,12 2-6797 0 0,-1 2-1765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2:54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2913 621 2815 0 0,'-41'15'214'0'0,"18"-11"-172"0"0,-589 46 10742 0 0,450-30-8112 0 0,36-4-1352 0 0,48-5-323 0 0,-91 24 1 0 0,-72 34 887 0 0,-86 20 747 0 0,-113 33-4 0 0,357-93-2331 0 0,0 5 0 0 0,3 2 0 0 0,-146 91 0 0 0,205-112-211 0 0,1 0 0 0 0,0 1-1 0 0,1 1 1 0 0,-20 24 0 0 0,29-30-49 0 0,1 0 0 0 0,1 1 0 0 0,0 0 0 0 0,1 1 0 0 0,0-1 0 0 0,0 2 0 0 0,2-1 1 0 0,-8 25-1 0 0,3 11 54 0 0,2 0 0 0 0,2 0 0 0 0,3 1 0 0 0,1-1 0 0 0,3 1 0 0 0,13 90 0 0 0,-10-117-47 0 0,2 0 1 0 0,14 38-1 0 0,24 40 126 0 0,-39-88-164 0 0,-2-7 5 0 0,1 0-1 0 0,-1 0 0 0 0,1-1 0 0 0,0 0 0 0 0,1 1 0 0 0,6 5 0 0 0,34 27 93 0 0,-22-19-90 0 0,16 11 70 0 0,53 31-1 0 0,-42-30 9 0 0,123 66 136 0 0,-116-67-198 0 0,-5-4 67 0 0,0-2 0 0 0,2-3 0 0 0,0-2 0 0 0,83 18 0 0 0,-47-17 41 0 0,94 17 102 0 0,504 34 320 0 0,-617-65-495 0 0,347 22 489 0 0,-20-3-475 0 0,128 12-4 0 0,-250-18-74 0 0,95 5 0 0 0,214 17 0 0 0,-200-10 0 0 0,29 9 0 0 0,-5 1 0 0 0,16-6 0 0 0,-108-7 0 0 0,-24-1 0 0 0,275 20 0 0 0,-21-3 0 0 0,-210-22 0 0 0,-136-11 0 0 0,223 1 0 0 0,-402-12 0 0 0,525-15 0 0 0,414-46 0 0 0,184 54 0 0 0,-124 26 0 0 0,-940-19 0 0 0,242 5 0 0 0,196-8 0 0 0,-323-3 0 0 0,105-13 0 0 0,27 0 0 0 0,463 1 0 0 0,-614 16 0 0 0,435 4 0 0 0,-350-2 0 0 0,-140-3 0 0 0,207-3 0 0 0,-144-3 0 0 0,-69 2 0 0 0,-74 5 0 0 0,152-4 0 0 0,74-6 0 0 0,-88 2 0 0 0,356-30 0 0 0,-64 1 0 0 0,80-14 0 0 0,-226 35 0 0 0,-176 12 0 0 0,56 4 0 0 0,-27 2 0 0 0,-76-2 0 0 0,31-8 0 0 0,-20 1 0 0 0,31-9 0 0 0,-34 3 0 0 0,-20 5 0 0 0,88-6 0 0 0,-23-4 0 0 0,-52 4 0 0 0,-25 3 0 0 0,20-2 0 0 0,-70 14 0 0 0,-8 0 0 0 0,-1-1 0 0 0,26-4 0 0 0,1-7 0 0 0,34-6 0 0 0,-35 14 0 0 0,-20 2 0 0 0,28-6 0 0 0,41-19 0 0 0,-15 4 0 0 0,49-21 0 0 0,-43 13 0 0 0,15-1 0 0 0,161-57 0 0 0,-23-15 0 0 0,-135 57 0 0 0,140-68 0 0 0,-203 97 0 0 0,-1-2 0 0 0,-1-2 0 0 0,-1-1 0 0 0,51-42 0 0 0,-50 30 0 0 0,-2-1 0 0 0,-1-2 0 0 0,55-79 0 0 0,73-146 0 0 0,-160 258 0 0 0,12-24 0 0 0,-1-1 0 0 0,-1 0 0 0 0,-1 0 0 0 0,-2-1 0 0 0,12-58 0 0 0,-16 49 0 0 0,-2-1 0 0 0,-2 0 0 0 0,-2 0 0 0 0,-4-51 0 0 0,3 87 0 0 0,0 1 0 0 0,-1 0 0 0 0,1 0 0 0 0,-1 0 0 0 0,0 0 0 0 0,0 1 0 0 0,-4-10 0 0 0,4 11 0 0 0,-1 1 0 0 0,1 0 0 0 0,-1 0 0 0 0,1 0 0 0 0,-1 0 0 0 0,0 0 0 0 0,0 0 0 0 0,0 0 0 0 0,0 0 0 0 0,0 1 0 0 0,0-1 0 0 0,-1 1 0 0 0,1 0 0 0 0,-1-1 0 0 0,1 1 0 0 0,0 0 0 0 0,-1 1 0 0 0,0-1 0 0 0,-2 0 0 0 0,-5-3 0 0 0,5 2 0 0 0,1 0 0 0 0,-1 1 0 0 0,1 0 0 0 0,-1 0 0 0 0,1 0 0 0 0,-6 0 0 0 0,-24-5 0 0 0,8 2 0 0 0,-45-3 0 0 0,53 6 0 0 0,1-2 0 0 0,0 1 0 0 0,-29-10 0 0 0,-39-7 0 0 0,8-5 0 0 0,12 7 0 0 0,8 0 0 0 0,35 12 0 0 0,0-2 0 0 0,-22-10 0 0 0,22 8 0 0 0,-36-10 0 0 0,10 7 0 0 0,-9-2 0 0 0,-81-9 0 0 0,111 21 0 0 0,1 1 0 0 0,0 1 0 0 0,-39 6 0 0 0,43-3 0 0 0,-205 24 0 0 0,169-22 0 0 0,-112-8 0 0 0,-35-20 0 0 0,120 15 0 0 0,-10-1 0 0 0,-44-4 0 0 0,74 8 0 0 0,-3-1 0 0 0,1 3 0 0 0,-128 11 0 0 0,-309 77 0 0 0,479-79 0 0 0,-112 29 0 0 0,-1-4 0 0 0,55-14 0 0 0,54-10 0 0 0,-134 28 0 0 0,119-28 0 0 0,-77 3 0 0 0,-10-7 0 0 0,-155 0 0 0 0,211-5 0 0 0,-186-12 0 0 0,-218-61 0 0 0,257 38 0 0 0,-132-17 0 0 0,144 28 0 0 0,-176-16 0 0 0,200 27 0 0 0,-438-30 0 0 0,507 38 0 0 0,-278-4 0 0 0,267 24 0 0 0,-1 1 0 0 0,59-14 0 0 0,-40 2 0 0 0,20 8 0 0 0,-78 4 0 0 0,21-7 0 0 0,-12 0 0 0 0,27-4 0 0 0,-74-2 0 0 0,-64 0 0 0 0,-30-3 0 0 0,177-5 0 0 0,-807-41 0 0 0,338 0 0 0 0,65-40 0 0 0,254 40 0 0 0,-470-22 0 0 0,-146 60 0 0 0,-175-29 0 0 0,1030 37 0 0 0,-192-17 0 0 0,-28-1 0 0 0,-784-33 0 0 0,1037 53 0 0 0,-719-63 0 0 0,300 20 0 0 0,218 23 0 0 0,-416-28 0 0 0,425 35 0 0 0,-661-36 0 0 0,578 36 0 0 0,-163-3 0 0 0,239 12 0 0 0,-347 1 0 0 0,-233 45 0 0 0,478-12-2111 0 0,-2 2-4806 0 0,100-9-3279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32.4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14 519 5495 0 0,'-4'-1'423'0'0,"4"1"-420"0"0,-1-1-1 0 0,1 1 0 0 0,-1 0 1 0 0,1 0-1 0 0,-1 0 1 0 0,1 0-1 0 0,0 0 1 0 0,-1 0-1 0 0,1-1 0 0 0,-1 1 1 0 0,1 0-1 0 0,0 0 1 0 0,-1 0-1 0 0,1-1 1 0 0,0 1-1 0 0,-1 0 1 0 0,1-1-1 0 0,0 1 0 0 0,0 0 1 0 0,-1-1-1 0 0,1 1 1 0 0,0 0-1 0 0,0-1 1 0 0,-1 1-1 0 0,1 0 1 0 0,0-1-1 0 0,0 1 0 0 0,0-1 1 0 0,0 1-1 0 0,0 0 1 0 0,0-1-1 0 0,0 1 1 0 0,-1-1-1 0 0,1 1 0 0 0,0-1 1 0 0,0 1-1 0 0,1 0 1 0 0,-1-1-1 0 0,0 1 1 0 0,0-1-1 0 0,0 1 1 0 0,0 0-1 0 0,0-1 0 0 0,0 1 1 0 0,0-1-1 0 0,1 1 1 0 0,-1 0-1 0 0,0-1 1 0 0,0 1-1 0 0,1 0 0 0 0,-1-1 1 0 0,0 1-1 0 0,1 0 1 0 0,-1-1-1 0 0,0 1 1 0 0,0 0-1 0 0,1 0 1 0 0,-1-1-1 0 0,1 1 0 0 0,-1 0 1 0 0,7-5 55 0 0,0 1-1 0 0,-1 1 1 0 0,10-4 0 0 0,0 0 1167 0 0,1 1 1 0 0,0 1-1 0 0,0 0 0 0 0,27-3 1 0 0,73-1 3899 0 0,-39 5-2798 0 0,142-14 2947 0 0,-7 19-2070 0 0,-183 0-2876 0 0,234 18 2267 0 0,-237-16-2204 0 0,39 9 1 0 0,-45-8-265 0 0,47 15 310 0 0,-24-6-303 0 0,20 7-124 0 0,-40-11-11 0 0,1-2 1 0 0,37 7-1 0 0,-39-11 1 0 0,-1-1 0 0 0,1-1 0 0 0,0-1 0 0 0,-1-1 0 0 0,1-2 0 0 0,0 0 0 0 0,-1-1 0 0 0,0-1 0 0 0,42-15 0 0 0,-35 9 0 0 0,1 1 0 0 0,0 1 0 0 0,1 2 0 0 0,-1 1 0 0 0,1 1 0 0 0,0 1 0 0 0,1 2 0 0 0,58 4 0 0 0,323 42 0 0 0,-68 13 0 0 0,-131-19 0 0 0,-143-28 0 0 0,1-3 0 0 0,122-4 0 0 0,-107-11 0 0 0,-1-5 0 0 0,0-3 0 0 0,156-50 0 0 0,-54 9 0 0 0,-134 44 0 0 0,87-9 0 0 0,123 6 0 0 0,147-19 0 0 0,-26-37 0 0 0,-345 64 0 0 0,1 1 0 0 0,0 1 0 0 0,1 3 0 0 0,-1 2 0 0 0,43 3 0 0 0,423 59 0 0 0,-502-60 0 0 0,23 2 0 0 0,-1 2 0 0 0,47 14 0 0 0,-38-6 0 0 0,-1 2 0 0 0,39 21 0 0 0,148 82 0 0 0,-182-97 0 0 0,-1-3 0 0 0,0-1 0 0 0,46 12 0 0 0,-65-24 0 0 0,0-1 0 0 0,0-1 0 0 0,1 0 0 0 0,-1-2 0 0 0,35-1 0 0 0,104-19 0 0 0,-126 14 0 0 0,294-65 0 0 0,-306 65 0 0 0,213-61 0 0 0,10-3 0 0 0,-169 48 0 0 0,-2-3 0 0 0,-1-3 0 0 0,74-40 0 0 0,-96 43 0 0 0,2 3 0 0 0,0 2 0 0 0,86-19 0 0 0,-92 29 0 0 0,0 2 0 0 0,0 2 0 0 0,0 2 0 0 0,79 5 0 0 0,-91 2 0 0 0,45 13 0 0 0,-6-2 0 0 0,285 24 0 0 0,-273-28 0 0 0,-60-6 0 0 0,0-2 0 0 0,32 1 0 0 0,202 0 0 0 0,-171-7 0 0 0,-19 0 0 0 0,-40 3 0 0 0,-1-1 0 0 0,0-1 0 0 0,43-10 0 0 0,-32 4 0 0 0,-6 0 0 0 0,0 0 0 0 0,43-18 0 0 0,-37 10 0 0 0,251-98 0 0 0,-231 98 0 0 0,73-10 0 0 0,-88 18 0 0 0,-28 7-2111 0 0,-8 0-4806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48.7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1459 3711 0 0,'8'2'46'0'0,"-4"-1"-28"0"0,-1 0 0 0 0,1 0-1 0 0,0 0 1 0 0,-1-1 0 0 0,1 1-1 0 0,0-1 1 0 0,0 0 0 0 0,-1 0-1 0 0,1 0 1 0 0,0-1 0 0 0,0 1-1 0 0,-1-1 1 0 0,1 0 0 0 0,0 0-1 0 0,-1 0 1 0 0,1-1-1 0 0,-1 1 1 0 0,6-4 0 0 0,5-6 183 0 0,1-1-1 0 0,-2 0 1 0 0,0-1 0 0 0,13-14 0 0 0,42-63 2358 0 0,-42 53-848 0 0,37-39-1 0 0,-37 50-352 0 0,2 1 0 0 0,42-29 0 0 0,67-35 1915 0 0,57-44 766 0 0,-161 104-2975 0 0,31-35 0 0 0,22-21 887 0 0,98-76 1158 0 0,-132 119-2363 0 0,2 2-1 0 0,72-41 0 0 0,-96 62-606 0 0,371-206 602 0 0,-371 211-741 0 0,-13 7 0 0 0,-1 0 0 0 0,0-2 0 0 0,0 0 0 0 0,15-12 0 0 0,-15 9 0 0 0,-4 2 0 0 0,-12 10 0 0 0,0 0 0 0 0,0 0 0 0 0,1-1 0 0 0,-1 1 0 0 0,0 0 0 0 0,0 0 0 0 0,0-1 0 0 0,0 1 0 0 0,0 0 0 0 0,0 0 0 0 0,0-1 0 0 0,0 1 0 0 0,1 0 0 0 0,-1 0 0 0 0,0-1 0 0 0,0 1 0 0 0,0 0 0 0 0,0 0 0 0 0,0-1 0 0 0,0 1 0 0 0,0 0 0 0 0,-1 0 0 0 0,1-1 0 0 0,0 1 0 0 0,0 0 0 0 0,0 0 0 0 0,0-1 0 0 0,0 1 0 0 0,0 0 0 0 0,0 0 0 0 0,-1-1 0 0 0,1 1 0 0 0,0 0 0 0 0,0 0 0 0 0,0-1 0 0 0,-3 1-121 0 0,0-1-1 0 0,0 0 1 0 0,0 1 0 0 0,1-1-1 0 0,-1 1 1 0 0,0 0 0 0 0,0 0-1 0 0,0 0 1 0 0,0 0 0 0 0,1 0-1 0 0,-5 2 1 0 0,-20 6-7451 0 0,-4 7-2624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49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228 11 6159 0 0,'0'0'472'0'0,"-4"2"-306"0"0,-10 8 94 0 0,0 0 0 0 0,0 0 1 0 0,1 2-1 0 0,0-1 0 0 0,0 2 0 0 0,2-1 1 0 0,0 2-1 0 0,-19 27 0 0 0,17-14 435 0 0,0 0-1 0 0,1 0 1 0 0,2 1-1 0 0,1 0 1 0 0,-10 58-1 0 0,13-58-322 0 0,2 0 0 0 0,2 0-1 0 0,0 0 1 0 0,2 0 0 0 0,3 30 0 0 0,0-37 3 0 0,-1 0 254 0 0,1-1 0 0 0,1 1 0 0 0,10 28 0 0 0,-12-44-442 0 0,0 1 1 0 0,0-1-1 0 0,1 1 1 0 0,0-1 0 0 0,0 0-1 0 0,1 0 1 0 0,0-1-1 0 0,-1 1 1 0 0,1-1-1 0 0,1 1 1 0 0,-1-1 0 0 0,1-1-1 0 0,-1 1 1 0 0,1-1-1 0 0,0 1 1 0 0,9 3 0 0 0,-9-5-20 0 0,1 0 0 0 0,-1-1 0 0 0,0 0 0 0 0,1 0 1 0 0,-1 0-1 0 0,1 0 0 0 0,-1-1 0 0 0,1 0 1 0 0,-1 0-1 0 0,1-1 0 0 0,-1 1 0 0 0,1-1 1 0 0,-1-1-1 0 0,0 1 0 0 0,1-1 0 0 0,-1 1 1 0 0,0-1-1 0 0,0-1 0 0 0,7-4 0 0 0,8-5 253 0 0,-1-1 1 0 0,-1 0-1 0 0,22-22 0 0 0,-34 30-360 0 0,17-16 348 0 0,-1-2-1 0 0,-1-1 1 0 0,-1-1-1 0 0,-1 0 1 0 0,-1-1 0 0 0,17-35-1 0 0,-16 23 37 0 0,-1-1 0 0 0,-3-1 0 0 0,-1-1-1 0 0,9-45 1 0 0,-19 69-350 0 0,0 0 0 0 0,-2 0 0 0 0,0 0-1 0 0,-1-1 1 0 0,-1-21 0 0 0,-1 34-78 0 0,1 0 0 0 0,-1 0-1 0 0,0 1 1 0 0,0-1 0 0 0,0 0 0 0 0,-1 0 0 0 0,0 1 0 0 0,0-1-1 0 0,0 1 1 0 0,0 0 0 0 0,-1-1 0 0 0,0 1 0 0 0,1 0 0 0 0,-1 0-1 0 0,-1 1 1 0 0,1-1 0 0 0,-1 1 0 0 0,1 0 0 0 0,-1-1 0 0 0,0 1-1 0 0,0 1 1 0 0,-9-5 0 0 0,5 3-14 0 0,-1 1 1 0 0,0 0-1 0 0,0 1 0 0 0,1 0 0 0 0,-1 0 1 0 0,-1 1-1 0 0,1 0 0 0 0,0 1 0 0 0,0 0 1 0 0,0 0-1 0 0,0 1 0 0 0,-11 2 0 0 0,-10 4-34 0 0,0 1 0 0 0,-36 16 0 0 0,23-9-99 0 0,5-4-2094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49.5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0 151 2383 0 0,'2'-1'180'0'0,"6"-3"-227"0"0,1 0 1082 0 0,1-1 1 0 0,-1 1 0 0 0,15-4-1 0 0,217-38 11397 0 0,-200 40-10332 0 0,0-2 1 0 0,77-26-1 0 0,-18 4 300 0 0,-98 30-2217 0 0,11 0 17 0 0,-12 0-183 0 0,-1 0-1 0 0,1 1 1 0 0,0-1 0 0 0,0 0 0 0 0,0 0 0 0 0,0 1 0 0 0,-1-1-1 0 0,1 1 1 0 0,0-1 0 0 0,0 0 0 0 0,-1 1 0 0 0,1 0 0 0 0,0-1-1 0 0,-1 1 1 0 0,1-1 0 0 0,0 1 0 0 0,-1 0 0 0 0,1-1 0 0 0,-1 1-1 0 0,1 1 1 0 0,1 0 11 0 0,-1 1 0 0 0,0 0 0 0 0,0 0 0 0 0,0 0 0 0 0,2 6 1 0 0,-2 1 61 0 0,1 1 1 0 0,-1 17-1 0 0,-2 92 493 0 0,3 156 10 0 0,6 17-489 0 0,3 96 493 0 0,-10-247-142 0 0,4 99 274 0 0,-2-156-520 0 0,12 134 321 0 0,-15-214-530 0 0,0-1 0 0 0,1 0 0 0 0,-1 1 0 0 0,1-1 0 0 0,0 0 0 0 0,0 0 0 0 0,1 0 0 0 0,0 0 0 0 0,-1 0 0 0 0,1 0 0 0 0,0 0 0 0 0,1 0 0 0 0,-1-1 0 0 0,1 1 0 0 0,4 4 0 0 0,-6-7 0 0 0,0 0 0 0 0,0 0 0 0 0,0-1 0 0 0,1 1 0 0 0,-1 0 0 0 0,0-1 0 0 0,1 1 0 0 0,-1 0 0 0 0,3 0 0 0 0,-3-1 16 0 0,1 0 0 0 0,0 0 1 0 0,0-1-1 0 0,-1 1 0 0 0,1 0 0 0 0,0 0 0 0 0,-1-1 1 0 0,1 1-1 0 0,0-1 0 0 0,-1 0 0 0 0,1 1 0 0 0,-1-1 1 0 0,1 0-1 0 0,-1 0 0 0 0,0 0 0 0 0,1 0 1 0 0,-1 0-1 0 0,0 0 0 0 0,1 0 0 0 0,0-2 0 0 0,3-2-481 0 0,-1 0 0 0 0,0-1-1 0 0,6-10 1 0 0,5-12-7110 0 0,1-5-2593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4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4055 0 0,'0'0'430'0'0,"1"0"0"0"0,-1 0 0 0 0,1 0-1 0 0,0 0 1 0 0,-1 0 0 0 0,1 1 0 0 0,-1-1-1 0 0,6 4 4299 0 0,-5-3-4298 0 0,6 15 2687 0 0,0 19-1841 0 0,-6-30-378 0 0,7 117 3761 0 0,-6-48-2732 0 0,-1-22-51 0 0,-11 97 0 0 0,0-38-1165 0 0,-3 127 41 0 0,-9 233 1472 0 0,5-197-1570 0 0,9-154-508 0 0,-14 98-146 0 0,0 10 0 0 0,1 198 0 0 0,15-335 0 0 0,-3 41 0 0 0,-1-30 0 0 0,7-52 0 0 0,2-32 0 0 0,1 35 0 0 0,0-46 0 0 0,0-7 0 0 0,0 0 0 0 0,0 1 0 0 0,1-1 0 0 0,-1 1 0 0 0,0-1 0 0 0,0 0 0 0 0,0 1 0 0 0,0-1 0 0 0,0 0 0 0 0,0 1 0 0 0,1-1 0 0 0,-1 0 0 0 0,0 1 0 0 0,0-1 0 0 0,1 0 0 0 0,-1 1 0 0 0,0-1 0 0 0,0 0 0 0 0,1 0 0 0 0,-1 1 0 0 0,0-1 0 0 0,1 0 0 0 0,-1 0 0 0 0,0 0 0 0 0,1 1 0 0 0,-1-1 0 0 0,0 0 0 0 0,1 0 0 0 0,-1 0 0 0 0,0 0 0 0 0,2 0 0 0 0,-2 0 0 0 0,1 1 0 0 0,0 0 0 0 0,1-1 0 0 0,-1 1 0 0 0,0-1 0 0 0,1 0 0 0 0,-1 1 0 0 0,0-1 0 0 0,1 0 0 0 0,-1 0 0 0 0,1 0 0 0 0,-1 0 0 0 0,0 0 0 0 0,1 0 0 0 0,-1 0 0 0 0,1 0 0 0 0,0-1 0 0 0,3 0 0 0 0,166-15 0 0 0,-99 4 0 0 0,-54 7 0 0 0,0 2 0 0 0,0 0 0 0 0,0 2 0 0 0,0 0 0 0 0,1 0 0 0 0,22 4 0 0 0,-13 3 0 0 0,0 2 0 0 0,-1 1 0 0 0,1 1 0 0 0,26 15 0 0 0,7 2 0 0 0,-29-19 0 0 0,-32-8 0 0 0,0 0 0 0 0,1 0 0 0 0,-1 0 0 0 0,1 1 0 0 0,-1-1 0 0 0,0 0 0 0 0,1 0 0 0 0,-1 0 0 0 0,1 0 0 0 0,-1 0 0 0 0,0 0 0 0 0,1 0 0 0 0,-1 0 0 0 0,1 0 0 0 0,-1 0 0 0 0,0 0 0 0 0,1 0 0 0 0,-1-1 0 0 0,1 1 0 0 0,-1 0 0 0 0,0 0 0 0 0,1 0 0 0 0,-1 0 0 0 0,0-1 0 0 0,1 1 0 0 0,-1 0 0 0 0,0 0 0 0 0,1-1 0 0 0,-1 1 0 0 0,0 0 0 0 0,1-1 0 0 0,-1 1 0 0 0,0 0 0 0 0,0-1 0 0 0,0 1 0 0 0,1 0 0 0 0,-1-1 0 0 0,0 1 0 0 0,0-1 0 0 0,2-14 0 0 0,-2 12 0 0 0,1-6-1152 0 0,2-5-6724 0 0,-4-3-2320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0 384 11487 0 0,'31'42'487'0'0,"38"59"7006"0"0,-59-84-6233 0 0,-1 1 0 0 0,0-1-1 0 0,-2 1 1 0 0,8 25 0 0 0,-8-12-489 0 0,-1 0 1 0 0,-1 1-1 0 0,-2 0 1 0 0,-2 59-1 0 0,-4-38 277 0 0,-3 0 0 0 0,-14 57 0 0 0,16-83-2759 0 0,12-30-2266 0 0</inkml:trace>
  <inkml:trace contextRef="#ctx0" brushRef="#br0" timeOffset="1">518 321 19551 0 0,'1'-8'304'0'0,"1"0"1"0"0,0 0-1 0 0,1 0 0 0 0,-1 0 0 0 0,2 1 1 0 0,-1 0-1 0 0,9-14 0 0 0,-4 6 402 0 0,1 0-117 0 0,1 1 0 0 0,0 1-1 0 0,0-1 1 0 0,2 1 0 0 0,-1 1 0 0 0,2 0 0 0 0,0 1-1 0 0,24-17 1 0 0,6 1 1800 0 0,73-35-1 0 0,-96 54-2388 0 0,-11 6-303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49.9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8207 0 0,'4'2'631'0'0,"13"9"70"0"0,27 23 0 0 0,-32-24 2151 0 0,14 19 1 0 0,-16-18-1236 0 0,-1 2 0 0 0,10 17 0 0 0,-13-20-1166 0 0,-1 1 1 0 0,0 0 0 0 0,-1 0 0 0 0,0 0-1 0 0,-1 0 1 0 0,3 18 0 0 0,1 3 116 0 0,-7-31-562 0 0,1 0 1 0 0,-1-1 0 0 0,0 1-1 0 0,0 0 1 0 0,0-1 0 0 0,0 1-1 0 0,0 0 1 0 0,0-1 0 0 0,0 1-1 0 0,0 0 1 0 0,0-1 0 0 0,0 1-1 0 0,0 0 1 0 0,0-1 0 0 0,0 1-1 0 0,-1 0 1 0 0,1-1 0 0 0,0 1-1 0 0,-1 1 1 0 0,0-1 13 0 0,1 2 17 0 0,0-3-87 0 0,1-1 0 0 0,-1 1 0 0 0,1 0-1 0 0,-1-1 1 0 0,1 1 0 0 0,-1 0 0 0 0,0 0-1 0 0,1-1 1 0 0,-1 1 0 0 0,1-1 0 0 0,-1 1-1 0 0,0 0 1 0 0,1-1 0 0 0,-1 1-1 0 0,0-1 1 0 0,1 1 0 0 0,-1-1 0 0 0,0 1-1 0 0,0-1 1 0 0,1 1 0 0 0,-1-1 0 0 0,0 1-1 0 0,0-2 1 0 0,3-12-945 0 0,-3-29-6171 0 0,3 16 536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0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0 244 2303 0 0,'3'-2'167'0'0,"12"-12"691"0"0,0 2-1 0 0,1 0 0 0 0,0 1 1 0 0,1 0-1 0 0,0 2 1 0 0,21-10-1 0 0,117-37 7617 0 0,-118 45-6889 0 0,-13 4 336 0 0,29-12-1 0 0,-35 12-768 0 0,21-5 0 0 0,3-2 396 0 0,-14 5 211 0 0,43-8 0 0 0,-70 16-1706 0 0,0 1 1 0 0,-1 0-1 0 0,1 0 1 0 0,0 0-1 0 0,-1 0 0 0 0,1 0 1 0 0,0 0-1 0 0,0 0 1 0 0,-1 0-1 0 0,1 0 1 0 0,0 0-1 0 0,0 0 1 0 0,-1 0-1 0 0,1 1 1 0 0,0-1-1 0 0,1 1 1 0 0,3 1 569 0 0,-4-2-573 0 0,0 1 1 0 0,-1-1-1 0 0,1 1 1 0 0,0 0-1 0 0,0 0 1 0 0,-1-1 0 0 0,1 1-1 0 0,0 0 1 0 0,-1 0-1 0 0,1 0 1 0 0,0 0-1 0 0,0 1 1 0 0,0 1 57 0 0,1-1-76 0 0,-1 1 1 0 0,0 0-1 0 0,0-1 0 0 0,0 1 0 0 0,0 0 1 0 0,0 0-1 0 0,-1 0 0 0 0,1 0 1 0 0,-1-1-1 0 0,0 1 0 0 0,0 0 0 0 0,0 0 1 0 0,0 0-1 0 0,0 0 0 0 0,-1 0 1 0 0,1 0-1 0 0,-1 0 0 0 0,0 0 0 0 0,-1 2 1 0 0,-3 9-21 0 0,0-1 1 0 0,-13 21-1 0 0,10-19 29 0 0,-33 71-36 0 0,-16 31-6 0 0,28-74-651 0 0,-2-1 0 0 0,-67 71 0 0 0,81-99-614 0 0,15-13 446 0 0,0 1 0 0 0,0-1 0 0 0,0 0 0 0 0,0 0 0 0 0,-1 0 0 0 0,1-1 0 0 0,0 1 0 0 0,-1 0 0 0 0,-3 0 0 0 0,4-1 150 0 0,0 0 0 0 0,0 0 1 0 0,0-1-1 0 0,1 1 0 0 0,-1 0 0 0 0,0 0 0 0 0,0-1 1 0 0,1 1-1 0 0,-1-1 0 0 0,0 0 0 0 0,1 1 0 0 0,-1-1 0 0 0,-2-2 1 0 0,2 2 189 0 0,0-1 0 0 0,0 0-1 0 0,0 0 1 0 0,0 0 0 0 0,0 0 0 0 0,-1-3 0 0 0,1 3 177 0 0,-1-2-547 0 0,0 0 1 0 0,1 0-1 0 0,-1-1 1 0 0,1 1-1 0 0,-2-7 1 0 0,3 8 811 0 0,0 1 0 0 0,1-1 0 0 0,0 1 0 0 0,-1-1 0 0 0,1 1 0 0 0,0-1 0 0 0,0 1 0 0 0,1-5 0 0 0,0 4 309 0 0,0 0 0 0 0,0 1 0 0 0,1-1 0 0 0,-1 0 0 0 0,1 0 0 0 0,0 1 0 0 0,-1-1 0 0 0,1 1-1 0 0,0 0 1 0 0,0-1 0 0 0,4-1 0 0 0,1-3 1252 0 0,1 1 0 0 0,12-9 0 0 0,-7 7-160 0 0,7-5 2247 0 0,38-18-1 0 0,-48 30-2319 0 0,-7 7-564 0 0,-8 14-138 0 0,3-14-375 0 0,-1 3-68 0 0,-1 0-1 0 0,0 0 0 0 0,0 0 0 0 0,-1-1 0 0 0,-10 14 0 0 0,-4 9 278 0 0,6-11 58 0 0,-30 35-1 0 0,20-26-231 0 0,-37 46 134 0 0,37-46-127 0 0,21-26-127 0 0,2-3-116 0 0,-1 0 0 0 0,1 0 0 0 0,0 0 0 0 0,-1 1 0 0 0,1-1 0 0 0,0 0 0 0 0,-1 0 0 0 0,1 1 0 0 0,0-1 0 0 0,0 0 1 0 0,-1 1-1 0 0,1-1 0 0 0,0 0 0 0 0,0 1 0 0 0,0-1 0 0 0,-1 0 0 0 0,1 1 0 0 0,0-1 0 0 0,0 1 0 0 0,0-1 0 0 0,0 1 0 0 0,-2 2 827 0 0,5-3-729 0 0,0-1 1 0 0,0 0-1 0 0,0 0 0 0 0,0 0 1 0 0,-1 0-1 0 0,1 0 0 0 0,0 0 1 0 0,-1-1-1 0 0,1 0 0 0 0,-1 1 1 0 0,4-4-1 0 0,29-25 434 0 0,-23 19-316 0 0,3-4 108 0 0,0-1 1 0 0,-1-1-1 0 0,18-26 1 0 0,13-17 425 0 0,-39 54-705 0 0,-4 3-25 0 0,1 0 0 0 0,-1 0 1 0 0,0 0-1 0 0,0 0 0 0 0,0-1 0 0 0,2-5 1 0 0,6-10-247 0 0,-9 17-30 0 0,-1 0-157 0 0,1 0 0 0 0,-1 0 0 0 0,0 0 0 0 0,0 0 0 0 0,0 0 0 0 0,0 0 0 0 0,0 0-1 0 0,0 0 1 0 0,-1-2 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0.8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4895 0 0,'3'12'193'0'0,"0"1"0"0"0,0-1 0 0 0,1 15 0 0 0,0 0 1670 0 0,0 8 1626 0 0,-2-23-1606 0 0,-1 0 0 0 0,8 24-1 0 0,-3-15 278 0 0,4 32-1 0 0,-4-19-791 0 0,2 15 320 0 0,5 19 85 0 0,-5-31-1150 0 0,-6-24-408 0 0,1 0 0 0 0,1-1-1 0 0,-1 1 1 0 0,2-1 0 0 0,6 14 0 0 0,-10-25-321 0 0,-1 0 1 0 0,1-1-1 0 0,-1 1 0 0 0,1 0 0 0 0,-1-1 1 0 0,1 1-1 0 0,-1-1 0 0 0,1 1 0 0 0,-1-1 1 0 0,1 1-1 0 0,0-1 0 0 0,-1 1 1 0 0,1-1-1 0 0,0 1 0 0 0,0-1 0 0 0,-1 0 1 0 0,1 1-1 0 0,0-1 0 0 0,1 0 0 0 0,14 1-5773 0 0,-12-1 2667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1.2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143 1 3247 0 0,'0'0'554'0'0,"3"2"556"0"0,0 2-371 0 0,1 0-1 0 0,1-1 0 0 0,-1 1 1 0 0,1-1-1 0 0,-1 0 0 0 0,1-1 0 0 0,0 1 1 0 0,0-1-1 0 0,8 3 0 0 0,9 2 2777 0 0,23 4 0 0 0,-6-2-697 0 0,-25-6-2003 0 0,0-1 0 0 0,0 0 0 0 0,1-1 0 0 0,-1 0 0 0 0,23-3 0 0 0,-1 1-896 0 0,-34 1-94 0 0</inkml:trace>
  <inkml:trace contextRef="#ctx0" brushRef="#br0" timeOffset="1">0 359 2039 0 0,'2'-1'490'0'0,"24"-7"3232"0"0,1 0 0 0 0,0 2 0 0 0,40-5 0 0 0,4-1-174 0 0,125-35 5089 0 0,-63 1-5811 0 0,39-36-2542 0 0,-87 39-229 0 0,-83 42-55 0 0,22-10 1 0 0,27-10 1 0 0,-43 18-4 0 0,-1 1 1 0 0,1 0-1 0 0,0 1 1 0 0,0-1-1 0 0,0 1 1 0 0,0 1-1 0 0,0 0 1 0 0,9 1-1 0 0,23 1-1229 0 0,-36-3-360 0 0,0 1 0 0 0,0-1-1 0 0,0 0 1 0 0,7-2-1 0 0,13-8-8529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1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10191 0 0,'2'1'784'0'0,"4"3"-280"0"0,-5-2 722 0 0,10 13 5148 0 0,-6-6-3434 0 0,-5-7-2667 0 0,1 1-1 0 0,0-1 1 0 0,0 0 0 0 0,0 1-1 0 0,0-1 1 0 0,0 0 0 0 0,1 0-1 0 0,-1 0 1 0 0,1 0-1 0 0,-1 0 1 0 0,3 2 0 0 0,0 0-122 0 0,-3-3 673 0 0,-1 2-704 0 0,1 8-358 0 0,-1 0 1 0 0,0 0-1 0 0,0 0 0 0 0,-1 0 1 0 0,-1 0-1 0 0,0 0 1 0 0,-4 13-1 0 0,-2 9-6276 0 0,3-5-1226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2.0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1 504 4055 0 0,'24'-12'364'0'0,"-9"5"78"0"0,0 0 0 0 0,0 1 0 0 0,28-7 0 0 0,-39 13-207 0 0,-1-1 0 0 0,1 1-1 0 0,-1 1 1 0 0,1-1 0 0 0,-1 0-1 0 0,1 1 1 0 0,-1 0-1 0 0,0 0 1 0 0,1 0 0 0 0,-1 0-1 0 0,4 2 1 0 0,-2-1 149 0 0,0 1-21 0 0,0-1-1 0 0,0 1 1 0 0,-1 0-1 0 0,1 1 1 0 0,-1-1-1 0 0,1 1 1 0 0,-1 0 0 0 0,0 0-1 0 0,-1 0 1 0 0,4 5-1 0 0,1 1 380 0 0,-2 1 0 0 0,1-1 0 0 0,6 17 0 0 0,-2 1 759 0 0,-1 0-1 0 0,-2 0 1 0 0,-1 1-1 0 0,7 55 1 0 0,-10 26 3857 0 0,-4-106-4939 0 0,0-8-429 0 0,1-1 0 0 0,0 0 0 0 0,0 0 0 0 0,3-8 0 0 0,3-11-140 0 0,5-62-3149 0 0,-9 28-5040 0 0,-4 22 641 0 0</inkml:trace>
  <inkml:trace contextRef="#ctx0" brushRef="#br0" timeOffset="1">288 0 3823 0 0,'0'0'298'0'0,"2"1"-198"0"0,7 4 124 0 0,40 23 5456 0 0,-46-27-4294 0 0,-1 1-66 0 0,20 19 1134 0 0,-20-19-1996 0 0,1-1-296 0 0,1 1-297 0 0,0 0-1 0 0,0 0 1 0 0,0 0 0 0 0,1-1 0 0 0,-1 0 0 0 0,1 0 0 0 0,-1 0 0 0 0,1 0 0 0 0,6 0 0 0 0,-3-2-1050 0 0,0-1 1 0 0,-1 1-1 0 0,9-4 0 0 0,2-1-3063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2.4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0 6967 0 0,'0'0'616'0'0,"-2"14"-488"0"0,-10 0-128 0 0,1 0 0 0 0,4 0 704 0 0,-5 0 128 0 0,-2 0 16 0 0,-2 0 8 0 0,-1-2-472 0 0,-1-1-88 0 0,4-2-16 0 0,-5 1-3416 0 0,-4 1-688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2.9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6415 0 0,'12'13'597'0'0,"-1"1"-1"0"0,0 0 1 0 0,0 0-1 0 0,13 27 1 0 0,25 65 6332 0 0,-43-93-6129 0 0,1 6 409 0 0,-6-14-833 0 0,1 0-1 0 0,0 0 1 0 0,1 0-1 0 0,-1 0 0 0 0,6 8 1 0 0,-7-12 212 0 0,0-3-1934 0 0,-1-1 1014 0 0,0 1-1 0 0,0 0 0 0 0,0-1 1 0 0,0 1-1 0 0,0 0 1 0 0,0-1-1 0 0,-1 1 0 0 0,1 0 1 0 0,-1 0-1 0 0,0-1 1 0 0,0 1-1 0 0,1 0 1 0 0,-1 0-1 0 0,-1 0 0 0 0,1 0 1 0 0,0 0-1 0 0,0 0 1 0 0,-1 0-1 0 0,-2-3 0 0 0,-6-4-879 0 0,1 0 0 0 0,-15-11-1 0 0,13 11 600 0 0,4 3 614 0 0,0 0 1 0 0,0 0-1 0 0,1-1 0 0 0,1 0 1 0 0,-1 0-1 0 0,1 0 1 0 0,-7-14-1 0 0,10 18 70 0 0,0-1 0 0 0,1 1 1 0 0,0 0-1 0 0,0-1 0 0 0,0 1 0 0 0,0-1 0 0 0,0 1 1 0 0,1-1-1 0 0,-1 0 0 0 0,1 1 0 0 0,0-1 0 0 0,0 0 0 0 0,1 1 1 0 0,-1-1-1 0 0,1 1 0 0 0,0-1 0 0 0,-1 1 0 0 0,2-1 0 0 0,-1 1 1 0 0,0-1-1 0 0,3-4 0 0 0,1 1 316 0 0,0 0-1 0 0,0 1 1 0 0,1 0-1 0 0,0 0 1 0 0,0 0-1 0 0,0 1 1 0 0,1 0-1 0 0,0 0 1 0 0,0 0-1 0 0,12-5 1 0 0,9-3 1483 0 0,45-14 0 0 0,-53 20-1313 0 0,1 0 35 0 0,18-7 1916 0 0,57-12 0 0 0,-93 25-2297 0 0,1 0-1 0 0,0 1 1 0 0,-1-1 0 0 0,1 1-1 0 0,0 0 1 0 0,0 0 0 0 0,0 0-1 0 0,-1 1 1 0 0,1-1 0 0 0,0 1-1 0 0,6 2 1 0 0,-8-2 105 0 0,3 10 224 0 0,-4-7-456 0 0,-1 0 0 0 0,0 0-1 0 0,1 0 1 0 0,-1 0 0 0 0,-1 0 0 0 0,1 0 0 0 0,0 0-1 0 0,-1 0 1 0 0,0 0 0 0 0,0 0 0 0 0,-2 4 0 0 0,-19 44 486 0 0,19-45-526 0 0,-74 139 535 0 0,42-80-458 0 0,-3-1 0 0 0,-65 82 1 0 0,90-128-193 0 0,9-13-61 0 0,-1 1-1 0 0,1-1 0 0 0,-2 0 0 0 0,1 0 0 0 0,-7 6 0 0 0,10-11-218 0 0,4-6-728 0 0,0 1 828 0 0,0 0 0 0 0,0 0 0 0 0,0 0 0 0 0,1 0 0 0 0,5-6 0 0 0,0-1-417 0 0,13-17-921 0 0,28-28-1 0 0,12-17 166 0 0,-52 61 1304 0 0,0-1 0 0 0,1 1 0 0 0,1 1 0 0 0,14-12 0 0 0,-25 22 121 0 0,0 1-1 0 0,1 0 1 0 0,-1 0-1 0 0,0-1 1 0 0,0 1 0 0 0,1 0-1 0 0,-1 0 1 0 0,0-1-1 0 0,1 1 1 0 0,-1 0-1 0 0,0 0 1 0 0,1 0 0 0 0,-1 0-1 0 0,0-1 1 0 0,1 1-1 0 0,-1 0 1 0 0,0 0-1 0 0,1 0 1 0 0,-1 0 0 0 0,0 0-1 0 0,1 0 1 0 0,-1 0-1 0 0,0 0 1 0 0,1 0-1 0 0,-1 0 1 0 0,1 0 0 0 0,-1 0-1 0 0,1 2 14 0 0,0 0-1 0 0,-1 0 0 0 0,1 0 1 0 0,-1-1-1 0 0,1 1 0 0 0,-1 0 1 0 0,0 0-1 0 0,0 0 0 0 0,0 0 1 0 0,0 0-1 0 0,0 0 1 0 0,0 0-1 0 0,-1-1 0 0 0,1 1 1 0 0,-1 3-1 0 0,-9 32 223 0 0,-9 9-10 0 0,-3 0 1 0 0,-1-1 0 0 0,-2-1 0 0 0,-47 62 0 0 0,36-53-67 0 0,32-45-299 0 0,4-7-158 0 0,3-1-124 0 0,27-4-1533 0 0,1-2 1 0 0,45-14-1 0 0,-43 10 1689 0 0,69-11-1 0 0,-96 20 524 0 0,5 0 543 0 0,-1 0-1 0 0,0 1 1 0 0,14 1 0 0 0,-11-1 897 0 0,0 0 1 0 0,-1 0-1 0 0,1-2 0 0 0,-1 1 0 0 0,17-5 0 0 0,-17 3 741 0 0,-10 3-1423 0 0,-1-2-845 0 0,4-8-166 0 0,0 0 0 0 0,-1 0 0 0 0,0-1 0 0 0,-1 1 0 0 0,0-1 0 0 0,0 0 0 0 0,-1 0 0 0 0,1-13 0 0 0,-3 8-506 0 0,0 0 0 0 0,-4-25 0 0 0,2 31-388 0 0,1 0 0 0 0,0 0 1 0 0,1 0-1 0 0,0 0 0 0 0,0-1 0 0 0,1 1 0 0 0,0 0 0 0 0,5-18 0 0 0,6 0-9104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3.3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 5495 0 0,'-5'416'3490'0'0,"2"-341"-1944"0"0,2 244 8369 0 0,1-311-9409 0 0,1 1 1 0 0,0 0 0 0 0,0-1-1 0 0,1 1 1 0 0,0-1-1 0 0,0 1 1 0 0,1-1-1 0 0,0 0 1 0 0,1 0-1 0 0,0 0 1 0 0,6 9-1 0 0,-5-14 269 0 0,-1-2-692 0 0,0-1 0 0 0,0 1 0 0 0,1-1 0 0 0,-1 0 0 0 0,0-1 0 0 0,0 1 0 0 0,0-1 0 0 0,0 1 0 0 0,0-1 0 0 0,0 0 0 0 0,0-1 0 0 0,-1 1 1 0 0,1-1-1 0 0,0 0 0 0 0,0 0 0 0 0,-1 0 0 0 0,0 0 0 0 0,1 0 0 0 0,-1-1 0 0 0,0 0 0 0 0,5-4 0 0 0,5-7 129 0 0,-1-1 0 0 0,0 0 1 0 0,14-22-1 0 0,-18 22-125 0 0,0 1-1 0 0,-1-1 1 0 0,10-30-1 0 0,8-51 144 0 0,-21 80-347 0 0,-2-1 0 0 0,-1 0 0 0 0,0 0 0 0 0,-1 0-1 0 0,-3-25 1 0 0,3 37-108 0 0,-1-1 0 0 0,-1 0 0 0 0,1 0 0 0 0,-1 1-1 0 0,0-1 1 0 0,0 1 0 0 0,-1 0 0 0 0,0 0 0 0 0,1 0-1 0 0,-2 0 1 0 0,-5-7 0 0 0,5 6-403 0 0,-1 1 1 0 0,0 1-1 0 0,0-1 0 0 0,-1 1 1 0 0,1 0-1 0 0,-1 0 1 0 0,0 0-1 0 0,0 1 0 0 0,-9-4 1 0 0,-19-5-4912 0 0,-3 3-1121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3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1 287 3887 0 0,'0'0'647'0'0,"2"1"657"0"0,6 1-474 0 0,1 0 1 0 0,-1 0-1 0 0,0-1 0 0 0,1 0 1 0 0,-1-1-1 0 0,1 0 0 0 0,-1 0 1 0 0,0-1-1 0 0,15-3 0 0 0,8-3 1843 0 0,38-15-1 0 0,-21 6-689 0 0,-1 1 821 0 0,74-33 1 0 0,-44 16-1115 0 0,-34 16-1014 0 0,-23 8-636 0 0,0 1 0 0 0,31-6 0 0 0,-17 8-8450 0 0</inkml:trace>
  <inkml:trace contextRef="#ctx0" brushRef="#br0" timeOffset="1">779 195 2527 0 0,'3'0'187'0'0,"6"2"-116"0"0,0-1 1 0 0,0-1-1 0 0,12 0 0 0 0,-10-1 1202 0 0,-1 0 1 0 0,16-4-1 0 0,-5-2 1990 0 0,0 0 0 0 0,30-15-1 0 0,-28 11-1415 0 0,-10 6-700 0 0,-1-1-1 0 0,22-14 1 0 0,-10 6 91 0 0,-20 12-1103 0 0,0 0-1 0 0,0-1 0 0 0,0 1 0 0 0,-1-1 0 0 0,1 0 0 0 0,0 0 1 0 0,5-6-1 0 0,-1 2-416 0 0,0 1 0 0 0,0 0 0 0 0,1 0 1 0 0,-1 1-1 0 0,2 0 0 0 0,16-7 0 0 0,-3 1-4838 0 0,3-3-2242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1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10879 0 0,'0'0'839'0'0,"0"2"-143"0"0,1 56 9521 0 0,1 6-5294 0 0,0 72-1681 0 0,-1 89-1271 0 0,1-206-1971 0 0,1-10 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4.5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300 559 1951 0 0,'-2'0'147'0'0,"-3"-1"14"0"0,0 0-1 0 0,0 1 1 0 0,0 0 0 0 0,0 0-1 0 0,0 0 1 0 0,0 1-1 0 0,0-1 1 0 0,0 1 0 0 0,0 1-1 0 0,0-1 1 0 0,0 1-1 0 0,0-1 1 0 0,1 1 0 0 0,-9 5-1 0 0,2-1 199 0 0,0 1-1 0 0,1 0 0 0 0,0 0 0 0 0,0 1 1 0 0,-9 11-1 0 0,5-5-118 0 0,3-4-116 0 0,1 1 0 0 0,1 0 0 0 0,-1 0 0 0 0,2 1 0 0 0,0 0 0 0 0,-8 15 0 0 0,7-7-30 0 0,2-5-5 0 0,0-1 0 0 0,1 2 0 0 0,1-1-1 0 0,-5 22 1 0 0,5-8 51 0 0,2-18-68 0 0,1 0 1 0 0,0 1 0 0 0,1-1-1 0 0,0 13 1 0 0,7 85 1304 0 0,-5-98-1034 0 0,0 0 0 0 0,1 0-1 0 0,4 15 1 0 0,-4-21 4 0 0,-1 0 1 0 0,1 0-1 0 0,0-1 0 0 0,1 1 0 0 0,-1 0 1 0 0,1-1-1 0 0,0 1 0 0 0,5 6 0 0 0,-2-9 527 0 0,-3-2-732 0 0,1 0 0 0 0,0-1 0 0 0,0 1 0 0 0,-1-1 0 0 0,1 0 0 0 0,0 0 0 0 0,-1 0 0 0 0,1 0 0 0 0,-1-1 1 0 0,1 1-1 0 0,-1-1 0 0 0,1 0 0 0 0,-1 0 0 0 0,0 0 0 0 0,0 0 0 0 0,0-1 0 0 0,0 1 0 0 0,-1-1 0 0 0,4-4 1 0 0,7-8 223 0 0,-2-1 1 0 0,17-30 0 0 0,-8 14 61 0 0,8-15 93 0 0,-3-1-1 0 0,34-87 1 0 0,-38 72-180 0 0,16-81 0 0 0,-30 114-296 0 0,11-54 177 0 0,10-145-1 0 0,-15 91 267 0 0,-12 113-313 0 0,0 15 157 0 0,-1-1 0 0 0,0 1 0 0 0,0-1 0 0 0,-4-18 0 0 0,4 26-36 0 0,-1 3-268 0 0,1-1 1 0 0,0 1 0 0 0,0-1-1 0 0,0 1 1 0 0,0 0 0 0 0,0-1-1 0 0,0 1 1 0 0,-1-1 0 0 0,1 1-1 0 0,0-1 1 0 0,0 1 0 0 0,-1 0-1 0 0,1-1 1 0 0,0 1 0 0 0,-1 0-1 0 0,1-1 1 0 0,0 1 0 0 0,-1 0-1 0 0,1-1 1 0 0,0 1 0 0 0,-1 0-1 0 0,1 0 1 0 0,-1-1 0 0 0,1 1-1 0 0,0 0 1 0 0,-1 0 0 0 0,1 0-1 0 0,-1-1 1 0 0,1 1 0 0 0,-1 0-1 0 0,1 0 1 0 0,-1 0-1 0 0,1 0 1 0 0,-1 0 0 0 0,1 0-1 0 0,-1 0 1 0 0,0 0 0 0 0,0 0-1 0 0,0 0 1 0 0,0 1 0 0 0,0-1-1 0 0,0 0 1 0 0,0 0 0 0 0,0 0 0 0 0,0 1-1 0 0,0-1 1 0 0,1 0 0 0 0,-1 1-1 0 0,0-1 1 0 0,0 1 0 0 0,0-1-1 0 0,0 1 1 0 0,0-1 0 0 0,1 1-1 0 0,-2 1 1 0 0,-3 6 96 0 0,1 1 1 0 0,1-1-1 0 0,0 1 0 0 0,0 0 1 0 0,0 0-1 0 0,-1 13 0 0 0,0 6 6 0 0,-1 1-44 0 0,1 0 0 0 0,1 35 0 0 0,-1 115 157 0 0,2-90-64 0 0,1 33-37 0 0,2-92-104 0 0,10 125 309 0 0,-5-113-6 0 0,-5-24-131 0 0,1-1 0 0 0,1 0 0 0 0,1-1 1 0 0,1 1-1 0 0,11 29 0 0 0,-14-43-172 0 0,-1-1 0 0 0,0 1 0 0 0,1-1 0 0 0,0 1 0 0 0,0-1 0 0 0,-1 0 1 0 0,1 1-1 0 0,0-1 0 0 0,1 0 0 0 0,-1 0 0 0 0,0-1 0 0 0,1 1 0 0 0,-1 0 0 0 0,1-1 0 0 0,-1 1 0 0 0,1-1 0 0 0,0 0 0 0 0,-1 0 0 0 0,1 0 0 0 0,0 0 0 0 0,0-1 1 0 0,0 1-1 0 0,0-1 0 0 0,0 0 0 0 0,0 0 0 0 0,0 0 0 0 0,0 0 0 0 0,0 0 0 0 0,-1 0 0 0 0,1-1 0 0 0,4 0 0 0 0,0-2 9 0 0,1 1-1 0 0,-1-1 1 0 0,0 0-1 0 0,0 0 1 0 0,0-1 0 0 0,0 0-1 0 0,-1 0 1 0 0,0-1-1 0 0,0 1 1 0 0,10-11-1 0 0,4-6-105 0 0,-1 0 0 0 0,-2-2 0 0 0,0 0 0 0 0,-1-1 0 0 0,22-44 0 0 0,-34 58-280 0 0,-1 1 0 0 0,3-14 0 0 0,-4 14-125 0 0,1-1 0 0 0,7-16 1 0 0,-10 26 434 0 0,7-14-1731 0 0,-1-1-1 0 0,0 1 1 0 0,6-22-1 0 0,-5 10-4218 0 0,1 0-1273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4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6127 0 0,'1'3'472'0'0,"10"48"456"0"0,-8-32 1016 0 0,-1 0 0 0 0,-2 0-1 0 0,0 0 1 0 0,-4 31 0 0 0,-2 27 2209 0 0,8-63-3677 0 0,-2-12-275 0 0,6-2-844 0 0,-4 0-29 0 0,0 1 0 0 0,0-2 1 0 0,-1 1-1 0 0,1 0 0 0 0,0 0 0 0 0,0 0 1 0 0,-1-1-1 0 0,4 0 0 0 0,10-6-5948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5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91 721 3599 0 0,'1'2'278'0'0,"0"16"-183"0"0,-1-10 214 0 0,1-1-1 0 0,0 1 1 0 0,2 8-1 0 0,-1-10 412 0 0,0-1 1 0 0,0 0-1 0 0,1 1 0 0 0,0-1 0 0 0,0 0 1 0 0,0 0-1 0 0,0-1 0 0 0,1 1 1 0 0,0-1-1 0 0,0 0 0 0 0,0 0 0 0 0,0 0 1 0 0,9 6-1 0 0,-3-4 45 0 0,0 0 1 0 0,0-1 0 0 0,1 0-1 0 0,0 0 1 0 0,18 4-1 0 0,-27-8-277 0 0,-2-1-442 0 0,1 1 0 0 0,0-1-1 0 0,0 1 1 0 0,0-1 0 0 0,0 0-1 0 0,0 0 1 0 0,0 1 0 0 0,0-1 0 0 0,0 0-1 0 0,-1 0 1 0 0,1 0 0 0 0,1 0 0 0 0,2 0 75 0 0,-3 1-52 0 0,0-1 0 0 0,0 0 0 0 0,0 0 0 0 0,0 1 0 0 0,-1-1 0 0 0,1 1 0 0 0,0-1 0 0 0,0 1 0 0 0,-1-1 0 0 0,1 1 0 0 0,0-1 0 0 0,-1 1 0 0 0,1 0 0 0 0,0-1 0 0 0,-1 1 0 0 0,1 0 0 0 0,-1 0 0 0 0,1-1 0 0 0,-1 1 0 0 0,0 0 0 0 0,1 0 0 0 0,-1 0 0 0 0,0-1 0 0 0,1 1 0 0 0,-1 0 0 0 0,0 0 0 0 0,0 0 0 0 0,0 0 0 0 0,0 0 0 0 0,0 0 0 0 0,0 0 0 0 0,0 0 0 0 0,0-1 0 0 0,0 1 0 0 0,0 0 0 0 0,0 0 0 0 0,-1 0 0 0 0,1 0 0 0 0,-1 1 0 0 0,0 2 51 0 0,0-1 0 0 0,-1 0 0 0 0,1 0 0 0 0,-1 1 1 0 0,0-1-1 0 0,0 0 0 0 0,0 0 0 0 0,0-1 0 0 0,-4 5 0 0 0,-40 37 1308 0 0,17-16-575 0 0,-39 29 0 0 0,63-54-757 0 0,0 0-1 0 0,0 0 1 0 0,0 0 0 0 0,0-1 0 0 0,0 0 0 0 0,-1 0-1 0 0,1 0 1 0 0,-11 1 0 0 0,14-2-92 0 0,1-1-1 0 0,0 0 1 0 0,-1 0-1 0 0,1 0 1 0 0,-1 0-1 0 0,1 0 0 0 0,-1 0 1 0 0,1 0-1 0 0,-1 0 1 0 0,1 0-1 0 0,-1-1 1 0 0,1 1-1 0 0,-1-1 1 0 0,1 1-1 0 0,0-1 1 0 0,-1 0-1 0 0,1 1 1 0 0,0-1-1 0 0,0 0 1 0 0,-1 0-1 0 0,1 0 1 0 0,0 0-1 0 0,0 0 1 0 0,0 0-1 0 0,0 0 1 0 0,0 0-1 0 0,0 0 1 0 0,0-1-1 0 0,1 1 1 0 0,-1 0-1 0 0,0 0 1 0 0,1-1-1 0 0,-1 1 1 0 0,1-1-1 0 0,-1 1 1 0 0,1 0-1 0 0,0-1 1 0 0,-1-1-1 0 0,1-4-212 0 0,-1 1-1 0 0,1-1 0 0 0,0 0 1 0 0,1 1-1 0 0,0-1 0 0 0,0 0 1 0 0,2-6-1 0 0,2-5-3697 0 0,10-22 1 0 0,3-2-4577 0 0</inkml:trace>
  <inkml:trace contextRef="#ctx0" brushRef="#br0" timeOffset="1">500 1 3599 0 0,'0'0'278'0'0,"1"2"-182"0"0,5 13-182 0 0,-2-7 774 0 0,-1 1 1 0 0,0 0-1 0 0,0 0 0 0 0,2 15 1 0 0,-1 15 1714 0 0,7 110 4872 0 0,-7-73-4234 0 0,0 26 157 0 0,-4 89 490 0 0,3-87-2297 0 0,0-45-693 0 0,-2-43-381 0 0,1 1 1 0 0,7 25-1 0 0,-4-22-29 0 0,1-7-88 0 0,-5-11-270 0 0,1-1 0 0 0,-1 0 0 0 0,0 0 1 0 0,1 0-1 0 0,-1 0 0 0 0,1 0 0 0 0,-1 0 0 0 0,1 0 0 0 0,-1 0 0 0 0,1-1 1 0 0,0 1-1 0 0,-1-1 0 0 0,1 1 0 0 0,2 0 0 0 0,-3-2-110 0 0,0 1 0 0 0,0-1 1 0 0,0 1-1 0 0,0-1 0 0 0,0 1 0 0 0,0-1 0 0 0,0 0 1 0 0,0 1-1 0 0,0-1 0 0 0,0 0 0 0 0,0 0 0 0 0,1-1 0 0 0,1-1-807 0 0,13-10-5574 0 0,-2-2-1865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5.8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2 190 2759 0 0,'0'0'20'0'0,"0"0"-1"0"0,0 0 0 0 0,0 0 0 0 0,0 0 0 0 0,0 0 1 0 0,0 0-1 0 0,-1 0 0 0 0,1 0 0 0 0,0 0 0 0 0,0 0 1 0 0,0 0-1 0 0,0 0 0 0 0,0 0 0 0 0,0 0 0 0 0,0 0 0 0 0,0 0 1 0 0,0 0-1 0 0,0 0 0 0 0,0 0 0 0 0,0-1 0 0 0,-1 1 1 0 0,1 0-1 0 0,0 0 0 0 0,0 0 0 0 0,0 0 0 0 0,0 0 0 0 0,0 0 1 0 0,0 0-1 0 0,0 0 0 0 0,0 0 0 0 0,0 0 0 0 0,0 0 1 0 0,0 0-1 0 0,0-1 0 0 0,0 1 0 0 0,0 0 0 0 0,0 0 1 0 0,0 0-1 0 0,0 0 0 0 0,0 0 0 0 0,0 0 0 0 0,0 0 0 0 0,0 0 1 0 0,0 0-1 0 0,0 0 0 0 0,0-1 0 0 0,0 1 0 0 0,0 0 1 0 0,0 0-1 0 0,0 0 0 0 0,0 0 0 0 0,0 0 0 0 0,0 0 0 0 0,1 0 1 0 0,-1 0-1 0 0,9-8 3197 0 0,13-3-1060 0 0,1 1 0 0 0,1 0 1 0 0,0 2-1 0 0,0 1 0 0 0,48-8 0 0 0,145-11 4911 0 0,-177 22-6551 0 0,51-11 0 0 0,-82 12-823 0 0,0 0 0 0 0,0-1-1 0 0,-1 0 1 0 0,1-1 0 0 0,12-8 0 0 0,-18 11-1685 0 0,-2 2 1707 0 0,0 0 0 0 0,0-1 1 0 0,0 1-1 0 0,0-1 1 0 0,0 1-1 0 0,0-1 0 0 0,-1 1 1 0 0,1-1-1 0 0,0 0 1 0 0,0 1-1 0 0,0-2 1 0 0,2 0-395 0 0,0-1-452 0 0,0 0 0 0 0,0 0 1 0 0,0 0-1 0 0,0 0 0 0 0,-1 0 1 0 0,1-1-1 0 0,1-3 0 0 0,3 28-3559 0 0,-7 6 5736 0 0,-4 34 0 0 0,2-29 403 0 0,-9 93 4507 0 0,-3-21-1025 0 0,11-86 624 0 0,4-18-5470 0 0,-1 0-1 0 0,1 0 0 0 0,-1 0 0 0 0,1 0 0 0 0,-1 0 0 0 0,1 0 0 0 0,-1 0 0 0 0,1-1 1 0 0,-1 1-1 0 0,1 0 0 0 0,-1 0 0 0 0,1-1 0 0 0,-1 1 0 0 0,1 0 0 0 0,-1-1 0 0 0,0 1 0 0 0,1 0 1 0 0,-1-1-1 0 0,1 1 0 0 0,-1 0 0 0 0,0-1 0 0 0,0 1 0 0 0,1-2 0 0 0,7-11 156 0 0,-8 12-195 0 0,13-29 622 0 0,-1-1 0 0 0,12-53 0 0 0,-14 48-230 0 0,-7 27-337 0 0,0 1 1 0 0,1-1-1 0 0,0 1 1 0 0,7-10-1 0 0,7-15 224 0 0,-14 25-245 0 0,0 1 0 0 0,1 0 0 0 0,0 1 0 0 0,9-11 1 0 0,-8 10-85 0 0,-1 1 1 0 0,0-1-1 0 0,8-12 1 0 0,-13 18-299 0 0,28-11-5562 0 0,-23 11 4248 0 0,0 0 0 0 0,0 1 1 0 0,0-1-1 0 0,0 1 0 0 0,0 0 1 0 0,0 0-1 0 0,8 2 0 0 0,-5 0-507 0 0,0 0 0 0 0,-1 0 0 0 0,12 6-1 0 0,-17-7 1990 0 0,0 0-1 0 0,0 0 1 0 0,0 1-1 0 0,0-1 1 0 0,0 0-1 0 0,-1 1 1 0 0,1 0-1 0 0,-1-1 1 0 0,3 4-1 0 0,0 0-82 0 0,-3-4 236 0 0,0 1 0 0 0,0 0 0 0 0,0-1 0 0 0,0 1 0 0 0,0 0 0 0 0,-1 0 0 0 0,1-1 0 0 0,0 1 0 0 0,-1 0 0 0 0,0 0 0 0 0,1 0-1 0 0,-1 3 1 0 0,1 0 134 0 0,1 6 628 0 0,-1 0-1 0 0,-1-1 1 0 0,0 1-1 0 0,0 0 0 0 0,-3 18 1 0 0,-15 51 6528 0 0,11-53-4894 0 0,5-13-1074 0 0,1-11-541 0 0,4-5-1436 0 0,-1 1 63 0 0,1-1-1 0 0,-1 0 0 0 0,1 1 0 0 0,-1-1 0 0 0,0 0 1 0 0,0 0-1 0 0,0 0 0 0 0,3-4 0 0 0,4-9-5565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6.3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1 3367 0 0,'0'0'258'0'0,"1"2"-166"0"0,4 10 553 0 0,-1 1 0 0 0,0 0 0 0 0,0-1 0 0 0,-1 1 0 0 0,-1 1 1 0 0,1 17-1 0 0,-1-6 465 0 0,-2 0 0 0 0,-1 0 0 0 0,-1-1 0 0 0,-7 35 0 0 0,-5 5 529 0 0,1 3 872 0 0,-28 82 1 0 0,22-98 1192 0 0,-19 94 1 0 0,38-145-3626 0 0,0 0 0 0 0,-1 1 0 0 0,1-1 0 0 0,0 1 1 0 0,0-1-1 0 0,0 1 0 0 0,0-1 0 0 0,0 1 0 0 0,0-1 1 0 0,0 1-1 0 0,0-1 0 0 0,0 1 0 0 0,0-1 0 0 0,0 1 1 0 0,0-1-1 0 0,1 1 0 0 0,-1-1 0 0 0,0 1 0 0 0,0-1 1 0 0,0 1-1 0 0,1-1 0 0 0,-1 1 0 0 0,1 0 0 0 0,-1-1-58 0 0,1 0-1 0 0,-1 0 1 0 0,0 0-1 0 0,1 0 0 0 0,-1 0 1 0 0,1 0-1 0 0,-1 0 1 0 0,1 0-1 0 0,-1 0 1 0 0,1 0-1 0 0,-1 0 1 0 0,0 0-1 0 0,1 0 0 0 0,-1-1 1 0 0,1 1-1 0 0,-1 0 1 0 0,0 0-1 0 0,1 0 1 0 0,-1-1-1 0 0,1 1 1 0 0,21-19-70 0 0,1-6 45 0 0,2 0 0 0 0,0 2 0 0 0,41-29 0 0 0,-51 41-97 0 0,0 1 0 0 0,1 1 0 0 0,1 0 0 0 0,-1 2 1 0 0,28-10-1 0 0,-7 7-46 0 0,-21 10 87 0 0,-11 0 59 0 0,-1 1-1 0 0,0-1 1 0 0,0 1-1 0 0,0 0 1 0 0,0 0-1 0 0,0 1 1 0 0,6 2 0 0 0,-9-3 10 0 0,1 0 0 0 0,-1 0 0 0 0,0 0 0 0 0,0 0 0 0 0,1 0 0 0 0,-1 0 0 0 0,0 1 0 0 0,0-1 0 0 0,0 0 0 0 0,0 1 0 0 0,0-1 0 0 0,-1 0 0 0 0,1 1 0 0 0,0-1 0 0 0,-1 1 0 0 0,1 0 0 0 0,-1-1 0 0 0,1 1 0 0 0,-1-1 0 0 0,0 1 0 0 0,1 3 0 0 0,-1 1 40 0 0,0 0 0 0 0,-1 0 1 0 0,1 0-1 0 0,-1 0 0 0 0,0 0 0 0 0,-1-1 1 0 0,0 1-1 0 0,1 0 0 0 0,-6 10 1 0 0,-2 1 15 0 0,-20 27 1 0 0,8-13-45 0 0,-3 7 168 0 0,-3-1 0 0 0,-1-2 0 0 0,-39 39 0 0 0,58-65-149 0 0,-1-1-1 0 0,0-1 1 0 0,-16 10 0 0 0,25-16-63 0 0,0-1 1 0 0,0 0-1 0 0,0 1 1 0 0,0-1 0 0 0,0 0-1 0 0,0 0 1 0 0,0 0-1 0 0,-1 0 1 0 0,1 0 0 0 0,0 0-1 0 0,0 0 1 0 0,0-1-1 0 0,0 1 1 0 0,0 0-1 0 0,0 0 1 0 0,0-1 0 0 0,0 1-1 0 0,0-1 1 0 0,0 1-1 0 0,1-1 1 0 0,-1 1 0 0 0,0-1-1 0 0,0 1 1 0 0,-1-2-1 0 0,2 2-2 0 0,-1-5-373 0 0,5-8-899 0 0,1 1 0 0 0,0-1 1 0 0,1 1-1 0 0,11-18 0 0 0,18-21-6848 0 0,-11 19 1415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6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8 105 2303 0 0,'0'3'167'0'0,"-1"40"264"0"0,-3 26 6476 0 0,1-11-756 0 0,6-13-1524 0 0,-3-44-4497 0 0,0-1 0 0 0,-1 1 0 0 0,1 0 0 0 0,0 0 1 0 0,0-1-1 0 0,0 1 0 0 0,0 0 0 0 0,1 0 0 0 0,-1-1 0 0 0,0 1 0 0 0,0 0 1 0 0,0-1-1 0 0,1 1 0 0 0,-1 0 0 0 0,0 0 0 0 0,0-1 0 0 0,1 1 1 0 0,-1-1-1 0 0,1 1 0 0 0,-1 0 0 0 0,1-1 0 0 0,-1 1 0 0 0,1-1 0 0 0,-1 1 1 0 0,1-1-1 0 0,-1 1 0 0 0,1-1 0 0 0,0 0 0 0 0,-1 1 0 0 0,1-1 0 0 0,-1 0 1 0 0,1 1-1 0 0,0-1 0 0 0,0 0 0 0 0,-1 0 0 0 0,1 1 0 0 0,0-1 0 0 0,-1 0 1 0 0,1 0-1 0 0,1 0 0 0 0,0 0-42 0 0,0-1 0 0 0,1 1 0 0 0,-1-1 0 0 0,0 1 1 0 0,0-1-1 0 0,0 0 0 0 0,0 0 0 0 0,0 0 0 0 0,4-2 0 0 0,1-2 15 0 0,1-1 0 0 0,-1 0 0 0 0,0 0-1 0 0,-1-1 1 0 0,0 0 0 0 0,7-9 0 0 0,26-49 170 0 0,-22 37-151 0 0,-8 9-74 0 0,0 0 0 0 0,-1-1 0 0 0,6-26 0 0 0,-7 24-118 0 0,16-38 0 0 0,-21 57 191 0 0,-1 5-38 0 0,0 0-58 0 0,1 1 0 0 0,-1-1 1 0 0,1 1-1 0 0,-1 0 0 0 0,0-1 0 0 0,0 1 1 0 0,0 0-1 0 0,-1 0 0 0 0,1 0 1 0 0,0 4-1 0 0,0 35 480 0 0,0-9-162 0 0,1-2 366 0 0,-3 35 0 0 0,-1-46-409 0 0,2 0 0 0 0,0 1-1 0 0,1-1 1 0 0,1 0 0 0 0,7 31-1 0 0,-8-46-289 0 0,0 1-10 0 0,11 12 85 0 0,-5-10-17 0 0,-5-6-41 0 0,1-3-367 0 0,2-2 195 0 0,0 1 0 0 0,0-1 0 0 0,0 0 0 0 0,0 0 0 0 0,-1-1 0 0 0,1 1 0 0 0,-1-1 0 0 0,7-8 0 0 0,10-15-2663 0 0,-4-1-4710 0 0,-8 5-1426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7.3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285 0 7367 0 0,'-12'181'7868'0'0,"1"-2"-1345"0"0,10-97-4589 0 0,0 1 1152 0 0,15 141-1 0 0,-12-215-2790 0 0,0 0 0 0 0,0 0 0 0 0,1 0 0 0 0,6 14 0 0 0,-7-19-203 0 0,0 0 0 0 0,0 0 0 0 0,1 0 0 0 0,-1-1 0 0 0,1 1 0 0 0,-1-1 0 0 0,1 0 0 0 0,0 0 0 0 0,1 0 0 0 0,-1 0 0 0 0,6 3 0 0 0,-7-5-304 0 0,-1-5-3412 0 0,0 2 3326 0 0,-1 0 1 0 0,1 0-1 0 0,-1 0 1 0 0,0 0-1 0 0,1 0 1 0 0,-1 0-1 0 0,-1 0 1 0 0,1-1-1 0 0,0 1 0 0 0,0 0 1 0 0,-1 0-1 0 0,1 0 1 0 0,-1 0-1 0 0,-1-4 1 0 0,0 2-334 0 0,-1 0 1 0 0,1-1 0 0 0,-1 1-1 0 0,0 0 1 0 0,0 1-1 0 0,-6-7 1 0 0,-2 0-942 0 0,0 1 0 0 0,0 1 0 0 0,-1-1 0 0 0,-14-5 0 0 0,5 2 804 0 0,-1 1 0 0 0,0 1-1 0 0,0 2 1 0 0,-1 0 0 0 0,0 1 0 0 0,-46-7 0 0 0,36 12 9989 0 0,49-5-8224 0 0,0 0 0 0 0,0 1 0 0 0,1 1 0 0 0,0 1 0 0 0,0 0 0 0 0,31-3 0 0 0,-17 6-429 0 0,0 1 1 0 0,62 7 0 0 0,-63-2-288 0 0,-3-1 479 0 0,43 1 1 0 0,-60-5-587 0 0,0-1 1 0 0,0 0 0 0 0,0 0 0 0 0,0-1 0 0 0,0-1-1 0 0,0 0 1 0 0,17-7 0 0 0,-15 4-44 0 0,0-1-1 0 0,0 0 1 0 0,0-1 0 0 0,-1 0-1 0 0,0-1 1 0 0,-1 0 0 0 0,0-1-1 0 0,0 0 1 0 0,13-18-1 0 0,-12 12-37 0 0,-1-1-1 0 0,0 0 0 0 0,-1 0 0 0 0,-1-1 1 0 0,-1 0-1 0 0,7-24 0 0 0,-12 37-37 0 0,-2 4-40 0 0,1 0 0 0 0,-1 0 0 0 0,0 0 0 0 0,1 0 0 0 0,-1 0-1 0 0,0 0 1 0 0,0 0 0 0 0,0 0 0 0 0,0 0 0 0 0,0 0 0 0 0,0 0-1 0 0,0 0 1 0 0,0 0 0 0 0,0 0 0 0 0,0 0 0 0 0,0 0-1 0 0,-1 0 1 0 0,1 0 0 0 0,0 0 0 0 0,-1 0 0 0 0,1 0 0 0 0,-1 0-1 0 0,1 0 1 0 0,-1 0 0 0 0,0 0 0 0 0,1 0 0 0 0,-1 0 0 0 0,-1 0-1 0 0,-3-1 50 0 0,2 2-42 0 0,-1 1 0 0 0,0-1 0 0 0,1 1-1 0 0,-1 0 1 0 0,1 0 0 0 0,-1 0 0 0 0,1 1-1 0 0,0-1 1 0 0,-1 1 0 0 0,1 0-1 0 0,0 0 1 0 0,0 0 0 0 0,0 0 0 0 0,1 0-1 0 0,-1 1 1 0 0,0-1 0 0 0,1 1 0 0 0,-1 0-1 0 0,-2 4 1 0 0,-6 7 54 0 0,1 0-1 0 0,0 1 1 0 0,1 1 0 0 0,1 0-1 0 0,1 0 1 0 0,0 0 0 0 0,1 1-1 0 0,0 0 1 0 0,1 0 0 0 0,2 1-1 0 0,-3 18 1 0 0,4-17-28 0 0,0-1 74 0 0,1-1 1 0 0,1 0-1 0 0,0 1 0 0 0,1-1 1 0 0,4 21-1 0 0,-4-35-104 0 0,0 1 0 0 0,0 0 0 0 0,0 0 0 0 0,0-1 0 0 0,1 1 0 0 0,0-1 0 0 0,-1 0 1 0 0,1 1-1 0 0,1-1 0 0 0,-1 0 0 0 0,0 0 0 0 0,1 0 0 0 0,-1 0 0 0 0,1-1 0 0 0,0 1 0 0 0,0-1 0 0 0,0 1 0 0 0,0-1 0 0 0,1 0 0 0 0,-1 0 0 0 0,0-1 0 0 0,1 1 1 0 0,0-1-1 0 0,-1 0 0 0 0,1 0 0 0 0,0 0 0 0 0,-1 0 0 0 0,1 0 0 0 0,6-1 0 0 0,2 1-18 0 0,1-1 0 0 0,-1 0 0 0 0,1-2 0 0 0,-1 1 0 0 0,1-1 0 0 0,-1-1 0 0 0,0 0 0 0 0,0-1 0 0 0,0 0 0 0 0,0-1 0 0 0,-1 0 0 0 0,1-1 0 0 0,-2 0 0 0 0,1-1 0 0 0,-1 0 0 0 0,1-1 0 0 0,10-11 0 0 0,1-4-144 0 0,-21 21-603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7.8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0 120 6559 0 0,'4'1'507'0'0,"9"1"-416"0"0,0-1-1 0 0,14-1 1 0 0,58-7 5372 0 0,-15 0-967 0 0,-26 2-2033 0 0,1-1 1 0 0,-2-3-1 0 0,65-21 1 0 0,-78 20-808 0 0,45-25-1 0 0,-75 35-1651 0 0,3-1 130 0 0,-1-1-74 0 0,7-4-34 0 0,-6 5 43 0 0,-2 0 4 0 0,1 0-543 0 0,1-1 1068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8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1 100 2847 0 0,'101'-61'1811'0'0,"-82"52"-713"0"0,30-11 0 0 0,-42 17-951 0 0,0 2 0 0 0,0-1 0 0 0,0 1 0 0 0,0 0 0 0 0,0 0 0 0 0,0 0 0 0 0,0 1 0 0 0,9 1 0 0 0,-13 0 11 0 0,-1-1 0 0 0,1 0 1 0 0,-1 1-1 0 0,1 0 0 0 0,-1 0 1 0 0,1-1-1 0 0,-1 1 0 0 0,0 1 1 0 0,0-1-1 0 0,1 0 0 0 0,-1 1 1 0 0,0-1-1 0 0,0 1 0 0 0,0-1 0 0 0,0 1 1 0 0,-1 0-1 0 0,1 0 0 0 0,0 0 1 0 0,-1 0-1 0 0,1 0 0 0 0,-1 0 1 0 0,0 0-1 0 0,1 1 0 0 0,-1-1 1 0 0,0 0-1 0 0,-1 1 0 0 0,1-1 1 0 0,0 1-1 0 0,0 3 0 0 0,0 0 148 0 0,-1 1 1 0 0,0-1-1 0 0,0 0 0 0 0,0 0 0 0 0,-1 1 0 0 0,0-1 1 0 0,0 0-1 0 0,0 0 0 0 0,-1 0 0 0 0,0 0 0 0 0,-3 7 1 0 0,-23 49 1838 0 0,-37 75 626 0 0,54-118-2490 0 0,0 0 0 0 0,-2-1 0 0 0,0-1 0 0 0,-29 30 0 0 0,8-14-11 0 0,24-27-255 0 0,-3-4-1044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8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191 1 2383 0 0,'2'2'180'0'0,"3"4"34"0"0,0 0-1 0 0,0 0 0 0 0,-1 1 1 0 0,0-1-1 0 0,-1 1 0 0 0,1 0 1 0 0,-1 0-1 0 0,-1 0 0 0 0,1 1 1 0 0,-1-1-1 0 0,-1 1 0 0 0,2 11 1 0 0,-1 4 1137 0 0,-1-1 1 0 0,-4 44-1 0 0,-4-26 436 0 0,-1 0 0 0 0,-3-1 0 0 0,-1 0 0 0 0,-32 71 0 0 0,35-94-1376 0 0,0-1-1 0 0,-1 0 1 0 0,0 0 0 0 0,-2-1-1 0 0,-14 16 1 0 0,24-28-333 0 0,0 0 0 0 0,-1 0 0 0 0,0 0 0 0 0,1 0 1 0 0,-1 0-1 0 0,0 0 0 0 0,0 0 0 0 0,1-1 0 0 0,-1 0 0 0 0,-1 1 0 0 0,1-1 1 0 0,0 0-1 0 0,-5 0 0 0 0,7-1-151 0 0,0 1-1 0 0,0-1 1 0 0,-1 0-1 0 0,1-1 1 0 0,0 1-1 0 0,0 0 1 0 0,-1 0 0 0 0,1 0-1 0 0,0-1 1 0 0,0 1-1 0 0,0-1 1 0 0,0 1 0 0 0,0-1-1 0 0,0 1 1 0 0,-2-2-1 0 0,2 1-317 0 0,-1 0-1 0 0,1 0 1 0 0,0-1-1 0 0,0 1 1 0 0,0 0-1 0 0,1-1 1 0 0,-1 1-1 0 0,0-1 1 0 0,0 1-1 0 0,1 0 1 0 0,-1-1-1 0 0,1 1 1 0 0,0-1-1 0 0,-1-3 1 0 0,-1-12-5999 0 0</inkml:trace>
  <inkml:trace contextRef="#ctx0" brushRef="#br0" timeOffset="1">443 86 7367 0 0,'9'21'688'0'0,"-2"1"0"0"0,0-1 0 0 0,-1 1 0 0 0,-1 1 0 0 0,2 27 0 0 0,7 32 5780 0 0,-6-53 117 0 0,-8-30-6572 0 0,0 1-1 0 0,0 0 1 0 0,0 0-1 0 0,0 0 0 0 0,0-1 1 0 0,0 1-1 0 0,0 0 1 0 0,0 0-1 0 0,0 0 0 0 0,1 0 1 0 0,-1-1-1 0 0,0 1 1 0 0,0 0-1 0 0,0 0 0 0 0,0 0 1 0 0,0 0-1 0 0,0 0 0 0 0,1-1 1 0 0,-1 1-1 0 0,0 0 1 0 0,0 0-1 0 0,0 0 0 0 0,0 0 1 0 0,0 0-1 0 0,1 0 1 0 0,-1 0-1 0 0,0 0 0 0 0,0 0 1 0 0,0 0-1 0 0,1-1 0 0 0,-1 1 2 0 0,1 0-1 0 0,-1 0 0 0 0,1 0 0 0 0,-1-1 0 0 0,1 1 1 0 0,-1 0-1 0 0,1 0 0 0 0,-1-1 0 0 0,1 1 0 0 0,-1-1 1 0 0,0 1-1 0 0,1 0 0 0 0,-1-1 0 0 0,0 1 0 0 0,1-1 1 0 0,-1 1-1 0 0,0-1 0 0 0,1 1 0 0 0,-1-1 0 0 0,6-13 31 0 0,0 0 0 0 0,-1-1 0 0 0,0 0-1 0 0,2-16 1 0 0,7-66-1798 0 0,-1 1-8044 0 0,-8 70 3782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1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13 8927 0 0,'0'0'687'0'0,"9"-2"938"0"0,8-1 1809 0 0,23-2 0 0 0,-23 3-1951 0 0,-14 2-1344 0 0,0 0 1 0 0,-1 0 0 0 0,1 0-1 0 0,-1 1 1 0 0,1-1-1 0 0,0 1 1 0 0,-1 0 0 0 0,1 0-1 0 0,-1 0 1 0 0,1 0-1 0 0,-1 0 1 0 0,0 0 0 0 0,0 1-1 0 0,1-1 1 0 0,-1 1 0 0 0,0 0-1 0 0,2 2 1 0 0,2 1 69 0 0,-1 1 1 0 0,0 0-1 0 0,0 0 0 0 0,6 11 1 0 0,-6-7-4 0 0,0 0 1 0 0,-1 1-1 0 0,0-1 1 0 0,-1 1-1 0 0,0-1 1 0 0,3 18-1 0 0,1 68 1299 0 0,-6-63-941 0 0,2 58 244 0 0,9 93 2468 0 0,-9-164-3024 0 0,1-1 1 0 0,0 0-1 0 0,2 0 1 0 0,0 0-1 0 0,1 0 0 0 0,1-1 1 0 0,12 20-1 0 0,-15-30-258 0 0,0-1-1 0 0,0 0 1 0 0,1 0-1 0 0,0 0 1 0 0,0-1 0 0 0,14 10-1 0 0,-17-14-1 0 0,0 1 0 0 0,0-1 0 0 0,1 0 0 0 0,-1 0 0 0 0,1-1 0 0 0,-1 1 0 0 0,1-1 0 0 0,-1 1 0 0 0,1-1 0 0 0,0 0 0 0 0,0-1 0 0 0,0 1 0 0 0,0-1 0 0 0,-1 0 0 0 0,1 0 0 0 0,0 0 0 0 0,8-1 0 0 0,-11 1-65 0 0,0-1 1 0 0,0 1 0 0 0,0-1-1 0 0,1 1 1 0 0,-1-1 0 0 0,0 1 0 0 0,0-1-1 0 0,0 0 1 0 0,0 0 0 0 0,0 1-1 0 0,0-1 1 0 0,0 0 0 0 0,0 0-1 0 0,-1 0 1 0 0,3-2 0 0 0,-3 2-310 0 0,1 0 1 0 0,-1 0 0 0 0,1-1-1 0 0,-1 1 1 0 0,1 0 0 0 0,-1 0-1 0 0,0 0 1 0 0,0 0-1 0 0,0-1 1 0 0,1-1 0 0 0,-2-4-2222 0 0</inkml:trace>
  <inkml:trace contextRef="#ctx0" brushRef="#br0" timeOffset="1">109 639 11975 0 0,'-86'-7'3183'0'0,"73"5"-646"0"0,12 2-2319 0 0,1 0-1 0 0,-1-1 0 0 0,1 1 1 0 0,-1 0-1 0 0,1 0 0 0 0,0 0 1 0 0,-1 0-1 0 0,1 0 1 0 0,-1-1-1 0 0,1 1 0 0 0,-1 0 1 0 0,1 0-1 0 0,0-1 1 0 0,-1 1-1 0 0,1 0 0 0 0,0 0 1 0 0,-1-1-1 0 0,1 1 1 0 0,0 0-1 0 0,-1-1 0 0 0,1 1 1 0 0,0-1-1 0 0,0 1 0 0 0,-1-1 1 0 0,1 0 7 0 0,1-1-1 0 0,-1 1 1 0 0,0 0 0 0 0,1-1 0 0 0,-1 1 0 0 0,1 0 0 0 0,0-1-1 0 0,-1 1 1 0 0,1 0 0 0 0,0 0 0 0 0,0 0 0 0 0,0 0 0 0 0,0 0 0 0 0,0 0-1 0 0,0 0 1 0 0,1-1 0 0 0,20-14 562 0 0,-11 10-556 0 0,1 1-1 0 0,-1-1 1 0 0,1 2 0 0 0,1-1-1 0 0,18-3 1 0 0,66-6 370 0 0,-80 13-512 0 0,0 0-1 0 0,0 1 0 0 0,21 2 0 0 0,-32-1 1 0 0,0 0-1 0 0,1 0 1 0 0,-1 1 0 0 0,0 0 0 0 0,1 0-1 0 0,-1 1 1 0 0,0-1 0 0 0,-1 1-1 0 0,1 1 1 0 0,0-1 0 0 0,7 7 0 0 0,-12-9-71 0 0,1 1-1 0 0,0-1 1 0 0,-1 1 0 0 0,1 0 0 0 0,-1 0 0 0 0,1-1 0 0 0,-1 1-1 0 0,0 0 1 0 0,0 1 0 0 0,0-1 0 0 0,0 0 0 0 0,0 0 0 0 0,0 0 0 0 0,-1 0-1 0 0,1 1 1 0 0,-1 2 0 0 0,1-1 27 0 0,-2-1-1 0 0,1 0 1 0 0,0 1-1 0 0,-1-1 1 0 0,1 0 0 0 0,-1 0-1 0 0,0 1 1 0 0,0-1-1 0 0,-1 0 1 0 0,-1 4 0 0 0,-5 6 115 0 0,0-1 0 0 0,-1-1 0 0 0,0 1 0 0 0,-15 12 1 0 0,14-13-131 0 0,-14 15-30 0 0,-92 89 0 0 0,98-100-135 0 0,26-34-3694 0 0,1 5-3349 0 0,3-7-2144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9.1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1 1951 0 0,'0'0'363'0'0,"3"2"784"0"0,5 4-221 0 0,-5-5-543 0 0,0 1 0 0 0,0 0-1 0 0,-1 0 1 0 0,1 0 0 0 0,-1 1 0 0 0,1-1 0 0 0,-1 1 0 0 0,0-1 0 0 0,0 1 0 0 0,0 0 0 0 0,0 0 0 0 0,0 0-1 0 0,1 3 1 0 0,0 7 586 0 0,0-1-1 0 0,-1 0 0 0 0,-1 1 0 0 0,0-1 0 0 0,-1 1 0 0 0,0-1 1 0 0,-1 1-1 0 0,-5 24 0 0 0,-4 4 462 0 0,-19 53-1 0 0,11-44-230 0 0,-27 88 585 0 0,-65 131 0 0 0,103-259-1678 0 0,5-16-214 0 0,4-20-389 0 0,2 4-817 0 0,1 1 0 0 0,1 0 0 0 0,1 0-1 0 0,1 0 1 0 0,0 1 0 0 0,2 0 0 0 0,0 1-1 0 0,2 0 1 0 0,0 0 0 0 0,0 1 0 0 0,2 1-1 0 0,24-25 1 0 0,-23 29 966 0 0,0 0-1 0 0,1 1 1 0 0,0 1 0 0 0,0 1-1 0 0,20-10 1 0 0,-17 12 496 0 0,0 0 1 0 0,1 0 0 0 0,0 2-1 0 0,38-7 1 0 0,-42 11 907 0 0,-1 1 1 0 0,26 0-1 0 0,-30 2 474 0 0,0 1-1 0 0,0-1 1 0 0,1 2 0 0 0,11 3 0 0 0,-18-4-646 0 0,0 0 0 0 0,0 0 0 0 0,0 1 0 0 0,0 0-1 0 0,9 6 1 0 0,-6-2-16 0 0,-1 0 0 0 0,0 1-1 0 0,11 13 1 0 0,-14-16-406 0 0,-3-3-270 0 0,0-1-226 0 0,-1-1 0 0 0,1 1-1 0 0,-1 0 1 0 0,0 0 0 0 0,1-1 0 0 0,-1 1 0 0 0,1 0 0 0 0,0-1 0 0 0,-1 1 0 0 0,1-1 0 0 0,0 1-1 0 0,-1 0 1 0 0,1-1 0 0 0,0 1 0 0 0,-1-1 0 0 0,1 0 0 0 0,0 1 0 0 0,0-1 0 0 0,0 0 0 0 0,-1 1-1 0 0,1-1 1 0 0,0 0 0 0 0,0 0 0 0 0,0 0 0 0 0,0 0 0 0 0,0 0 0 0 0,-1 0 0 0 0,1 0 0 0 0,0 0-1 0 0,0 0 1 0 0,0 0 0 0 0,0 0 0 0 0,-1 0 0 0 0,1-1 0 0 0,2 1 0 0 0,21-18-3129 0 0,-7 3-2993 0 0,-2 0-1132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9.5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59 4319 0 0,'0'0'647'0'0,"2"-2"417"0"0,9-7-120 0 0,1 2 0 0 0,0-1 0 0 0,0 2 0 0 0,0 0 0 0 0,0 0 0 0 0,17-4 0 0 0,-23 8-674 0 0,1 1 1 0 0,0 0-1 0 0,0 1 1 0 0,-1 0-1 0 0,1 0 0 0 0,0 0 1 0 0,0 1-1 0 0,0 0 1 0 0,10 3-1 0 0,-16-4-176 0 0,0 1-1 0 0,0-1 1 0 0,0 1-1 0 0,0-1 1 0 0,0 1 0 0 0,0-1-1 0 0,0 1 1 0 0,-1 0 0 0 0,1-1-1 0 0,0 1 1 0 0,-1 0-1 0 0,1-1 1 0 0,0 1 0 0 0,-1 0-1 0 0,1 0 1 0 0,0 1 0 0 0,2 2 230 0 0,0 0-48 0 0,-1-1 1 0 0,1 1 0 0 0,-1 0-1 0 0,0 0 1 0 0,0 0-1 0 0,0 0 1 0 0,-1 0 0 0 0,1 0-1 0 0,-1 0 1 0 0,0 0-1 0 0,0 1 1 0 0,0-1-1 0 0,-1 1 1 0 0,1-1 0 0 0,-1 0-1 0 0,0 1 1 0 0,-1-1-1 0 0,1 1 1 0 0,-2 3 0 0 0,0 5 205 0 0,-2 0 1 0 0,0 0 0 0 0,0-1-1 0 0,-2 0 1 0 0,-6 13 0 0 0,4-12-117 0 0,0-1 0 0 0,-12 15 0 0 0,-5 7 192 0 0,7-9-377 0 0,0-2-1 0 0,-2 0 1 0 0,-1-1 0 0 0,0-1 0 0 0,-2-1-1 0 0,-37 25 1 0 0,34-31-1329 0 0,24-13-647 0 0</inkml:trace>
  <inkml:trace contextRef="#ctx0" brushRef="#br0" timeOffset="1">32 237 3655 0 0,'3'1'278'0'0,"45"21"1141"0"0,-37-16 564 0 0,-1 0 0 0 0,0 0 1 0 0,0 1-1 0 0,-1 0 0 0 0,9 9 0 0 0,0 3 1130 0 0,29 26 3903 0 0,-46-44-6597 0 0,1 1-224 0 0,9 5 182 0 0,-9-10-538 0 0,15-21-683 0 0,-9 2-6519 0 0,-7 8-1241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4:59.9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 1 2359 0 0,'20'40'560'0'0,"20"51"-1"0"0,-34-74 518 0 0,-1 1 0 0 0,4 26 0 0 0,-6-23-129 0 0,-1-10-256 0 0,-1 1 0 0 0,0 0 0 0 0,-1 0 0 0 0,0 0 0 0 0,-1 0 0 0 0,0-1 0 0 0,-1 1 1 0 0,0 0-1 0 0,-1-1 0 0 0,-1 1 0 0 0,-8 20 0 0 0,5-18-148 0 0,0 0 1 0 0,-1-1-1 0 0,0 0 1 0 0,-1-1-1 0 0,-1 1 1 0 0,0-2-1 0 0,0 0 0 0 0,-21 18 1 0 0,27-26-330 0 0,0-1 0 0 0,-1 0 0 0 0,1 0 0 0 0,0 0 0 0 0,0 0 0 0 0,-1-1-1 0 0,1 0 1 0 0,-1 0 0 0 0,0 0 0 0 0,1 0 0 0 0,-1-1 0 0 0,1 1 0 0 0,-10-2 0 0 0,18 1-109 0 0,-1-1-1 0 0,0 1 1 0 0,0-1-1 0 0,0 0 1 0 0,0 0-1 0 0,5-2 1 0 0,10-3 156 0 0,18 1 550 0 0,1 1-1 0 0,69 3 1 0 0,-56 1-49 0 0,177-11 1748 0 0,-194 6-2076 0 0,-1-1 0 0 0,0-1-1 0 0,0-2 1 0 0,58-24 0 0 0,-81 29-423 0 0,-5 3-12 0 0,-1 0 0 0 0,0-1 0 0 0,0 0 0 0 0,0 1 0 0 0,0-1 0 0 0,-1 0 0 0 0,1 0 0 0 0,0-1 0 0 0,3-3 0 0 0,9-11-59 0 0,-14 16-246 0 0,0-12-1886 0 0,0 3-5210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5:00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0 6559 0 0,'0'3'507'0'0,"-3"15"-313"0"0,1-12 5 0 0,1 0-1 0 0,0 0 1 0 0,1 0-1 0 0,0 10 1 0 0,-4 12 4047 0 0,4-26-3974 0 0,0-1 0 0 0,0 1 0 0 0,0-1 0 0 0,-1 1 0 0 0,1 0 0 0 0,-1-1 0 0 0,1 1 0 0 0,-1-1 0 0 0,0 1 0 0 0,0-1 0 0 0,-1 2 0 0 0,2-2-436 0 0,-1 1 763 0 0,-5 5-534 0 0,2-2-11 0 0,-6 9-44 0 0,3-8-35 0 0,-3 1-15 0 0,4-4-1145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5:00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4031 0 0,'-38'115'495'0'0,"21"-69"2491"0"0,-12 54 0 0 0,26-78-575 0 0,3-12 2742 0 0,13-19-3566 0 0,4-8-926 0 0,-1-1 0 0 0,21-26 0 0 0,-26 29-513 0 0,1 0-1 0 0,0 1 1 0 0,2 0 0 0 0,-1 1 0 0 0,19-13 0 0 0,-12 13-88 0 0,1 0 0 0 0,23-9 0 0 0,-33 17 20 0 0,1 0 1 0 0,0 1-1 0 0,0 1 1 0 0,0 0-1 0 0,19-2 1 0 0,-27 5-9 0 0,0 0 0 0 0,0 0-1 0 0,0 1 1 0 0,0 0 0 0 0,0-1 0 0 0,0 1 0 0 0,0 1 0 0 0,0-1-1 0 0,4 3 1 0 0,-1-1 110 0 0,-4-3 146 0 0,7 9 397 0 0,-7-6-619 0 0,-1-1 0 0 0,0 1 1 0 0,0-1-1 0 0,0 1 0 0 0,0 0 0 0 0,0 0 0 0 0,0 0 0 0 0,-1 0 0 0 0,1 0 0 0 0,-1 0 1 0 0,0 0-1 0 0,0 0 0 0 0,0 1 0 0 0,0-1 0 0 0,-1 0 0 0 0,1 1 0 0 0,-1-1 1 0 0,0 1-1 0 0,0-1 0 0 0,-1 5 0 0 0,-1 7 184 0 0,0 1 0 0 0,-2-1-1 0 0,-6 19 1 0 0,3-10-214 0 0,-1-2 38 0 0,5-13-354 0 0,0 0 0 0 0,0 1 0 0 0,-2 12 1 0 0,4-20-835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5:01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168 1 6911 0 0,'-5'19'608'0'0,"-2"2"-480"0"0,-5 2-128 0 0,0 1 0 0 0,-4 4 1120 0 0,0 0 192 0 0,-1 0 48 0 0,1 2 8 0 0,0-2-784 0 0,2-2-152 0 0,0-1-32 0 0,6-6-8 0 0,1-5-392 0 0,0-4-160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5:01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252 0 5439 0 0,'0'0'416'0'0,"3"1"-272"0"0,8 1 172 0 0,-8-1 1242 0 0,-1-1-1261 0 0,-1 0 1 0 0,0 0-1 0 0,1 0 0 0 0,-1 0 1 0 0,1 0-1 0 0,-1 1 1 0 0,0-1-1 0 0,0 1 0 0 0,1-1 1 0 0,-1 1-1 0 0,2 0 1 0 0,3 2 429 0 0,1-1 44 0 0,4 1 3118 0 0,-10-3-3849 0 0,-1 1 1 0 0,1-1 0 0 0,-1 0 0 0 0,1 1 0 0 0,-1-1 0 0 0,0 1 0 0 0,1-1 0 0 0,-1 1-1 0 0,0-1 1 0 0,1 1 0 0 0,-1-1 0 0 0,0 1 0 0 0,0-1 0 0 0,1 1 0 0 0,-1-1-1 0 0,0 1 1 0 0,0-1 0 0 0,0 1 0 0 0,0 0 0 0 0,0-1 0 0 0,0 1 0 0 0,0-1-1 0 0,0 1 1 0 0,0-1 0 0 0,0 2 0 0 0,-3 14 82 0 0,-16 3-2696 0 0,9-10-3069 0 0</inkml:trace>
  <inkml:trace contextRef="#ctx0" brushRef="#br0" timeOffset="1">0 221 5095 0 0,'6'-2'226'0'0,"-1"0"-1"0"0,0 0 0 0 0,0 0 0 0 0,1 0 1 0 0,-2-1-1 0 0,10-6 0 0 0,15-8 2288 0 0,-12 10-1307 0 0,-1 2 0 0 0,1-1 0 0 0,1 2 0 0 0,-1 0 0 0 0,0 1 0 0 0,1 1 0 0 0,26 0 0 0 0,-35 3-677 0 0,0 0 0 0 0,0 0 0 0 0,0 1 0 0 0,0 0 0 0 0,13 5 0 0 0,-16-5-96 0 0,-1-1-252 0 0,0 1-1 0 0,-1-1 0 0 0,1 1 1 0 0,-1 0-1 0 0,0 0 0 0 0,1 1 0 0 0,-1-1 1 0 0,0 1-1 0 0,0 0 0 0 0,-1 0 1 0 0,1 0-1 0 0,-1 1 0 0 0,1-1 0 0 0,-1 1 1 0 0,0 0-1 0 0,0 0 0 0 0,-1 0 0 0 0,1 0 1 0 0,-1 0-1 0 0,0 0 0 0 0,0 1 1 0 0,0-1-1 0 0,-1 1 0 0 0,0 0 0 0 0,1-1 1 0 0,-2 1-1 0 0,1 0 0 0 0,0 8 0 0 0,0 10 110 0 0,-2 0-1 0 0,0 0 0 0 0,-1 0 0 0 0,-2 0 0 0 0,0-1 0 0 0,-1 1 1 0 0,-2-1-1 0 0,-11 28 0 0 0,15-43-304 0 0,-1 0 1 0 0,0-1-1 0 0,0 0 0 0 0,0 1 1 0 0,-1-2-1 0 0,0 1 0 0 0,0 0 1 0 0,0-1-1 0 0,-1 0 0 0 0,-7 5 1 0 0,13-10-51 0 0,-1 0 0 0 0,1 0 1 0 0,-1 0-1 0 0,0 0 0 0 0,1 0 1 0 0,-1-1-1 0 0,0 1 0 0 0,1 0 1 0 0,-1 0-1 0 0,1 0 0 0 0,-1 0 1 0 0,1-1-1 0 0,-1 1 0 0 0,0 0 1 0 0,1-1-1 0 0,-1 1 0 0 0,1 0 1 0 0,-1-1-1 0 0,1 1 0 0 0,-1-1 1 0 0,1 1-1 0 0,0-1 0 0 0,-1 1 1 0 0,1-1-1 0 0,0 1 0 0 0,-1-1 1 0 0,1 0-1 0 0,-2-2-371 0 0,0-1 0 0 0,1 1 1 0 0,-1 0-1 0 0,1-1 0 0 0,0 1 0 0 0,-1-7 0 0 0,0-12-1293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8:55:02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420 0 3023 0 0,'-7'3'1036'0'0,"0"1"-1"0"0,0-1 1 0 0,1 1-1 0 0,0 1 0 0 0,-1-1 1 0 0,1 1-1 0 0,1 0 0 0 0,-1 1 1 0 0,1-1-1 0 0,0 1 1 0 0,-6 9-1 0 0,-5 10 3946 0 0,-21 44 0 0 0,25-45-4436 0 0,-24 47 1611 0 0,-31 58 59 0 0,-43 36-1157 0 0,72-110-9120 0 0,12-20-1949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5:06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0 343 1951 0 0,'2'-2'147'0'0,"-1"1"-146"0"0,0 0 0 0 0,-1 1 0 0 0,1-1-1 0 0,0 0 1 0 0,0 1 0 0 0,0-1 0 0 0,0 1-1 0 0,0-1 1 0 0,0 1 0 0 0,1-1 0 0 0,-1 1 0 0 0,0 0-1 0 0,0-1 1 0 0,0 1 0 0 0,0 0 0 0 0,0 0 0 0 0,1 0-1 0 0,-1 0 1 0 0,0 0 0 0 0,0 0 0 0 0,2 1 0 0 0,35 6 772 0 0,-30-5 105 0 0,1 0-1 0 0,17 1 1 0 0,13-3 794 0 0,7-1 1734 0 0,91 11 1 0 0,-71 2-1732 0 0,-28-4-633 0 0,1-1 0 0 0,57 1-1 0 0,-58-9-341 0 0,0-2 1 0 0,0-2-1 0 0,0-1 0 0 0,0-2 0 0 0,45-15 0 0 0,-80 22-465 0 0,2 0-31 0 0,69-17 972 0 0,390-35 1947 0 0,-276 53-1910 0 0,-160 0-922 0 0,36-3-1 0 0,-62 3-167 0 0,3-1 5 0 0,169-4 213 0 0,35 0 498 0 0,-144 4-635 0 0,-37 1-79 0 0,45-6 1 0 0,139-20 948 0 0,-136 20-922 0 0,2-1-41 0 0,-22 3-106 0 0,-21 2-6 0 0,15-1 1 0 0,78 6 0 0 0,-5 17 0 0 0,-85-12 0 0 0,65 5 0 0 0,15 2 0 0 0,-38-3 0 0 0,-36-5 0 0 0,77 24 0 0 0,-76-18 0 0 0,72 27 0 0 0,175 33 0 0 0,-118-33 0 0 0,34 4 0 0 0,-100-25 0 0 0,1-6 0 0 0,126 1 0 0 0,67-6 0 0 0,-266-8 0 0 0,9-3 0 0 0,-4 0 0 0 0,31-5 0 0 0,-41 3 0 0 0,506-77 0 0 0,-505 78 0 0 0,325-29 0 0 0,-90 11 0 0 0,-21-9 0 0 0,-184 22 0 0 0,39 2 0 0 0,-42 5 0 0 0,86-6 0 0 0,78-5 0 0 0,-82 2 0 0 0,267-32 0 0 0,-311 25 0 0 0,196-32 0 0 0,-97 30 0 0 0,-170 17 0 0 0,310-27 0 0 0,-218 21 0 0 0,-16 1 0 0 0,16-1 0 0 0,-30 2 0 0 0,170-18 0 0 0,133-5 0 0 0,49 13 0 0 0,-271 13 0 0 0,-67 3 0 0 0,-38 0 0 0 0,157-12 0 0 0,-191 9 0 0 0,-10 2 0 0 0,41-10 0 0 0,-48 6-2111 0 0,-3-3-4806 0 0,5-6-3279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5:07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4519 0 0,'2'4'347'0'0,"16"29"-87"0"0,-15-29 190 0 0,0 0-1 0 0,0 0 1 0 0,1 0 0 0 0,0 0-1 0 0,6 4 1 0 0,1 2 892 0 0,42 34 723 0 0,-29-25-809 0 0,0 0 0 0 0,35 41 0 0 0,-50-48-529 0 0,-1 1 0 0 0,0 0 0 0 0,0 0 0 0 0,-2 1 1 0 0,0 0-1 0 0,0 0 0 0 0,-1 1 0 0 0,-1 0 0 0 0,3 21 0 0 0,-6-32-460 0 0,-1 0-1 0 0,0 1 1 0 0,0-1 0 0 0,0 0-1 0 0,-1 0 1 0 0,1 1 0 0 0,-1-1 0 0 0,0 0-1 0 0,0 0 1 0 0,0 0 0 0 0,-1 0-1 0 0,0 0 1 0 0,1 0 0 0 0,-1 0 0 0 0,-1-1-1 0 0,1 1 1 0 0,0-1 0 0 0,-1 1-1 0 0,0-1 1 0 0,0 0 0 0 0,0 0 0 0 0,0 0-1 0 0,0 0 1 0 0,-1-1 0 0 0,1 0-1 0 0,-7 4 1 0 0,6-4-133 0 0,0 0-1 0 0,0-1 1 0 0,0 0-1 0 0,0 0 1 0 0,-1 0-1 0 0,-3 0 1 0 0,-14 3 171 0 0,0 6-53 0 0,-9 3-141 0 0,29-12-112 0 0,1-1 0 0 0,0 0 0 0 0,-1 1 0 0 0,1-1 0 0 0,-1 0-1 0 0,1 0 1 0 0,-1 0 0 0 0,1 0 0 0 0,0 0 0 0 0,-1 0 0 0 0,1 0-1 0 0,-1-1 1 0 0,1 1 0 0 0,-1 0 0 0 0,1-1 0 0 0,0 1 0 0 0,-1-1 0 0 0,-1 0-1 0 0,-2-4-224 0 0,1 1 0 0 0,-1-1 0 0 0,-7-9 0 0 0,0 0-1686 0 0,3 2-5050 0 0,3-1-2201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2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60 13447 0 0,'33'-21'2334'0'0,"-20"15"-69"0"0,0 0-1 0 0,1 0 0 0 0,-1 1 0 0 0,22-4 0 0 0,-23 6-1520 0 0,-1 2-1 0 0,22-2 0 0 0,-27 3-521 0 0,0 1-1 0 0,1-1 1 0 0,-1 1 0 0 0,1 0-1 0 0,10 4 1 0 0,-15-4 351 0 0,5 11 128 0 0,-6-9-658 0 0,1 1-1 0 0,-1 0 0 0 0,0-1 0 0 0,-1 1 0 0 0,1 0 1 0 0,-1 0-1 0 0,1 0 0 0 0,-1 0 0 0 0,0 0 0 0 0,-1-1 0 0 0,0 8 1 0 0,-2 3 119 0 0,-9 25 0 0 0,-7 9-146 0 0,-2-1-1 0 0,-1 0 1 0 0,-45 66 0 0 0,23-50-173 0 0,-90 99 0 0 0,128-155-1144 0 0</inkml:trace>
  <inkml:trace contextRef="#ctx0" brushRef="#br0" timeOffset="1">1 425 2015 0 0,'6'-14'-727'0'0,"-5"12"1483"0"0,0 0 1 0 0,0 1-1 0 0,0-1 0 0 0,0 1 1 0 0,0-1-1 0 0,0 1 1 0 0,4-3-1 0 0,-4 3-200 0 0,0 0 0 0 0,0 1 0 0 0,1-1 0 0 0,-1 1-1 0 0,0-1 1 0 0,0 1 0 0 0,1-1 0 0 0,-1 1 0 0 0,0 0 0 0 0,1 0 0 0 0,-1 0 0 0 0,1-1 0 0 0,-1 1-1 0 0,0 1 1 0 0,1-1 0 0 0,-1 0 0 0 0,0 0 0 0 0,1 0 0 0 0,-1 1 0 0 0,0-1 0 0 0,1 1 0 0 0,1 0 0 0 0,4 2 692 0 0,1 1 0 0 0,-1-1 1 0 0,-1 1-1 0 0,8 5 0 0 0,3 5 690 0 0,20 21 0 0 0,-16-15-862 0 0,45 51 61 0 0,-20-20-825 0 0,36 43-312 0 0,-31-29 0 0 0,-33-42 0 0 0,-17-22-30 0 0,16 17-3257 0 0,-17-17 2995 0 0,1-1 0 0 0,-1 1 0 0 0,1 0 1 0 0,0-1-1 0 0,0 1 0 0 0,-1-1 1 0 0,1 1-1 0 0,0-1 0 0 0,0 0 0 0 0,0 1 1 0 0,-1-1-1 0 0,1 0 0 0 0,0 1 0 0 0,0-1 1 0 0,0 0-1 0 0,0 0 0 0 0,0 0 1 0 0,0 0-1 0 0,0 0 0 0 0,-1 0 0 0 0,1 0 1 0 0,0 0-1 0 0,0 0 0 0 0,1-1 0 0 0</inkml:trace>
  <inkml:trace contextRef="#ctx0" brushRef="#br0" timeOffset="2">515 169 23407 0 0,'13'-16'650'0'0,"1"1"0"0"0,0 1 0 0 0,1 0 0 0 0,1 1 0 0 0,0 0 0 0 0,1 1 0 0 0,19-10 0 0 0,-21 15-234 0 0,0 0 0 0 0,0 1 0 0 0,0 1 0 0 0,1 0 0 0 0,-1 1 0 0 0,1 0 0 0 0,0 2 0 0 0,1 0 0 0 0,20 0 0 0 0,3 4-2836 0 0,-3 3-4711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5:08.3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7511 0 0,'-6'161'2081'0'0,"0"80"6794"0"0,22 146 232 0 0,-15-372-8775 0 0,1-1 0 0 0,0 1 0 0 0,1-1 1 0 0,1 0-1 0 0,5 14 0 0 0,-9-27-299 0 0,0 0-1 0 0,1 0 1 0 0,-1 0-1 0 0,1-1 1 0 0,-1 1-1 0 0,1 0 1 0 0,-1 0 0 0 0,1-1-1 0 0,-1 1 1 0 0,1 0-1 0 0,-1-1 1 0 0,1 1-1 0 0,0 0 1 0 0,0-1-1 0 0,-1 1 1 0 0,1-1 0 0 0,0 1-1 0 0,0-1 1 0 0,0 0-1 0 0,-1 1 1 0 0,1-1-1 0 0,0 0 1 0 0,1 1-1 0 0,-1-1-19 0 0,0 0-1 0 0,0-1 0 0 0,0 1 0 0 0,0 0 1 0 0,0-1-1 0 0,0 1 0 0 0,0 0 0 0 0,0-1 0 0 0,-1 1 1 0 0,1-1-1 0 0,0 0 0 0 0,0 1 0 0 0,0-1 1 0 0,-1 0-1 0 0,1 1 0 0 0,0-1 0 0 0,0-1 0 0 0,3-4 1 0 0,0 0-1 0 0,0 0 1 0 0,-1-1 0 0 0,4-8-1 0 0,0-5-204 0 0,-1 0 1 0 0,-1 0-1 0 0,3-22 0 0 0,2-28-5719 0 0,-8 55 2995 0 0,3-32-6146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5:10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1 544 8407 0 0,'9'0'576'0'0,"1"0"-1"0"0,-1 0 1 0 0,1-1 0 0 0,-1 0-1 0 0,1 0 1 0 0,-1-1-1 0 0,11-4 1 0 0,15-2 3922 0 0,-11 2-3052 0 0,0-1 1 0 0,0-1-1 0 0,-1 0 1 0 0,0-2-1 0 0,0-1 1 0 0,24-16-1 0 0,14-10 701 0 0,-58 35-2248 0 0,-2 1 167 0 0,-1 1 1 0 0,1-1 0 0 0,0 1 0 0 0,-1-1 0 0 0,1 1-1 0 0,0-1 1 0 0,0 1 0 0 0,-1 0 0 0 0,1-1 0 0 0,0 1-1 0 0,0 0 1 0 0,0 0 0 0 0,0 0 0 0 0,0-1 0 0 0,0 2-34 0 0,0-1 0 0 0,0 0 0 0 0,0 1 0 0 0,-1-1 1 0 0,1 0-1 0 0,0 1 0 0 0,0-1 0 0 0,-1 1 0 0 0,1 0 1 0 0,0-1-1 0 0,-1 1 0 0 0,1-1 0 0 0,-1 1 0 0 0,1 0 0 0 0,-1 0 1 0 0,1-1-1 0 0,-1 1 0 0 0,1 0 0 0 0,-1 0 0 0 0,0 0 1 0 0,1-1-1 0 0,-1 1 0 0 0,0 0 0 0 0,0 1 0 0 0,9 26 24 0 0,-2 1-1 0 0,-1 0 0 0 0,3 41 0 0 0,6 36 54 0 0,-14-101-110 0 0,7 19 0 0 0,6 9 16 0 0,-14-33-8 0 0,0 0-1 0 0,0 1 1 0 0,1-1-1 0 0,-1 1 1 0 0,0-1 0 0 0,1 0-1 0 0,-1 1 1 0 0,0-1-1 0 0,1 0 1 0 0,-1 1 0 0 0,1-1-1 0 0,-1 0 1 0 0,0 0-1 0 0,1 1 1 0 0,-1-1 0 0 0,1 0-1 0 0,-1 0 1 0 0,1 0-1 0 0,-1 0 1 0 0,1 1 0 0 0,-1-1-1 0 0,1 0 1 0 0,-1 0-1 0 0,1 0 1 0 0,-1 0 0 0 0,1 0-1 0 0,0-1 1 0 0,12-1 367 0 0,-13 2-371 0 0,3-1 6 0 0,0 0 0 0 0,0 0-1 0 0,0-1 1 0 0,0 1 0 0 0,-1-1 0 0 0,1 0-1 0 0,0 0 1 0 0,-1 0 0 0 0,1 0 0 0 0,-1 0 0 0 0,0 0-1 0 0,1-1 1 0 0,-1 1 0 0 0,0-1 0 0 0,-1 0-1 0 0,1 1 1 0 0,0-1 0 0 0,-1 0 0 0 0,0 0 0 0 0,3-6-1 0 0,-1 1 21 0 0,35-70 47 0 0,10-26-77 0 0,0 15 0 0 0,-37 71 0 0 0,-11 18 0 0 0,0 0 0 0 0,0 0 0 0 0,1-1 0 0 0,-1 1 0 0 0,0 0 0 0 0,0 0 0 0 0,0 0 0 0 0,0-1 0 0 0,0 1 0 0 0,0 0 0 0 0,0 0 0 0 0,0 0 0 0 0,0 0 0 0 0,0-1 0 0 0,1 1 0 0 0,-1 0 0 0 0,0 0 0 0 0,0 0 0 0 0,0 0 0 0 0,0 0 0 0 0,0 0 0 0 0,1-1 0 0 0,-1 1 0 0 0,0 0 0 0 0,0 0 0 0 0,0 0 0 0 0,1 0 0 0 0,-1 0 0 0 0,0 0 0 0 0,0 0 0 0 0,0 0 0 0 0,0 0 0 0 0,1 0 0 0 0,-1 0 0 0 0,0 0 0 0 0,0 0 0 0 0,0 0 0 0 0,1 0 0 0 0,4 14 0 0 0,-5-14 0 0 0,4 18 0 0 0,0-1 0 0 0,1 35 0 0 0,-4-31 0 0 0,7 32 0 0 0,7 33 0 0 0,-15-85 0 0 0,0 0 0 0 0,0 1 0 0 0,1-1 0 0 0,-1 0 0 0 0,0 1 0 0 0,1-1 0 0 0,-1 0 0 0 0,1 1 0 0 0,-1-1 0 0 0,2 2 0 0 0,11 24 0 0 0,-7-14 0 0 0,-2-5 0 0 0,0 0 0 0 0,0 0 0 0 0,11 14 0 0 0,-3-8 0 0 0,-7-11 0 0 0,-2-2 0 0 0,9 4 0 0 0,2-5 0 0 0,-9 1 0 0 0,19-4 0 0 0,-2-2 0 0 0,-4-1 0 0 0,0 0 0 0 0,-8 4 0 0 0,-9 1 0 0 0,-1 1 0 0 0,1 0 0 0 0,0 0 0 0 0,-1 0 0 0 0,1 0 0 0 0,-1 0 0 0 0,1 0 0 0 0,-1 0 0 0 0,1 0 0 0 0,-1 0 0 0 0,1 1 0 0 0,0-1 0 0 0,-1 0 0 0 0,1 0 0 0 0,-1 0 0 0 0,1 1 0 0 0,6 9 0 0 0,-2 0 0 0 0,-3 3 0 0 0,-4-10 0 0 0,1-3 0 0 0,-5 12 0 0 0,5-7 0 0 0,3 5 0 0 0,-4-8 0 0 0,1-1 0 0 0,15-2 0 0 0,1-2 0 0 0,-13 3 0 0 0,1 0 0 0 0,-1 0 0 0 0,0 0 0 0 0,0-1 0 0 0,0 1 0 0 0,0-1 0 0 0,0 0 0 0 0,0 1 0 0 0,0-1 0 0 0,3-2 0 0 0,0 0 0 0 0,8-5 0 0 0,7-7 0 0 0,-16 10 0 0 0,-1 1 0 0 0,13-17 0 0 0,-14 17 0 0 0,5-9 0 0 0,-2 4 0 0 0,-4 8 0 0 0,0-1 0 0 0,-1 1 0 0 0,1 0 0 0 0,0-1 0 0 0,0 1 0 0 0,-1-1 0 0 0,1 0 0 0 0,-1 1 0 0 0,0-1 0 0 0,1-3 0 0 0,1-15 0 0 0,2 0 0 0 0,-3 16 0 0 0,-1 2 0 0 0,0 0 0 0 0,0 0 0 0 0,0 0 0 0 0,0 1 0 0 0,0-1 0 0 0,0 0 0 0 0,-1 0 0 0 0,1 0 0 0 0,0 1 0 0 0,-1-1 0 0 0,-1-3 0 0 0,0-4 0 0 0,-5-15 0 0 0,5 5 0 0 0,1 14 0 0 0,1 0 0 0 0,-1-1 0 0 0,0 1 0 0 0,0 0 0 0 0,-1 0 0 0 0,0 0 0 0 0,0 0 0 0 0,-2-5 0 0 0,1 5 0 0 0,0 0 0 0 0,0 0 0 0 0,-1 0 0 0 0,0 1 0 0 0,1-1 0 0 0,-2 1 0 0 0,-4-5 0 0 0,1 1 0 0 0,7 6 0 0 0,-1 1 0 0 0,1-1 0 0 0,0 1 0 0 0,0 0 0 0 0,-1-1 0 0 0,1 1 0 0 0,-1 0 0 0 0,1 0 0 0 0,-1 0 0 0 0,0 0 0 0 0,1 0 0 0 0,-3 0 0 0 0,-1-1 0 0 0,-4 0 0 0 0,-6 6 0 0 0,-3 4 0 0 0,15-4 0 0 0,0-1 0 0 0,-5 3 0 0 0,-4 4 0 0 0,-10 24 0 0 0,15-22 0 0 0,1 0 0 0 0,0 1 0 0 0,1 0 0 0 0,0 1 0 0 0,-6 26 0 0 0,7-16 0 0 0,1 0 0 0 0,0 40 0 0 0,3-56 0 0 0,0-1 0 0 0,1 1 0 0 0,0 0 0 0 0,1-1 0 0 0,0 0 0 0 0,0 1 0 0 0,0-1 0 0 0,1 0 0 0 0,0 0 0 0 0,7 12 0 0 0,-3-7 0 0 0,8 12 0 0 0,-6-18 0 0 0,-3-3 0 0 0,5 2 0 0 0,0-4 0 0 0,-6-3 0 0 0,-1 0 0 0 0,0 0 0 0 0,0 0 0 0 0,0 0 0 0 0,0-1 0 0 0,0 0 0 0 0,0 1 0 0 0,-1-1 0 0 0,1-1 0 0 0,-1 1 0 0 0,0 0 0 0 0,0-1 0 0 0,3-4 0 0 0,6-9 0 0 0,14-31 0 0 0,-22 40 0 0 0,6-11 0 0 0,-1 0 0 0 0,11-32 0 0 0,-1-3 0 0 0,46-91 0 0 0,0 3 0 0 0,-38 64 0 0 0,-4-2 0 0 0,13-82 0 0 0,-31 131 0 0 0,-4 31 0 0 0,-1 0 0 0 0,0 0 0 0 0,0 0 0 0 0,0-1 0 0 0,0 1 0 0 0,0 0 0 0 0,0 0 0 0 0,0 0 0 0 0,0 0 0 0 0,0 0 0 0 0,0 0 0 0 0,0 0 0 0 0,0-1 0 0 0,0 1 0 0 0,0 0 0 0 0,0 0 0 0 0,0 0 0 0 0,0 0 0 0 0,0 0 0 0 0,0 0 0 0 0,0 0 0 0 0,0 0 0 0 0,0-1 0 0 0,-1 1 0 0 0,1 0 0 0 0,0 0 0 0 0,0 0 0 0 0,0 0 0 0 0,0 0 0 0 0,0 0 0 0 0,0 0 0 0 0,0 0 0 0 0,0 0 0 0 0,0 0 0 0 0,0-1 0 0 0,0 1 0 0 0,-1 0 0 0 0,1 0 0 0 0,0 0 0 0 0,0 0 0 0 0,0 0 0 0 0,0 0 0 0 0,0 0 0 0 0,0 0 0 0 0,-11 15 0 0 0,6 0 0 0 0,-1-1 0 0 0,2 1 0 0 0,0 0 0 0 0,1 1 0 0 0,0-1 0 0 0,0 22 0 0 0,0-12 0 0 0,-4 192 0 0 0,7-169 0 0 0,0-6 0 0 0,2 103 0 0 0,0-111 0 0 0,2 0 0 0 0,9 39 0 0 0,-11-63 0 0 0,1-1 0 0 0,0 0 0 0 0,0 0 0 0 0,6 9 0 0 0,-7-15 0 0 0,0 1 0 0 0,0-1 0 0 0,0 0 0 0 0,0 0 0 0 0,1 0 0 0 0,-1 0 0 0 0,1 0 0 0 0,0-1 0 0 0,0 1 0 0 0,0-1 0 0 0,0 1 0 0 0,5 1 0 0 0,-6-3 0 0 0,-1 0 0 0 0,1 0 0 0 0,0 0 0 0 0,-1 0 0 0 0,1 0 0 0 0,0-1 0 0 0,0 1 0 0 0,0-1 0 0 0,-1 1 0 0 0,1-1 0 0 0,0 0 0 0 0,0 0 0 0 0,0 0 0 0 0,2 0 0 0 0,1 0 0 0 0,-1-1 0 0 0,-1 1 0 0 0,0 0 0 0 0,0-1 0 0 0,1 0 0 0 0,-1 0 0 0 0,0 0 0 0 0,0 0 0 0 0,0 0 0 0 0,0-1 0 0 0,0 1 0 0 0,0-1 0 0 0,-1 0 0 0 0,5-2 0 0 0,2-5 0 0 0,0 1 0 0 0,10-13 0 0 0,-5 5 0 0 0,9-10-2407 0 0,-2-1 0 0 0,24-40 0 0 0,-15 20-2224 0 0,-14 26-4397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5:10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9759 0 0,'3'0'750'0'0,"12"-2"343"0"0,27-8-1 0 0,44-19 8230 0 0,-17 4-3651 0 0,15-8-3259 0 0,-45 16-1949 0 0,-36 16-551 0 0,-1 0-116 0 0,11-6-1354 0 0,1 1-5415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5:11.1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529 1 5671 0 0,'0'0'436'0'0,"0"3"-288"0"0,2 26 4090 0 0,-2 1-1 0 0,-4 37 1 0 0,-14 64 3551 0 0,5-43-5772 0 0,-13 158 298 0 0,21-170-1476 0 0,7 95 0 0 0,-1-157-839 0 0,9 88 0 0 0,-7-84 0 0 0,0-1 0 0 0,2 1 0 0 0,10 27 0 0 0,-15-44 0 0 0,1 0 0 0 0,-1 0 0 0 0,0 0 0 0 0,1 0 0 0 0,-1 0 0 0 0,1-1 0 0 0,-1 1 0 0 0,1 0 0 0 0,0 0 0 0 0,-1 0 0 0 0,1-1 0 0 0,0 1 0 0 0,-1 0 0 0 0,1-1 0 0 0,0 1 0 0 0,0-1 0 0 0,0 1 0 0 0,0-1 0 0 0,1 1 0 0 0,-1 0 0 0 0,-1-1 0 0 0,1 0 0 0 0,0 0 0 0 0,0 0 0 0 0,0 0 0 0 0,-1-1 0 0 0,1 1 0 0 0,0 0 0 0 0,0 0 0 0 0,-1 0 0 0 0,1-1 0 0 0,0 1 0 0 0,0 0 0 0 0,-1-1 0 0 0,1 1 0 0 0,0 0 0 0 0,-1-1 0 0 0,2 0 0 0 0,1-2 0 0 0,0 0 0 0 0,-1 1 0 0 0,1-1 0 0 0,-1 0 0 0 0,0 0 0 0 0,0-1 0 0 0,0 1 0 0 0,3-7 0 0 0,5-20-110 0 0,-2 0 0 0 0,-1-1 0 0 0,6-56 0 0 0,-8 51-111 0 0,-2-8-2049 0 0,-5 18-5511 0 0,-2 2-1715 0 0</inkml:trace>
  <inkml:trace contextRef="#ctx0" brushRef="#br0" timeOffset="1">1 461 11375 0 0,'3'-1'874'0'0,"16"-4"-220"0"0,29-11 1 0 0,-2 1 2936 0 0,8-3 1528 0 0,81-38 0 0 0,46-37-1143 0 0,-130 66-2939 0 0,40-23-810 0 0,-27 14-157 0 0,130-53 0 0 0,-179 84-2181 0 0,0 1-4806 0 0,1 2-3279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09:21.8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98 6415 0 0,'44'-8'612'0'0,"-26"4"763"0"0,35-3 0 0 0,57-1 11721 0 0,-33 0-6845 0 0,-49 5-5644 0 0,0-1 1 0 0,0-2-1 0 0,-1-1 0 0 0,0-1 0 0 0,28-13 0 0 0,-43 16-607 0 0,-2-2-13 0 0,-8 5-1495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15:46.0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1 906 3247 0 0,'8'-25'130'0'0,"1"0"-1"0"0,2 1 1 0 0,0 0-1 0 0,1 1 1 0 0,2 0-1 0 0,0 1 1 0 0,33-38-1 0 0,-17 22 460 0 0,-12 14 33 0 0,1 1-1 0 0,34-31 1 0 0,23-7 1338 0 0,22-20 1170 0 0,-82 66-2278 0 0,0 1-1 0 0,0 1 0 0 0,1 0 1 0 0,1 1-1 0 0,31-15 0 0 0,136-72 3936 0 0,-73 37-2381 0 0,-43 24-1458 0 0,-24 12-218 0 0,0 3 0 0 0,59-22 0 0 0,-94 42-609 0 0,0 1 0 0 0,0-1 0 0 0,0 2 0 0 0,0 0-1 0 0,0 0 1 0 0,0 1 0 0 0,0 0 0 0 0,0 0 0 0 0,0 1 0 0 0,17 4 0 0 0,-21-3-49 0 0,0-1 1 0 0,0 1-1 0 0,0 0 0 0 0,-1 0 0 0 0,1 1 1 0 0,-1 0-1 0 0,1 0 0 0 0,-1 0 1 0 0,0 1-1 0 0,0-1 0 0 0,-1 1 0 0 0,1 1 1 0 0,-1-1-1 0 0,0 0 0 0 0,0 1 1 0 0,0 0-1 0 0,-1 0 0 0 0,1 0 0 0 0,2 7 1 0 0,-2-1 76 0 0,0 0 0 0 0,-1 1 0 0 0,0 0 0 0 0,-1 0 0 0 0,0-1 0 0 0,-1 1 0 0 0,0 1 0 0 0,-1-1 0 0 0,0 0 1 0 0,-1 0-1 0 0,-2 12 0 0 0,-5 15 88 0 0,-1-1 1 0 0,-16 41-1 0 0,-17 27-79 0 0,1-1-92 0 0,10-14-66 0 0,-45 122 0 0 0,30-97 0 0 0,-51 202 0 0 0,70-209 0 0 0,-19 90 0 0 0,39-166 0 0 0,4-21 0 0 0,1-1 0 0 0,0 0 0 0 0,0 1 0 0 0,1 0 0 0 0,1-1 0 0 0,1 19 0 0 0,0-24 0 0 0,-1 0 0 0 0,1 1 0 0 0,1-1 0 0 0,-1 0 0 0 0,1 0 0 0 0,0 0 0 0 0,1 0 0 0 0,-1-1 0 0 0,1 1 0 0 0,0-1 0 0 0,0 1 0 0 0,5 4 0 0 0,3 5 0 0 0,-10-13 0 0 0,0 0 0 0 0,0 0 0 0 0,0-1 0 0 0,1 1 0 0 0,-1 0 0 0 0,1 0 0 0 0,-1-1 0 0 0,1 1 0 0 0,0-1 0 0 0,-1 0 0 0 0,1 1 0 0 0,0-1 0 0 0,0 0 0 0 0,0 0 0 0 0,0 0 0 0 0,0 0 0 0 0,0 0 0 0 0,0-1 0 0 0,1 1 0 0 0,-1 0 0 0 0,0-1 0 0 0,3 1 0 0 0,3-1 0 0 0,0-1 0 0 0,1 1 0 0 0,-1-1 0 0 0,0-1 0 0 0,0 1 0 0 0,0-2 0 0 0,0 1 0 0 0,0-1 0 0 0,-1 0 0 0 0,1 0 0 0 0,-1-1 0 0 0,0 0 0 0 0,0-1 0 0 0,0 1 0 0 0,0-1 0 0 0,-1 0 0 0 0,0-1 0 0 0,0 0 0 0 0,5-6 0 0 0,-10 10 0 0 0,11-11 0 0 0,0 0 0 0 0,-2-1 0 0 0,12-19 0 0 0,-18 27-430 0 0,0 0 0 0 0,-1 1 0 0 0,2 0 0 0 0,8-9 0 0 0,-9 10-728 0 0,0 0 1 0 0,1 1-1 0 0,0-1 0 0 0,0 1 1 0 0,9-4-1 0 0,7-2-9010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15:46.6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4055 0 0,'3'3'312'0'0,"31"36"-192"0"0,-14-22-134 0 0,-6-8 90 0 0,1 0 1 0 0,-1-1 0 0 0,19 7-1 0 0,22 5 3676 0 0,-26-11-132 0 0,0-2 0 0 0,59 6-1 0 0,-53-9-1008 0 0,34 1 1437 0 0,-42-4-2358 0 0,38 7 1 0 0,-49-5-1160 0 0,-9-2-184 0 0,0 0 0 0 0,0 1-1 0 0,-1 0 1 0 0,9 3 0 0 0,-14-5-28 0 0,1 3-79 0 0,4 9-136 0 0,-2-6-46 0 0,-1 1 1 0 0,0 0-1 0 0,0 0 1 0 0,0 0-1 0 0,-1 0 1 0 0,3 13-1 0 0,-3 15-2618 0 0,-1-5-3908 0 0,2 8-3728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29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96 352 3679 0 0,'-81'33'284'0'0,"68"-27"-214"0"0,13-6-70 0 0,0 0 0 0 0,0 0 1 0 0,0 0-1 0 0,-1 1 1 0 0,1-1-1 0 0,0 0 0 0 0,0 0 1 0 0,0 0-1 0 0,0 0 1 0 0,0 0-1 0 0,0 0 0 0 0,0 0 1 0 0,0 0-1 0 0,0 0 1 0 0,0 0-1 0 0,0 0 0 0 0,0 0 1 0 0,0 0-1 0 0,0 0 1 0 0,0 0-1 0 0,0 0 0 0 0,0 0 1 0 0,0 0-1 0 0,0 0 1 0 0,0 0-1 0 0,0 0 0 0 0,0 0 1 0 0,0 0-1 0 0,0 0 1 0 0,0 0-1 0 0,0 0 0 0 0,0 0 1 0 0,0 0-1 0 0,0 0 1 0 0,0 0-1 0 0,0 1 0 0 0,0-1 1 0 0,0 0-1 0 0,0 0 1 0 0,0 0-1 0 0,0 0 1 0 0,0 0-1 0 0,0 0 0 0 0,0 0 1 0 0,0 0-1 0 0,0 0 1 0 0,0 0-1 0 0,0 0 0 0 0,0 0 1 0 0,0 0-1 0 0,0 0 1 0 0,0 0-1 0 0,0 0 0 0 0,0 0 1 0 0,0 0-1 0 0,0 0 1 0 0,0 0-1 0 0,0 0 0 0 0,0 0 1 0 0,0 0-1 0 0,0 0 1 0 0,0 0-1 0 0,0 1 0 0 0,0-1 1 0 0,0 0-1 0 0,0 0 1 0 0,0 0-1 0 0,0 0 0 0 0,0 0 1 0 0,11 7 27 0 0,-6-2 510 0 0,1-1-1 0 0,0 0 1 0 0,0 0-1 0 0,13 5 1 0 0,-8-5-32 0 0,-1 0 640 0 0,1 0 0 0 0,0-1 0 0 0,0 0 0 0 0,0-1 1 0 0,1 0-1 0 0,11 0 0 0 0,140-6 7195 0 0,81-12-2140 0 0,457-70-3282 0 0,-367 43-2919 0 0,-279 37 0 0 0,-16 0 0 0 0,-1-2 0 0 0,0-1 0 0 0,48-19 0 0 0,9-3 0 0 0,63-10 0 0 0,262-36 0 0 0,-254 52 0 0 0,26-4 0 0 0,402 7 0 0 0,-468 29 0 0 0,-30-1 0 0 0,-58-3 0 0 0,56 9 0 0 0,-76-8 0 0 0,-1 1 0 0 0,0 0 0 0 0,31 16 0 0 0,-39-14 0 0 0,-7-5 0 0 0,-1 0 0 0 0,1 0 0 0 0,0 0 0 0 0,0 0 0 0 0,0-1 0 0 0,0 1 0 0 0,5 2 0 0 0,-4-1 0 0 0,19 6 0 0 0,-14-6 0 0 0,0 0 0 0 0,0-1 0 0 0,1 0 0 0 0,-1 0 0 0 0,1-1 0 0 0,12 0 0 0 0,-5-2 0 0 0,0 0 0 0 0,-1-1 0 0 0,26-7 0 0 0,-2 4 0 0 0,-11 2 0 0 0,-6 1 0 0 0,-18 3 0 0 0,17-5 0 0 0,-3-3 0 0 0,-15 5 0 0 0,6-6 0 0 0,-7 5-701 0 0,-1-1 1 0 0,1 0-1 0 0,-1 0 1 0 0,1 0-1 0 0,-1 0 0 0 0,-1 0 1 0 0,1 0-1 0 0,0-1 0 0 0,-1-4 1 0 0,3-13-4950 0 0,1 0-3046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0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123 1 2071 0 0,'51'63'286'0'0,"-26"-39"1021"0"0,0-1 1 0 0,2-2-1 0 0,41 27 1 0 0,94 44 9411 0 0,-119-72-8887 0 0,0-1 0 0 0,1-2 0 0 0,0-2 1 0 0,2-2-1 0 0,57 10 0 0 0,9-1 448 0 0,-92-16-2003 0 0,0 0 0 0 0,-1 1 0 0 0,29 15 0 0 0,-30-11-206 0 0,-5 1-62 0 0,-12-10-9 0 0,0 1 0 0 0,0-1 0 0 0,0 0 0 0 0,0 1 0 0 0,-1-1 0 0 0,1 0 0 0 0,0 1 0 0 0,-1-1 0 0 0,0 1 0 0 0,0-1 0 0 0,1 1 0 0 0,-1 0 0 0 0,-1-1 0 0 0,1 1 0 0 0,0-1 0 0 0,-1 1 0 0 0,1-1 0 0 0,-1 0 0 0 0,0 1 0 0 0,0-1 0 0 0,0 0 0 0 0,0 1 0 0 0,0-1 0 0 0,-3 4 0 0 0,-2 2 0 0 0,0 1 0 0 0,0-1 0 0 0,-1 0 0 0 0,-14 12 0 0 0,-113 87 0 0 0,-13 13 0 0 0,97-73 0 0 0,-80 58 0 0 0,105-88 19 0 0,-151 98 321 0 0,146-98-703 0 0,1-2 0 0 0,-2-1 0 0 0,0-2 0 0 0,-41 12 0 0 0,-3-8-7209 0 0,1-3-2624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1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413 1 6127 0 0,'-49'36'472'0'0,"47"-35"-459"0"0,0 1 0 0 0,0-1 0 0 0,1 1 0 0 0,-1 0 0 0 0,1-1 0 0 0,-1 1 0 0 0,1 0 0 0 0,0 0 0 0 0,0 0-1 0 0,0 0 1 0 0,0 0 0 0 0,0 0 0 0 0,-1 4 0 0 0,-2 4-10 0 0,-53 88 5687 0 0,35-56-1914 0 0,-54 75 0 0 0,48-77-2667 0 0,-41 75-1 0 0,30-37-665 0 0,22-44-1794 0 0,0 1-3801 0 0,2-5-1799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30 5383 0 0,'-16'-29'14579'0'0,"13"47"-10321"0"0,1 1-3019 0 0,12 94 2815 0 0,-2-43-2805 0 0,2 221-242 0 0,8 74-9 0 0,-17-353-998 0 0,1-1 0 0 0,0 0 0 0 0,1 1 0 0 0,5 13 0 0 0,-3-18 0 0 0,-2-11 0 0 0,-1-9 0 0 0,-3-4 0 0 0,0 1 0 0 0,-2 0 0 0 0,0-1 0 0 0,0 1 0 0 0,-12-30 0 0 0,10 30 0 0 0,-27-72-543 0 0,-5-13-599 0 0,28 68 203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1.7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1 838 4951 0 0,'16'-15'160'0'0,"-1"0"0"0"0,0-1-1 0 0,14-20 1 0 0,8-9 1140 0 0,27-29 1872 0 0,54-56 2439 0 0,-87 99-4067 0 0,178-164 6294 0 0,-179 171-7219 0 0,-2-1 0 0 0,0-2 1 0 0,-2 0-1 0 0,28-38 0 0 0,-47 55-529 0 0,-1 1 1 0 0,-1-1-1 0 0,6-10 0 0 0,-10 17-255 0 0,0 0-1 0 0,0 0 0 0 0,0 1 1 0 0,0-1-1 0 0,0 0 1 0 0,-1 0-1 0 0,1 0 1 0 0,-1 0-1 0 0,0 0 1 0 0,0 0-1 0 0,0 0 0 0 0,0 0 1 0 0,-1 0-1 0 0,1 0 1 0 0,-2-5-1 0 0,2 8-170 0 0,-1-1-1 0 0,1 1 1 0 0,0-1-1 0 0,-1 1 1 0 0,1-1-1 0 0,0 1 1 0 0,-1 0-1 0 0,1-1 1 0 0,-1 1-1 0 0,1-1 1 0 0,-1 1-1 0 0,1 0 1 0 0,-1-1-1 0 0,1 1 1 0 0,-1 0-1 0 0,1 0 1 0 0,-1 0-1 0 0,0-1 1 0 0,0 1-1 0 0,-1-1-1229 0 0,-11-3-6034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2.1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289 0 4255 0 0,'0'4'44'0'0,"0"0"0"0"0,0 0 0 0 0,0 0 0 0 0,0-1 0 0 0,1 1 0 0 0,-1 0 0 0 0,1 0 0 0 0,0-1 0 0 0,0 1 0 0 0,4 6 0 0 0,2 13 662 0 0,26 82 3126 0 0,-23-65-2377 0 0,15 84 2775 0 0,-10-24-705 0 0,7 51 415 0 0,-16-83-2030 0 0,-3 1 1 0 0,-11 121-1 0 0,4-144-1294 0 0,-13 48 1 0 0,16-90-594 0 0,-1 1 0 0 0,1-1 0 0 0,-1 0-1 0 0,-1 0 1 0 0,-3 7 0 0 0,3-6-64 0 0,2-4-23 0 0,-3 2-335 0 0,3-3 318 0 0,1 1-1 0 0,0-1 1 0 0,-1 0 0 0 0,1 1-1 0 0,-1-1 1 0 0,1 0 0 0 0,0 0-1 0 0,-1 1 1 0 0,1-1-1 0 0,-1 0 1 0 0,1 0 0 0 0,-1 0-1 0 0,1 0 1 0 0,-1 1 0 0 0,1-1-1 0 0,-1 0 1 0 0,1 0 0 0 0,-1 0-1 0 0,1 0 1 0 0,-1 0-1 0 0,1 0 1 0 0,-1 0 0 0 0,1 0-1 0 0,-1 0 1 0 0,1-1 0 0 0,-1 1-1 0 0,1 0 1 0 0,-1 0-1 0 0,1 0 1 0 0,-1-1 0 0 0,-4-5-1422 0 0,1-1 0 0 0,0 0 0 0 0,0 0 1 0 0,1 0-1 0 0,0-1 0 0 0,-4-12 0 0 0,5 11-705 0 0,-8-15-3799 0 0</inkml:trace>
  <inkml:trace contextRef="#ctx0" brushRef="#br0" timeOffset="1">266 513 5383 0 0,'-21'39'1189'0'0,"-2"0"0"0"0,-46 58 0 0 0,59-85-299 0 0,0 0 0 0 0,-1 0 0 0 0,0-1 0 0 0,-1 0 0 0 0,0-1 1 0 0,-25 16-1 0 0,35-24-225 0 0,0-2-653 0 0,0-1 0 0 0,0 1 0 0 0,0 0 0 0 0,0 0 0 0 0,0-1-1 0 0,0 1 1 0 0,1-1 0 0 0,-1 1 0 0 0,0-1 0 0 0,0 0 0 0 0,1 0 0 0 0,-1 1 0 0 0,0-1 0 0 0,1-1 0 0 0,-1 1 0 0 0,1 0-1 0 0,-3-2 1 0 0,3 1-424 0 0,-1 0-1 0 0,1 1 0 0 0,0-1 1 0 0,0 0-1 0 0,0 0 0 0 0,0 0 0 0 0,0 0 1 0 0,1 0-1 0 0,-1 0 0 0 0,0-3 1 0 0,-2-13-4550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2.5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1 580 5695 0 0,'33'-3'583'0'0,"-5"0"179"0"0,-1 2 1 0 0,39 2-1 0 0,148 24 16381 0 0,-173-17-14223 0 0,-39-7-2374 0 0,0-1-157 0 0,2 0-285 0 0,1-1 1 0 0,-1 1-1 0 0,0-1 0 0 0,0 1 1 0 0,0-1-1 0 0,0 0 1 0 0,0-1-1 0 0,5-1 0 0 0,-8 2-130 0 0,1 1-1 0 0,0-1 1 0 0,-1 0-1 0 0,1 0 0 0 0,-1-1 1 0 0,1 1-1 0 0,-1 0 1 0 0,0 0-1 0 0,1-1 1 0 0,-1 1-1 0 0,0-1 0 0 0,0 1 1 0 0,0-1-1 0 0,0 1 1 0 0,0-1-1 0 0,0 0 1 0 0,-1 0-1 0 0,1 1 0 0 0,0-1 1 0 0,-1 0-1 0 0,1-2 1 0 0,0-4-570 0 0,2-11-7408 0 0,1 2-1171 0 0</inkml:trace>
  <inkml:trace contextRef="#ctx0" brushRef="#br0" timeOffset="1">218 1 5383 0 0,'0'0'416'0'0,"1"2"-272"0"0,19 20 1614 0 0,1 3 3907 0 0,36 52 0 0 0,-14-9 958 0 0,-42-66-5953 0 0,1 0-176 0 0,15 20 359 0 0,-15-20-656 0 0,-1 0-182 0 0,1-1 0 0 0,-1 1 0 0 0,1 0-1 0 0,-1-1 1 0 0,1 1 0 0 0,0-1 0 0 0,0 0-1 0 0,-1 1 1 0 0,3 0 0 0 0,-3-2-60 0 0,0 1-61 0 0,0-1 1 0 0,-1 0-1 0 0,1 1 1 0 0,0-1-1 0 0,0 0 0 0 0,-1 0 1 0 0,1 0-1 0 0,0 1 1 0 0,0-1-1 0 0,0 0 0 0 0,-1 0 1 0 0,1 0-1 0 0,0 0 0 0 0,0-1 1 0 0,0 1-1 0 0,-1 0 1 0 0,1 0-1 0 0,0 0 0 0 0,0-1 1 0 0,1 1-1 0 0,14-10-4673 0 0,-13 8 1784 0 0,11-7-4761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3.3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631 1 2015 0 0,'0'2'147'0'0,"-2"13"-181"0"0,2-6 562 0 0,-1-1 0 0 0,-1 1 0 0 0,1-1 1 0 0,-6 16-1 0 0,-10 18 1216 0 0,5-12-406 0 0,-1 1 0 0 0,-28 48 0 0 0,17-40-135 0 0,10-17-148 0 0,-18 25-1 0 0,-82 85 2198 0 0,-4 5-2016 0 0,41-46-723 0 0,40-49-3 0 0,2 2 0 0 0,-47 76 0 0 0,80-118 694 0 0,12-3-659 0 0,-4-1-393 0 0,1-1 1 0 0,-1 0-1 0 0,1 0 0 0 0,-1-1 0 0 0,0 0 0 0 0,0 0 1 0 0,5-6-1 0 0,4-1 118 0 0,3-2 71 0 0,20-13 414 0 0,-2-1 0 0 0,-1-2-1 0 0,52-55 1 0 0,-34 28-183 0 0,-26 28-260 0 0,30-41 0 0 0,23-34-241 0 0,-78 101-10 0 0,-2 1-116 0 0,1 1-1 0 0,-1 0 1 0 0,1-1-1 0 0,-1 1 1 0 0,0-1 0 0 0,1 0-1 0 0,-1 1 1 0 0,0-1-1 0 0,1 1 1 0 0,-1-1-1 0 0,0 1 1 0 0,0-1-1 0 0,0 0 1 0 0,1 1-1 0 0,-1-1 1 0 0,0 0-1 0 0,0 1 1 0 0,0-1-1 0 0,0 0 1 0 0,0 1-1 0 0,0-2 1 0 0,0 0-165 0 0,-13 13-112 0 0,8-6 318 0 0,0 1-1 0 0,0 0 1 0 0,0 0 0 0 0,1 0-1 0 0,0 1 1 0 0,-5 10 0 0 0,-16 45-69 0 0,14-32 70 0 0,-52 160 13 0 0,15-38 191 0 0,29-101 169 0 0,-31 55 1 0 0,49-105-319 0 0,1 1-4 0 0,-1 0 0 0 0,1-1 0 0 0,-1 1 0 0 0,0-1 0 0 0,0 1 0 0 0,0-1 0 0 0,0 0 1 0 0,0 1-1 0 0,0-1 0 0 0,0 0 0 0 0,0 0 0 0 0,0 0 0 0 0,-1 0 0 0 0,1 0 0 0 0,0 0 0 0 0,-1 0 0 0 0,-1 1 0 0 0,8-13 107 0 0,20-48-126 0 0,15-42-22 0 0,-33 83 3 0 0,1 0 0 0 0,1 1 0 0 0,13-21 0 0 0,38-47 0 0 0,-6 11 0 0 0,-48 65 1 0 0,0 0 0 0 0,1 1 1 0 0,0 0-1 0 0,1 1 0 0 0,0-1 0 0 0,0 1 0 0 0,0 1 1 0 0,1-1-1 0 0,17-8 0 0 0,-14 8 26 0 0,0 1-1 0 0,1 0 1 0 0,-1 1-1 0 0,1 0 1 0 0,1 1-1 0 0,13-2 1 0 0,-19 5 66 0 0,-1 0 0 0 0,0 0 0 0 0,1 1 0 0 0,-1 0 0 0 0,0 1 0 0 0,1 0 1 0 0,-1 0-1 0 0,0 0 0 0 0,0 1 0 0 0,0 0 0 0 0,0 0 0 0 0,11 6 0 0 0,-15-6-20 0 0,1 1-1 0 0,-1-1 1 0 0,1 1-1 0 0,-1 0 1 0 0,0 0-1 0 0,0 0 1 0 0,-1 1-1 0 0,1-1 1 0 0,-1 1-1 0 0,1-1 1 0 0,1 5-1 0 0,-1-2 41 0 0,0 0-37 0 0,0 0 1 0 0,0 0 0 0 0,-1 1 0 0 0,0-1-1 0 0,0 0 1 0 0,0 1 0 0 0,-1 0 0 0 0,0-1-1 0 0,0 1 1 0 0,-1 0 0 0 0,0 10 0 0 0,-2-1 85 0 0,0 0 0 0 0,-1-1 0 0 0,-8 29 0 0 0,11-42-255 0 0,-1 0 0 0 0,1 0 0 0 0,-1 0 0 0 0,0 0 0 0 0,0-1 0 0 0,0 1 0 0 0,0 0 0 0 0,0 0 0 0 0,0-1 0 0 0,0 1 0 0 0,0 0-1 0 0,-1-1 1 0 0,1 1 0 0 0,-1-1 0 0 0,1 0 0 0 0,-1 1 0 0 0,1-1 0 0 0,-1 0 0 0 0,-3 1 0 0 0,3-1-385 0 0,0-1 0 0 0,-1 0 0 0 0,1 1 0 0 0,0-1 0 0 0,-1 0 0 0 0,1 0 0 0 0,0-1-1 0 0,-1 1 1 0 0,1 0 0 0 0,0-1 0 0 0,0 0 0 0 0,-1 1 0 0 0,1-1 0 0 0,0 0 0 0 0,0 0 0 0 0,0 0 0 0 0,-2-2 0 0 0,-4-1-1866 0 0,1-1 0 0 0,0 0 1 0 0,-10-10-1 0 0,-15-18-3714 0 0,6 4 4207 0 0,17 20 1468 0 0,2-1 1 0 0,-1 0-1 0 0,-6-13 1 0 0,-6-7 96 0 0,-7-15 208 0 0,26 43 186 0 0,-1 0 28 0 0,-1-2 1259 0 0,1 6-391 0 0,1 12 178 0 0,5 23 277 0 0,25 157 5773 0 0,-18-96-2692 0 0,-3 125-1 0 0,-7-149-2983 0 0,-3 89 1522 0 0,0-137-2771 0 0,1 3 84 0 0,1-28-356 0 0,0 1-1 0 0,0 0 0 0 0,0-1 1 0 0,0 1-1 0 0,0 0 0 0 0,1-1 1 0 0,-1 1-1 0 0,1-1 0 0 0,-1 1 0 0 0,1-1 1 0 0,0 1-1 0 0,1 1 0 0 0,-1-2 189 0 0,0-1-238 0 0,0-1-1 0 0,0 1 0 0 0,0-1 1 0 0,0 1-1 0 0,0-1 1 0 0,0 0-1 0 0,0 1 1 0 0,0-1-1 0 0,0 0 1 0 0,0 0-1 0 0,-1 0 1 0 0,2-1-1 0 0,1-1-78 0 0,1-2-254 0 0,1 0-1 0 0,-1 0 1 0 0,0-1 0 0 0,0 1-1 0 0,3-7 1 0 0,9-18-6506 0 0,-1-4-2090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4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36 2935 0 0,'3'0'214'0'0,"27"-5"-282"0"0,20-7 4507 0 0,-3 0-214 0 0,-44 11-3187 0 0,0 1-70 0 0,2-2-441 0 0,0 1 0 0 0,1 0 0 0 0,-1 0 0 0 0,0 1 0 0 0,0 0-1 0 0,6 0 1 0 0,-9 0 313 0 0,-1 1-807 0 0,0-1 0 0 0,-1 1 0 0 0,1-1 0 0 0,-1 1 0 0 0,1 0 0 0 0,0-1 0 0 0,-1 1 0 0 0,1-1 0 0 0,-1 1 0 0 0,0 0 0 0 0,1 0 0 0 0,-1-1 0 0 0,0 1 0 0 0,1 0 0 0 0,-1 0 0 0 0,0-1 0 0 0,0 1 0 0 0,0 0 0 0 0,1 0 0 0 0,-1 0 0 0 0,0 0 0 0 0,0-1 0 0 0,0 1 0 0 0,-1 0 0 0 0,1 1 0 0 0,0 19 495 0 0,-2-14-364 0 0,1-1 0 0 0,-1 1 0 0 0,0-1 0 0 0,0 1 0 0 0,-1-1 0 0 0,-3 7 0 0 0,-5 10 158 0 0,1 1 32 0 0,-2-1 0 0 0,-19 29-1 0 0,-8 16 42 0 0,31-53-299 0 0,0-1 0 0 0,-1-1 0 0 0,0 1 0 0 0,-1-2 0 0 0,-14 15 0 0 0,23-27-98 0 0,1-1-3 0 0,5-6-15 0 0,6-8-54 0 0,-10 14 63 0 0,0 0 1 0 0,0 0-1 0 0,0 0 1 0 0,0-1-1 0 0,0 1 1 0 0,0 0-1 0 0,-1 0 1 0 0,1-1 0 0 0,-1 1-1 0 0,1 0 1 0 0,-1-1-1 0 0,1 1 1 0 0,-1-1-1 0 0,0 1 1 0 0,1-1-1 0 0,-1-1 1 0 0,0 2 10 0 0,0 0 1 0 0,0 0 0 0 0,1-1-1 0 0,-1 1 1 0 0,0 0 0 0 0,0 0-1 0 0,1 0 1 0 0,-1-1 0 0 0,1 1 0 0 0,0 0-1 0 0,-1 0 1 0 0,1 0 0 0 0,0 0-1 0 0,0-1 1 0 0,1 1-2 0 0,0 0 0 0 0,-1 0 0 0 0,1 0 0 0 0,0 0 0 0 0,0 0 1 0 0,0 1-1 0 0,0-1 0 0 0,0 1 0 0 0,0-1 0 0 0,0 1 0 0 0,0 0 0 0 0,0 0 0 0 0,0 0 0 0 0,4 0 0 0 0,6 3-41 0 0,-10-2 42 0 0,-1 1 0 0 0,1 0 0 0 0,0-1-1 0 0,0 1 1 0 0,-1 0 0 0 0,3 4 0 0 0,-3-5 6 0 0,0 1 73 0 0,0 2 9 0 0,0 4-37 0 0,0 0 0 0 0,0 0 0 0 0,0 0 0 0 0,-1 0 0 0 0,-1 0 1 0 0,1 0-1 0 0,-3 9 0 0 0,-1 8 382 0 0,-10 26-1 0 0,7-24 371 0 0,-4 37 0 0 0,3-15 654 0 0,7-24-728 0 0,2-19-666 0 0,-2-3 68 0 0,3 9 74 0 0,-2-8-109 0 0,1 6-5 0 0,0-8-22 0 0,12-18-5 0 0,-2-3-358 0 0,-1-1 0 0 0,-1 0 0 0 0,13-41 0 0 0,-1 10-1259 0 0,-8 21-254 0 0,-9 21 498 0 0,0 1-1 0 0,-1-1 1 0 0,0 1 0 0 0,4-19 0 0 0,-7 23 677 0 0,1-1 1 0 0,0 1 0 0 0,0 0 0 0 0,0 0 0 0 0,0-1 0 0 0,1 1-1 0 0,2-4 1 0 0,1-8-1309 0 0,-5 7-1757 0 0,0-1 634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4.5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66 2759 0 0,'11'21'564'0'0,"-1"0"-1"0"0,-1 1 1 0 0,0 0 0 0 0,8 39-1 0 0,14 36 4406 0 0,-17-62-2273 0 0,-10-23-1589 0 0,0 1 0 0 0,2-1-1 0 0,-1 0 1 0 0,2 0-1 0 0,-1 0 1 0 0,2-1 0 0 0,12 16-1 0 0,-18-26-174 0 0,0 0-107 0 0,1 0-664 0 0,-1 0 0 0 0,1-1 1 0 0,-1 0-1 0 0,1 1 0 0 0,-1-1 0 0 0,1 0 0 0 0,-1 0 0 0 0,1 0 0 0 0,-1-1 0 0 0,1 1 0 0 0,0-1 0 0 0,-1 1 0 0 0,0-1 0 0 0,5-2 0 0 0,-1 1 57 0 0,-1-1 1 0 0,0 0 0 0 0,0 0 0 0 0,0-1 0 0 0,8-7-1 0 0,-9 7-105 0 0,-1-1 0 0 0,0 1 0 0 0,1-1 0 0 0,-2 0 1 0 0,1 0-1 0 0,-1 0 0 0 0,1 0 0 0 0,1-8 0 0 0,3-6-5 0 0,10-32-96 0 0,-8 19 1 0 0,5-33 107 0 0,3-2-573 0 0,-15 55-338 0 0,1-1 1 0 0,7-17-1 0 0,-9 27 556 0 0,11-33-3423 0 0,-9 11-2282 0 0,-5 1-1078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5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1 3567 0 0,'-1'3'63'0'0,"-1"0"-1"0"0,0 0 0 0 0,1 0 0 0 0,0 0 0 0 0,-1 1 1 0 0,0 3-1 0 0,2-6-46 0 0,-5 16 599 0 0,-1-1-1 0 0,0 0 0 0 0,-18 29 1 0 0,6-9 374 0 0,14-26-615 0 0,-1 0 0 0 0,-8 12 1 0 0,9-15-168 0 0,-4 2 305 0 0,2 1 1 0 0,-1 1 0 0 0,2-1-1 0 0,-1 1 1 0 0,-5 18-1 0 0,4-10 673 0 0,-13 28 0 0 0,6-17-51 0 0,-8 9 217 0 0,22-37-294 0 0,0-2-1044 0 0,-1 0 0 0 0,1 0 1 0 0,0 1-1 0 0,0-1 0 0 0,0 0 0 0 0,0 0 0 0 0,0 1 0 0 0,0-1 0 0 0,0 0 0 0 0,0 0 0 0 0,0 1 0 0 0,0-1 1 0 0,0 0-1 0 0,0 0 0 0 0,0 0 0 0 0,0 1 0 0 0,1-1 0 0 0,-1 0 0 0 0,0 0 0 0 0,0 1 0 0 0,0-1 1 0 0,0 0-1 0 0,0 0 0 0 0,0 0 0 0 0,0 1 0 0 0,1-1 0 0 0,-1 0 0 0 0,0 0 0 0 0,0 0 0 0 0,0 0 0 0 0,1 0 1 0 0,-1 1-1 0 0,0-1 0 0 0,0 0 0 0 0,0 0 0 0 0,1 0 0 0 0,-1 0 0 0 0,0 0 0 0 0,0 0 0 0 0,1 0 0 0 0,-1 0 1 0 0,0 0-1 0 0,0 0 0 0 0,0 0 0 0 0,1 0 0 0 0,-1 0 0 0 0,0 0 0 0 0,0 0 0 0 0,1 0 0 0 0,-1 0 0 0 0,0 0 1 0 0,13-1 56 0 0,-6-1-22 0 0,0 0 0 0 0,0-1-1 0 0,-1 0 1 0 0,1 0 0 0 0,-1-1-1 0 0,0 0 1 0 0,0 0 0 0 0,8-8 0 0 0,9-4 106 0 0,13-9 107 0 0,27-17 1168 0 0,-61 40-1069 0 0,1 1 6 0 0,8-3 2 0 0,-9 2-4 0 0,-1 2-305 0 0,-1 0 0 0 0,0 0 0 0 0,1 0 0 0 0,-1 0 0 0 0,1 0 0 0 0,-1 0 0 0 0,0 0 0 0 0,1 0 0 0 0,-1 0 0 0 0,1 0 0 0 0,-1 0 0 0 0,1 0 0 0 0,-1 0 0 0 0,0 0 0 0 0,1 0 0 0 0,-1 0 0 0 0,1 0 0 0 0,-1 0 0 0 0,0 1 0 0 0,1-1 0 0 0,-1 0 0 0 0,0 0 0 0 0,1 1 0 0 0,-1-1 0 0 0,0 0 0 0 0,1 1 0 0 0,0 2-6 0 0,0 0 0 0 0,-1 0 0 0 0,0 0 0 0 0,1 0 0 0 0,-1 0 0 0 0,0 0 0 0 0,0 0 0 0 0,-1 0 0 0 0,1 1 0 0 0,-1-1 0 0 0,1 0 0 0 0,-1 0 0 0 0,0-1 0 0 0,0 1 0 0 0,-1 0 0 0 0,-1 4-1 0 0,-11 19 342 0 0,10-17-206 0 0,-1 0 0 0 0,-11 15 0 0 0,4-8 24 0 0,1-2 69 0 0,-20 21 0 0 0,9-13-101 0 0,-28 24 170 0 0,46-42-300 0 0,-1 0 1 0 0,1 1 0 0 0,-7 8 0 0 0,9-9 1 0 0,-1 0 0 0 0,0 0 0 0 0,0-1 0 0 0,-1 0 1 0 0,-5 5-1 0 0,9-8-27 0 0,-1 0 1 0 0,0 1-1 0 0,1-1 0 0 0,-1 0 1 0 0,1 1-1 0 0,-1-1 0 0 0,1 0 1 0 0,-1 1-1 0 0,1-1 0 0 0,-1 1 1 0 0,1-1-1 0 0,-1 1 1 0 0,1-1-1 0 0,0 1 0 0 0,-1-1 1 0 0,1 1-1 0 0,0-1 0 0 0,-1 1 1 0 0,1 0-1 0 0,0-1 1 0 0,0 1-1 0 0,-1-1 0 0 0,1 1 1 0 0,0 0-1 0 0,0-1 0 0 0,0 1 1 0 0,0 0-1 0 0,0-1 1 0 0,0 1-1 0 0,0 0 0 0 0,0-1 1 0 0,0 2-1 0 0,1 0 216 0 0,6-3-132 0 0,1 0 0 0 0,-1 0-1 0 0,1-1 1 0 0,-1 0 0 0 0,0 0-1 0 0,11-6 1 0 0,8-1 54 0 0,-2 0 57 0 0,-1 0 0 0 0,-1-1-1 0 0,29-18 1 0 0,61-47-437 0 0,-81 54-1658 0 0,-29 20 575 0 0,20-1-3520 0 0,-20 3 2955 0 0,12 1-2062 0 0,-11-2 3613 0 0,2 1-781 0 0,0 1 1 0 0,-1-1 0 0 0,1 1 0 0 0,0 0 0 0 0,-1 0 0 0 0,12 7 7369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5.7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153 1 2039 0 0,'0'2'154'0'0,"1"14"515"0"0,0-1 0 0 0,-2 0-1 0 0,0 0 1 0 0,-1 1 0 0 0,-5 23 0 0 0,-27 76 3889 0 0,24-86-3647 0 0,0 0 279 0 0,-21 75 2863 0 0,-5 12-1130 0 0,14-48-1855 0 0,22-65-1164 0 0,14-26-8203 0 0,-5 7 2880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6.1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 5351 0 0,'-6'19'370'0'0,"0"1"0"0"0,-2 26-1 0 0,-2 5 1322 0 0,-14 66 3979 0 0,23-115-4953 0 0,4-4-1674 0 0,8-7-2369 0 0,3-3-1082 0 0</inkml:trace>
  <inkml:trace contextRef="#ctx0" brushRef="#br0" timeOffset="1">135 118 2071 0 0,'0'7'69'0'0,"1"0"0"0"0,0 1 0 0 0,0-1-1 0 0,0 0 1 0 0,1 0 0 0 0,0 0-1 0 0,1-1 1 0 0,-1 1 0 0 0,6 8-1 0 0,-4-4 613 0 0,2-1 196 0 0,-1 0-1 0 0,2-1 0 0 0,-1 0 0 0 0,1 0 0 0 0,0-1 0 0 0,12 12 0 0 0,-5-6 1139 0 0,-8-9-1366 0 0,0 0 0 0 0,0 0 1 0 0,0-1-1 0 0,0 0 0 0 0,1 0 0 0 0,-1 0 0 0 0,1-1 0 0 0,0 0 0 0 0,0 0 0 0 0,1-1 0 0 0,-1 0 0 0 0,0 0 0 0 0,1-1 0 0 0,-1 0 0 0 0,1 0 1 0 0,12-1-1 0 0,-7 0 37 0 0,0-1 1 0 0,0 0-1 0 0,0-1 1 0 0,0-1-1 0 0,0 0 1 0 0,-1-1-1 0 0,1 0 1 0 0,21-11-1 0 0,-26 10-439 0 0,0 0 0 0 0,0-1 0 0 0,0-1-1 0 0,-1 1 1 0 0,0-1 0 0 0,0 0 0 0 0,-1 0-1 0 0,0-1 1 0 0,0 0 0 0 0,0 0 0 0 0,-1-1-1 0 0,-1 1 1 0 0,5-12 0 0 0,-6 15 37 0 0,-3 1-211 0 0,0-12 71 0 0,0 2-133 0 0,-1-4-24 0 0,0 15-27 0 0,-3-5-55 0 0,-8-30-2101 0 0,10 23 456 0 0,0-7-2382 0 0,2 7-1394 0 0,3-6-2730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6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1 4199 0 0,'-2'1'326'0'0,"-7"8"-84"0"0,1 1 0 0 0,0 0 0 0 0,1 0 0 0 0,0 0 0 0 0,-10 21 0 0 0,-7 10 1148 0 0,11-23-103 0 0,2 1-1 0 0,0 0 1 0 0,-13 32-1 0 0,21-43-937 0 0,1-1 0 0 0,0 0 0 0 0,0 1 0 0 0,1-1 0 0 0,0 1 0 0 0,0 0 0 0 0,1-1 0 0 0,0 1 0 0 0,0 0 0 0 0,1-1-1 0 0,0 1 1 0 0,0-1 0 0 0,1 1 0 0 0,3 7 0 0 0,7 26 1442 0 0,-1 1 1 0 0,-3 1-1 0 0,-1 0 0 0 0,2 52 0 0 0,-9-44 562 0 0,-10 86 0 0 0,4-66-1338 0 0,5-54-972 0 0,-1-1 0 0 0,0 1 0 0 0,-1-1 0 0 0,-1 0 0 0 0,0 0-1 0 0,-2 0 1 0 0,-8 19 0 0 0,13-33-43 0 0,-1 0 1 0 0,1 1-1 0 0,0-1 1 0 0,0 1-1 0 0,0-1 1 0 0,0 1-1 0 0,1-1 1 0 0,-1 1-1 0 0,1 0 1 0 0,-1-1-1 0 0,1 1 1 0 0,0 0-1 0 0,0-1 1 0 0,0 4-1 0 0,1 6-12 0 0,-1 1-1 0 0,-4 23 0 0 0,4-34-145 0 0,0-6-54 0 0,1-12-1452 0 0,4-28 1 0 0,8-21-8862 0 0,-11 57 8604 0 0,3-21-5313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14999 0 0,'21'-21'805'0'0,"-16"15"263"0"0,1 1 0 0 0,0-1-1 0 0,0 1 1 0 0,8-5-1 0 0,-12 9-626 0 0,1-1 0 0 0,0 1 0 0 0,0 0 0 0 0,0 0 0 0 0,0 0 0 0 0,0 0-1 0 0,0 0 1 0 0,0 1 0 0 0,0 0 0 0 0,0-1 0 0 0,0 1 0 0 0,0 0-1 0 0,1 0 1 0 0,3 1 0 0 0,-1 0-356 0 0,-1 1 1 0 0,0-1-1 0 0,0 1 0 0 0,0-1 0 0 0,0 1 1 0 0,0 1-1 0 0,-1-1 0 0 0,1 1 0 0 0,-1 0 1 0 0,1 0-1 0 0,-1 0 0 0 0,4 4 0 0 0,-3-1 103 0 0,0-1-1 0 0,0 1 1 0 0,-1 0-1 0 0,1 1 0 0 0,-1-1 1 0 0,-1 1-1 0 0,0-1 1 0 0,3 8-1 0 0,-2-3-16 0 0,-1-1-1 0 0,0 0 1 0 0,-1 1-1 0 0,0 0 1 0 0,-1 0-1 0 0,0-1 1 0 0,-1 1-1 0 0,0 0 1 0 0,0 0-1 0 0,-1 0 1 0 0,-1-1-1 0 0,-3 12 1 0 0,0-9-171 0 0,-1 0 0 0 0,0 0 0 0 0,-1-1 0 0 0,0 0 0 0 0,-1-1 0 0 0,-1 1 0 0 0,-11 11 0 0 0,6-6 0 0 0,-15 16 0 0 0,-43 38 0 0 0,65-65 0 0 0,5-7 0 0 0,5-7 0 0 0,-2 7 0 0 0,8-8 0 0 0,1 1 0 0 0,0 0 0 0 0,0 1 0 0 0,1 0 0 0 0,12-5 0 0 0,12-9 0 0 0,-7 3-191 0 0,-14 11-180 0 0,-1-2 0 0 0,-1 1 0 0 0,1-2 1 0 0,-2 1-1 0 0,21-23 0 0 0,-26 25-981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6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4255 0 0,'0'0'332'0'0,"1"2"-220"0"0,6 11 981 0 0,0 1 0 0 0,-1 0-1 0 0,-1 0 1 0 0,0 0-1 0 0,5 25 1 0 0,8 80 8211 0 0,0 106-1752 0 0,-8-163-6107 0 0,-1-10-458 0 0,-1 8 32 0 0,21 75 1 0 0,-26-126-1010 0 0,0 1 1 0 0,0-1 0 0 0,1 0 0 0 0,0 0 0 0 0,0-1 0 0 0,1 1-1 0 0,0-1 1 0 0,1 0 0 0 0,0 0 0 0 0,0-1 0 0 0,9 8-1 0 0,-11-11-7 0 0,-1-1-1 0 0,1 0 0 0 0,0 0 0 0 0,0-1 0 0 0,0 1 1 0 0,1-1-1 0 0,-1 0 0 0 0,0 0 0 0 0,1 0 1 0 0,0-1-1 0 0,-1 0 0 0 0,1 0 0 0 0,0 0 1 0 0,0 0-1 0 0,-1-1 0 0 0,1 1 0 0 0,0-1 0 0 0,0-1 1 0 0,0 1-1 0 0,0-1 0 0 0,-1 1 0 0 0,1-1 1 0 0,0-1-1 0 0,4-1 0 0 0,2-1-2 0 0,0-1 0 0 0,-1-1 0 0 0,1 0 0 0 0,-1 0 0 0 0,-1-1 0 0 0,11-10 0 0 0,-5 4 0 0 0,0-1 0 0 0,22-30 0 0 0,-30 34-4 0 0,-1 0-1 0 0,0 0 1 0 0,0 0-1 0 0,-1-1 1 0 0,0 1-1 0 0,-1-1 1 0 0,0 0-1 0 0,-1-1 1 0 0,0 1 0 0 0,-1-1-1 0 0,0 1 1 0 0,-1-1-1 0 0,0 0 1 0 0,-2-17-1 0 0,-1 15-2494 0 0,-7-27-1 0 0,-3 6-6760 0 0,5 15 1258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38:37.3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575 0 6559 0 0,'-62'85'1924'0'0,"-40"35"6785"0"0,71-84-6574 0 0,-81 80 4786 0 0,8-11-2707 0 0,-57 83-1909 0 0,158-182-2814 0 0,6-6-1093 0 0,8-6-5315 0 0,11-11-3279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15:49.4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0 714 5671 0 0,'4'-9'-23'0'0,"136"-290"4776"0"0,-116 257-2650 0 0,1 1 0 0 0,2 1 0 0 0,2 2 1 0 0,61-65-1 0 0,-71 85-1212 0 0,0 1 1 0 0,1 0 0 0 0,1 2 0 0 0,0 0-1 0 0,43-21 1 0 0,-54 31-689 0 0,0 1-1 0 0,0 1 0 0 0,0 0 1 0 0,0 1-1 0 0,1-1 0 0 0,-1 2 1 0 0,14-1-1 0 0,-16 2-79 0 0,0 0 1 0 0,0 1 0 0 0,0 0-1 0 0,0 1 1 0 0,0 0 0 0 0,0 0-1 0 0,-1 0 1 0 0,1 1-1 0 0,-1 0 1 0 0,13 7 0 0 0,-17-7-69 0 0,1-1 0 0 0,-1 1 0 0 0,0-1 0 0 0,0 1 0 0 0,0 0 1 0 0,0 0-1 0 0,0 0 0 0 0,0 1 0 0 0,-1-1 0 0 0,0 1 0 0 0,3 5 0 0 0,-2-3 56 0 0,0 1 0 0 0,-1 0-1 0 0,0-1 1 0 0,0 1 0 0 0,-1 0-1 0 0,1 9 1 0 0,-1 3 110 0 0,-1 0-1 0 0,-1 0 1 0 0,-1 0 0 0 0,-5 24 0 0 0,-13 45 59 0 0,-46 127 0 0 0,-52 80 141 0 0,86-223-421 0 0,-48 122 0 0 0,63-148 0 0 0,7-22 0 0 0,2 0 0 0 0,-8 35 0 0 0,15-47 0 0 0,0-1 0 0 0,6-3 0 0 0,-5-6 0 0 0,2 1 0 0 0,10 3 0 0 0,-8-4 0 0 0,-2-1 0 0 0,-1-1 0 0 0,1 1 0 0 0,0-1 0 0 0,0 1 0 0 0,0-1 0 0 0,-1 0 0 0 0,1 0 0 0 0,0 0 0 0 0,0 0 0 0 0,0 0 0 0 0,0 0 0 0 0,-1 0 0 0 0,4-1 0 0 0,6-1 0 0 0,1 0 0 0 0,0-1 0 0 0,12-4 0 0 0,12-4 0 0 0,39-2-2111 0 0,-67 12 1246 0 0,0 1 1 0 0,0 0-1 0 0,-1 0 1 0 0,1 1-1 0 0,0-1 0 0 0,-1 2 1 0 0,14 3-1 0 0,-5 1-9331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19:28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1 176 6191 0 0,'0'0'472'0'0,"2"3"-154"0"0,4 1-1161 0 0,10 6 12156 0 0,-10-7-9721 0 0,-3-2-556 0 0,1 1-16 0 0,34 8 888 0 0,-35-9-972 0 0,1-1-21 0 0,22 3 631 0 0,1-2-1 0 0,39-4 1 0 0,165-7 1693 0 0,-189 6-3231 0 0,-1-1 0 0 0,1-3 1 0 0,74-22-1 0 0,48-20-8 0 0,52-16 0 0 0,-109 45 0 0 0,-34 8 0 0 0,-70 11 0 0 0,1 1 0 0 0,10 2 0 0 0,-11-1 0 0 0,11 6 0 0 0,-12-4-161 0 0,-5 1-445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19:29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664 0 3247 0 0,'0'3'251'0'0,"2"5"-40"0"0,0-1 1 0 0,-1 1-1 0 0,0 0 0 0 0,0 0 0 0 0,-1 0 0 0 0,0 0 1 0 0,-1 0-1 0 0,0-1 0 0 0,0 1 0 0 0,0 0 1 0 0,-4 9-1 0 0,-8 52 2274 0 0,2-34-1501 0 0,-4 12 1476 0 0,-18 94 1 0 0,-2 66-134 0 0,23-146-1716 0 0,-5 48 390 0 0,17-105-967 0 0,-2 23 231 0 0,-2-1-1 0 0,-8 35 1 0 0,6-39-126 0 0,-3 11 181 0 0,-7 38 0 0 0,-92 457 2134 0 0,19-91-1134 0 0,60-269-800 0 0,-17 207 779 0 0,15-13 544 0 0,-7 98-561 0 0,24-155-778 0 0,-11 384 1367 0 0,2-324-817 0 0,2-116-595 0 0,3-55-344 0 0,12-125-79 0 0,4-44-22 0 0,-1 0-1 0 0,-5 25 1 0 0,-6 32-14 0 0,13-72-144 0 0,1-9-603 0 0,11-11-7754 0 0,6-4-2651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19:30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1 205 4111 0 0,'0'0'319'0'0,"4"1"-210"0"0,32-1 1443 0 0,-1-2 0 0 0,0-1 0 0 0,49-11 0 0 0,25-3 3271 0 0,-108 17-4794 0 0,141-20 4099 0 0,-39 3-1306 0 0,-26 6-812 0 0,142-20 1809 0 0,-79 13-2521 0 0,-78 11-635 0 0,-34 4 38 0 0,43-8 1 0 0,-51 3-108 0 0,-18 7-442 0 0,0 0-58 0 0,28-15-1373 0 0,-2 1-7969 0 0,-10 5-248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7T19:26:28.9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3661 236 5351 0 0,'0'0'250'0'0,"-1"-2"-105"0"0,-44-41 341 0 0,-44-47 2865 0 0,81 82-3328 0 0,1 1 0 0 0,-1 1 0 0 0,-1-1 0 0 0,1 1-1 0 0,-1 1 1 0 0,0 0 0 0 0,0 0 0 0 0,0 0 0 0 0,-1 1-1 0 0,-16-4 1 0 0,-9-1 187 0 0,-61-7-1 0 0,84 14-87 0 0,-75-5 3151 0 0,-152 6-1 0 0,135 4-1874 0 0,18-2-343 0 0,-181 4 2518 0 0,0 23-727 0 0,153-7-1469 0 0,-149 50 0 0 0,-38 23-144 0 0,153-46-860 0 0,-115 40-98 0 0,187-59 15 0 0,-101 56 1 0 0,65-23 353 0 0,-123 92-1 0 0,184-112-549 0 0,2 2 1 0 0,1 2-1 0 0,3 2 1 0 0,-47 64-1 0 0,68-77-94 0 0,1 0 0 0 0,1 2 0 0 0,2 1 0 0 0,2 1 0 0 0,-14 43 0 0 0,-49 204 0 0 0,79-280 0 0 0,-7 33 0 0 0,3-1 0 0 0,1 1 0 0 0,2 0 0 0 0,2 51 0 0 0,23 154 0 0 0,-11-168 0 0 0,4 0 0 0 0,3-1 0 0 0,46 120 0 0 0,-30-115 0 0 0,2-1 0 0 0,5-1 0 0 0,50 72 0 0 0,-65-115 0 0 0,1 0 0 0 0,1-2 0 0 0,2-1 0 0 0,48 39 0 0 0,148 97 0 0 0,-60-48 0 0 0,201 133 0 0 0,-67-80 0 0 0,-205-125 0 0 0,126 47 0 0 0,90 11 0 0 0,-157-55 0 0 0,611 155 0 0 0,-248-114 0 0 0,7-25 0 0 0,-277-37 0 0 0,196 25 0 0 0,-163-48 0 0 0,-125-7 0 0 0,-84 2 0 0 0,137-1 0 0 0,214-52 0 0 0,-419 51 0 0 0,143-26 0 0 0,-1-5 0 0 0,-1-8 0 0 0,231-94 0 0 0,244-137 0 0 0,-500 210 0 0 0,-2-4 0 0 0,197-147 0 0 0,-145 63 0 0 0,-70 58 0 0 0,128-122 0 0 0,-183 165 0 0 0,-2-2 0 0 0,62-95 0 0 0,-69 86 0 0 0,-3-1 0 0 0,-2-2 0 0 0,-3-1 0 0 0,22-73 0 0 0,-42 104 0 0 0,-1 0 0 0 0,-1 0 0 0 0,-1 0 0 0 0,-2 0 0 0 0,-2 0 0 0 0,0-1 0 0 0,-2 1 0 0 0,-2 0 0 0 0,0 0 0 0 0,-2 0 0 0 0,-14-39 0 0 0,10 41 0 0 0,-2 2 0 0 0,-2 0 0 0 0,0 1 0 0 0,-2 0 0 0 0,0 1 0 0 0,-2 0 0 0 0,-40-41 0 0 0,-12-2 0 0 0,-86-65 0 0 0,102 90 0 0 0,-227-168 0 0 0,152 132 0 0 0,-3 6 0 0 0,-246-96 0 0 0,-440-132 0 0 0,-50 35 0 0 0,574 199 0 0 0,-307-29 0 0 0,321 69 0 0 0,0 12 0 0 0,-390 30 0 0 0,491 4 182 0 0,-233 57 0 0 0,-163 79-2002 0 0,405-107-5752 0 0,12-4-2624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3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14687 0 0,'0'50'1518'0'0,"3"101"8621"0"0,0-90-9369 0 0,-2 0 0 0 0,-4 0 0 0 0,-9 60-1 0 0,-43 178 2333 0 0,36-210-2860 0 0,19-87-242 0 0,-5 19 0 0 0,-2 33 0 0 0,9-39 0 0 0,-2-15 0 0 0,0 0 0 0 0,0 1 0 0 0,0-1 0 0 0,1 0 0 0 0,-1 0 0 0 0,0 0 0 0 0,0 0 0 0 0,0 0 0 0 0,0 0 0 0 0,0 1 0 0 0,1-1 0 0 0,-1 0 0 0 0,0 0 0 0 0,0 0 0 0 0,0 0 0 0 0,0 0 0 0 0,1 0 0 0 0,-1 0 0 0 0,0 0 0 0 0,0 0 0 0 0,0 0 0 0 0,0 0 0 0 0,1 0 0 0 0,-1 0 0 0 0,0 0 0 0 0,0 0 0 0 0,0 0 0 0 0,1 0 0 0 0,-1 0 0 0 0,0 0 0 0 0,0 0 0 0 0,1 0 0 0 0,7-6 0 0 0,0-5 1 0 0,0 0-1 0 0,13-22 1 0 0,-3 3-16 0 0,21-35-551 0 0,30-70 0 0 0,-7 12-577 0 0,28-29 2959 0 0,-88 150-1678 0 0,5-7-1701 0 0,3 27-436 0 0,-5-3 1742 0 0,-1 0 1 0 0,0 0-1 0 0,-1 1 0 0 0,-1-1 0 0 0,1 24 1 0 0,4 33-188 0 0,-5-44-4337 0 0,-2 55 0 0 0,-1-34 9457 0 0,10-51-3022 0 0,-5 1-1367 0 0,1-1-1 0 0,-1 0 1 0 0,0 0-1 0 0,0 0 1 0 0,0 0-1 0 0,6-6 1 0 0,6-3 39 0 0,-15 11-321 0 0,-1-1-1 0 0,1 1 1 0 0,-1 0-1 0 0,1-1 1 0 0,-1 1-1 0 0,1 0 1 0 0,-1-1-1 0 0,1 1 1 0 0,-1 0-1 0 0,1 0 1 0 0,-1-1 0 0 0,1 1-1 0 0,-1 0 1 0 0,1 0-1 0 0,0 0 1 0 0,-1 0-1 0 0,1 0 1 0 0,-1 0-1 0 0,1 0 1 0 0,-1 0-1 0 0,1 0 1 0 0,0 0 0 0 0,-1 0-1 0 0,1 0 1 0 0,-1 0-1 0 0,1 1 1 0 0,-1-1-1 0 0,1 0 1 0 0,-1 0-1 0 0,1 0 1 0 0,-1 1-1 0 0,1-1 1 0 0,-1 0-1 0 0,1 1 1 0 0,-1-1 0 0 0,1 1-1 0 0,-1-1 1 0 0,1 0-1 0 0,-1 1 1 0 0,1 0-1 0 0,-1 0 57 0 0,1 0 77 0 0,0 1 1 0 0,0-1-1 0 0,0 1 0 0 0,0-1 1 0 0,0 1-1 0 0,0-1 0 0 0,-1 1 1 0 0,1 0-1 0 0,-1 0 1 0 0,1-1-1 0 0,-1 1 0 0 0,0 0 1 0 0,0 0-1 0 0,0-1 1 0 0,0 1-1 0 0,0 0 0 0 0,0 0 1 0 0,0 0-1 0 0,0-1 1 0 0,-1 1-1 0 0,1 0 0 0 0,-1-1 1 0 0,-1 4-1 0 0,-1 5 976 0 0,-2-1 1 0 0,-9 18-1 0 0,9-20-1413 0 0,-5 10 312 0 0,-1-1 0 0 0,-1 0 0 0 0,0-1 0 0 0,-1-1 0 0 0,-1 0 0 0 0,0 0-1 0 0,-1-2 1 0 0,-1 0 0 0 0,0 0 0 0 0,0-2 0 0 0,-1 0 0 0 0,-27 12 0 0 0,22-14-13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10047 0 0,'0'0'1132'0'0,"4"7"-46"0"0,61 126 7761 0 0,-32-62-5927 0 0,-5-5-736 0 0,-3 2 0 0 0,-2 0-1 0 0,14 79 1 0 0,-37-147-2186 0 0,2 8-56 0 0,-2-5 15 0 0,-2-3 2 0 0,2 0-39 0 0,-6-15-2928 0 0,5 7 419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11975 0 0,'12'25'1348'0'0,"0"-2"0"0"0,1 1 0 0 0,21 25 0 0 0,-25-37-13 0 0,1 0 0 0 0,0-1-1 0 0,1 0 1 0 0,1 0 0 0 0,-1-1 0 0 0,27 17 0 0 0,-35-26-1066 0 0,0 1 0 0 0,0 0 0 0 0,0-1 0 0 0,1 0 0 0 0,-1 1 0 0 0,0-1 0 0 0,1-1 0 0 0,-1 1 0 0 0,1 0 0 0 0,-1-1 0 0 0,1 0 0 0 0,-1 0 0 0 0,1 0 0 0 0,5-1 0 0 0,-7 1-179 0 0,1-1 1 0 0,-1 0-1 0 0,1 0 0 0 0,-1 0 1 0 0,0 0-1 0 0,0 0 0 0 0,0-1 1 0 0,0 1-1 0 0,0 0 0 0 0,0-1 1 0 0,0 0-1 0 0,0 0 0 0 0,-1 1 1 0 0,1-1-1 0 0,0 0 1 0 0,-1 0-1 0 0,0 0 0 0 0,1-1 1 0 0,-1 1-1 0 0,0 0 0 0 0,1-4 1 0 0,1-4-99 0 0,0 0 1 0 0,0 0-1 0 0,-1 0 1 0 0,0 0-1 0 0,-1 0 0 0 0,0-11 1 0 0,-6-63 295 0 0,3 60-1796 0 0,0 1 0 0 0,4-43-1 0 0,1 50-1365 0 0,4 2-3823 0 0,0 5-1481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6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3 126 17679 0 0,'0'0'1360'0'0,"1"-1"-874"0"0,-1 0-484 0 0,0 1 1 0 0,0 0 0 0 0,0 0-1 0 0,0 0 1 0 0,0 0 0 0 0,1-1-1 0 0,-1 1 1 0 0,0 0 0 0 0,0 0 0 0 0,0 0-1 0 0,0-1 1 0 0,0 1 0 0 0,0 0-1 0 0,0 0 1 0 0,0-1 0 0 0,0 1 0 0 0,0 0-1 0 0,0 0 1 0 0,0 0 0 0 0,0-1-1 0 0,0 1 1 0 0,0 0 0 0 0,0 0-1 0 0,0-1 1 0 0,0 1 0 0 0,0 0 0 0 0,0 0-1 0 0,0 0 1 0 0,0-1 0 0 0,-1 1-1 0 0,1 0 1 0 0,0 0 0 0 0,0 0 0 0 0,0-1-1 0 0,0 1 1 0 0,0 0 0 0 0,-1 0-1 0 0,1 0 1 0 0,0 0 0 0 0,0 0-1 0 0,-1-1 1 0 0,1 1-3 0 0,0 0-1 0 0,0 0 1 0 0,0 0 0 0 0,0 0-1 0 0,0 0 1 0 0,0 0 0 0 0,0 0-1 0 0,0 0 1 0 0,0 0 0 0 0,-1 0-1 0 0,1 0 1 0 0,0 0-1 0 0,0 0 1 0 0,0 0 0 0 0,0-1-1 0 0,0 1 1 0 0,0 0 0 0 0,0 0-1 0 0,0 0 1 0 0,0 0-1 0 0,0 0 1 0 0,0 0 0 0 0,0 0-1 0 0,0 0 1 0 0,0 0 0 0 0,0 0-1 0 0,0 0 1 0 0,0-1 0 0 0,0 1-1 0 0,0 0 1 0 0,0 0-1 0 0,0 0 1 0 0,0 0 0 0 0,0 0-1 0 0,0 0 1 0 0,0 0 0 0 0,0 0-1 0 0,0 0 1 0 0,0 0-1 0 0,0-1 1 0 0,0 1 0 0 0,0 0-1 0 0,0 0 1 0 0,0 0 0 0 0,0 0-1 0 0,0 0 1 0 0,0 0 0 0 0,0 0-1 0 0,0 0 1 0 0,0 0-1 0 0,1 0 1 0 0,-1 0 0 0 0,0 0-1 0 0,0 0 1 0 0,0 0 0 0 0,0-1-1 0 0,0 1 1 0 0,0 0 0 0 0,46-32 4383 0 0,-32 15-2411 0 0,-12 15-1915 0 0,-1 0-1 0 0,1 0 0 0 0,-1 0 0 0 0,1 0 0 0 0,0 0 0 0 0,0 0 0 0 0,0 0 1 0 0,3-1-1 0 0,-4 2-63 0 0,25-17 364 0 0,-25 17-412 0 0,0 1-1 0 0,0-1 0 0 0,0 0 1 0 0,0-1-1 0 0,0 1 0 0 0,0 0 1 0 0,0 0-1 0 0,0 0 1 0 0,0-1-1 0 0,-1 1 0 0 0,1 0 1 0 0,0-1-1 0 0,-1 1 1 0 0,1 0-1 0 0,-1-1 0 0 0,1 1 1 0 0,-1-2-1 0 0,0 2-525 0 0,-4 16-1690 0 0,3-10 2341 0 0,0 1-1 0 0,0-1 0 0 0,0 1 1 0 0,0 0-1 0 0,1-1 1 0 0,0 1-1 0 0,0 0 0 0 0,2 8 1 0 0,2 3 554 0 0,7 24-1 0 0,-6-28-371 0 0,-2 0 0 0 0,1 0 0 0 0,1 25 0 0 0,-3 53 8 0 0,-22 174 0 0 0,18-246-137 0 0,-2 0 0 0 0,0 0 0 0 0,-2 0 1 0 0,0-1-1 0 0,-16 35 0 0 0,20-49 41 0 0,0-1 0 0 0,0 1 1 0 0,-1-1-1 0 0,1 0 1 0 0,-1 0-1 0 0,0 0 0 0 0,0 0 1 0 0,0 0-1 0 0,0 0 0 0 0,0-1 1 0 0,-1 1-1 0 0,1-1 1 0 0,-1 0-1 0 0,0 0 0 0 0,1-1 1 0 0,-1 1-1 0 0,-6 1 1334 0 0,17-2-665 0 0,2-1-781 0 0,-1-1 1 0 0,1 0-1 0 0,-1 0 1 0 0,0-1-1 0 0,0 0 0 0 0,0-1 1 0 0,0 1-1 0 0,14-8 1 0 0,10-3 3 0 0,-16 7-56 0 0,-9 3 0 0 0,-1 0 0 0 0,1 1 0 0 0,0 0 0 0 0,0 0 0 0 0,10 0 0 0 0,-11 1 0 0 0,20-4 0 0 0,-2-3-2946 0 0,0-3-4548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Corrected: </a:t>
            </a:r>
            <a:r>
              <a:rPr lang="en-US" dirty="0" err="1"/>
              <a:t>Eq</a:t>
            </a:r>
            <a:r>
              <a:rPr lang="en-US" dirty="0"/>
              <a:t> 8.48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4.xml"/><Relationship Id="rId299" Type="http://schemas.openxmlformats.org/officeDocument/2006/relationships/customXml" Target="../ink/ink265.xml"/><Relationship Id="rId21" Type="http://schemas.openxmlformats.org/officeDocument/2006/relationships/customXml" Target="../ink/ink126.xml"/><Relationship Id="rId63" Type="http://schemas.openxmlformats.org/officeDocument/2006/relationships/customXml" Target="../ink/ink147.xml"/><Relationship Id="rId159" Type="http://schemas.openxmlformats.org/officeDocument/2006/relationships/customXml" Target="../ink/ink195.xml"/><Relationship Id="rId324" Type="http://schemas.openxmlformats.org/officeDocument/2006/relationships/image" Target="../media/image293.png"/><Relationship Id="rId366" Type="http://schemas.openxmlformats.org/officeDocument/2006/relationships/image" Target="../media/image314.png"/><Relationship Id="rId170" Type="http://schemas.openxmlformats.org/officeDocument/2006/relationships/image" Target="../media/image216.png"/><Relationship Id="rId226" Type="http://schemas.openxmlformats.org/officeDocument/2006/relationships/image" Target="../media/image244.png"/><Relationship Id="rId268" Type="http://schemas.openxmlformats.org/officeDocument/2006/relationships/image" Target="../media/image265.png"/><Relationship Id="rId32" Type="http://schemas.openxmlformats.org/officeDocument/2006/relationships/image" Target="../media/image147.png"/><Relationship Id="rId74" Type="http://schemas.openxmlformats.org/officeDocument/2006/relationships/image" Target="../media/image168.png"/><Relationship Id="rId128" Type="http://schemas.openxmlformats.org/officeDocument/2006/relationships/image" Target="../media/image195.png"/><Relationship Id="rId335" Type="http://schemas.openxmlformats.org/officeDocument/2006/relationships/customXml" Target="../ink/ink283.xml"/><Relationship Id="rId377" Type="http://schemas.openxmlformats.org/officeDocument/2006/relationships/customXml" Target="../ink/ink304.xml"/><Relationship Id="rId5" Type="http://schemas.openxmlformats.org/officeDocument/2006/relationships/image" Target="../media/image127.png"/><Relationship Id="rId181" Type="http://schemas.openxmlformats.org/officeDocument/2006/relationships/customXml" Target="../ink/ink206.xml"/><Relationship Id="rId237" Type="http://schemas.openxmlformats.org/officeDocument/2006/relationships/customXml" Target="../ink/ink234.xml"/><Relationship Id="rId279" Type="http://schemas.openxmlformats.org/officeDocument/2006/relationships/customXml" Target="../ink/ink255.xml"/><Relationship Id="rId43" Type="http://schemas.openxmlformats.org/officeDocument/2006/relationships/customXml" Target="../ink/ink137.xml"/><Relationship Id="rId139" Type="http://schemas.openxmlformats.org/officeDocument/2006/relationships/customXml" Target="../ink/ink185.xml"/><Relationship Id="rId290" Type="http://schemas.openxmlformats.org/officeDocument/2006/relationships/image" Target="../media/image276.png"/><Relationship Id="rId304" Type="http://schemas.openxmlformats.org/officeDocument/2006/relationships/image" Target="../media/image283.png"/><Relationship Id="rId346" Type="http://schemas.openxmlformats.org/officeDocument/2006/relationships/image" Target="../media/image304.png"/><Relationship Id="rId85" Type="http://schemas.openxmlformats.org/officeDocument/2006/relationships/customXml" Target="../ink/ink158.xml"/><Relationship Id="rId150" Type="http://schemas.openxmlformats.org/officeDocument/2006/relationships/image" Target="../media/image206.png"/><Relationship Id="rId192" Type="http://schemas.openxmlformats.org/officeDocument/2006/relationships/image" Target="../media/image227.png"/><Relationship Id="rId206" Type="http://schemas.openxmlformats.org/officeDocument/2006/relationships/image" Target="../media/image234.png"/><Relationship Id="rId248" Type="http://schemas.openxmlformats.org/officeDocument/2006/relationships/image" Target="../media/image255.png"/><Relationship Id="rId12" Type="http://schemas.openxmlformats.org/officeDocument/2006/relationships/image" Target="../media/image137.png"/><Relationship Id="rId108" Type="http://schemas.openxmlformats.org/officeDocument/2006/relationships/image" Target="../media/image185.png"/><Relationship Id="rId315" Type="http://schemas.openxmlformats.org/officeDocument/2006/relationships/customXml" Target="../ink/ink273.xml"/><Relationship Id="rId357" Type="http://schemas.openxmlformats.org/officeDocument/2006/relationships/customXml" Target="../ink/ink294.xml"/><Relationship Id="rId54" Type="http://schemas.openxmlformats.org/officeDocument/2006/relationships/image" Target="../media/image158.png"/><Relationship Id="rId96" Type="http://schemas.openxmlformats.org/officeDocument/2006/relationships/image" Target="../media/image179.png"/><Relationship Id="rId161" Type="http://schemas.openxmlformats.org/officeDocument/2006/relationships/customXml" Target="../ink/ink196.xml"/><Relationship Id="rId217" Type="http://schemas.openxmlformats.org/officeDocument/2006/relationships/customXml" Target="../ink/ink224.xml"/><Relationship Id="rId259" Type="http://schemas.openxmlformats.org/officeDocument/2006/relationships/customXml" Target="../ink/ink245.xml"/><Relationship Id="rId23" Type="http://schemas.openxmlformats.org/officeDocument/2006/relationships/customXml" Target="../ink/ink127.xml"/><Relationship Id="rId119" Type="http://schemas.openxmlformats.org/officeDocument/2006/relationships/customXml" Target="../ink/ink175.xml"/><Relationship Id="rId270" Type="http://schemas.openxmlformats.org/officeDocument/2006/relationships/image" Target="../media/image266.png"/><Relationship Id="rId326" Type="http://schemas.openxmlformats.org/officeDocument/2006/relationships/image" Target="../media/image294.png"/><Relationship Id="rId65" Type="http://schemas.openxmlformats.org/officeDocument/2006/relationships/customXml" Target="../ink/ink148.xml"/><Relationship Id="rId130" Type="http://schemas.openxmlformats.org/officeDocument/2006/relationships/image" Target="../media/image196.png"/><Relationship Id="rId368" Type="http://schemas.openxmlformats.org/officeDocument/2006/relationships/image" Target="../media/image315.png"/><Relationship Id="rId172" Type="http://schemas.openxmlformats.org/officeDocument/2006/relationships/image" Target="../media/image217.png"/><Relationship Id="rId228" Type="http://schemas.openxmlformats.org/officeDocument/2006/relationships/image" Target="../media/image245.png"/><Relationship Id="rId281" Type="http://schemas.openxmlformats.org/officeDocument/2006/relationships/customXml" Target="../ink/ink256.xml"/><Relationship Id="rId337" Type="http://schemas.openxmlformats.org/officeDocument/2006/relationships/customXml" Target="../ink/ink284.xml"/><Relationship Id="rId34" Type="http://schemas.openxmlformats.org/officeDocument/2006/relationships/image" Target="../media/image148.png"/><Relationship Id="rId76" Type="http://schemas.openxmlformats.org/officeDocument/2006/relationships/image" Target="../media/image169.png"/><Relationship Id="rId141" Type="http://schemas.openxmlformats.org/officeDocument/2006/relationships/customXml" Target="../ink/ink186.xml"/><Relationship Id="rId379" Type="http://schemas.openxmlformats.org/officeDocument/2006/relationships/customXml" Target="../ink/ink305.xml"/><Relationship Id="rId7" Type="http://schemas.openxmlformats.org/officeDocument/2006/relationships/customXml" Target="../ink/ink119.xml"/><Relationship Id="rId183" Type="http://schemas.openxmlformats.org/officeDocument/2006/relationships/customXml" Target="../ink/ink207.xml"/><Relationship Id="rId239" Type="http://schemas.openxmlformats.org/officeDocument/2006/relationships/customXml" Target="../ink/ink235.xml"/><Relationship Id="rId250" Type="http://schemas.openxmlformats.org/officeDocument/2006/relationships/image" Target="../media/image256.png"/><Relationship Id="rId292" Type="http://schemas.openxmlformats.org/officeDocument/2006/relationships/image" Target="../media/image277.png"/><Relationship Id="rId306" Type="http://schemas.openxmlformats.org/officeDocument/2006/relationships/image" Target="../media/image284.png"/><Relationship Id="rId45" Type="http://schemas.openxmlformats.org/officeDocument/2006/relationships/customXml" Target="../ink/ink138.xml"/><Relationship Id="rId87" Type="http://schemas.openxmlformats.org/officeDocument/2006/relationships/customXml" Target="../ink/ink159.xml"/><Relationship Id="rId110" Type="http://schemas.openxmlformats.org/officeDocument/2006/relationships/image" Target="../media/image186.png"/><Relationship Id="rId348" Type="http://schemas.openxmlformats.org/officeDocument/2006/relationships/image" Target="../media/image305.png"/><Relationship Id="rId152" Type="http://schemas.openxmlformats.org/officeDocument/2006/relationships/image" Target="../media/image207.png"/><Relationship Id="rId194" Type="http://schemas.openxmlformats.org/officeDocument/2006/relationships/image" Target="../media/image228.png"/><Relationship Id="rId208" Type="http://schemas.openxmlformats.org/officeDocument/2006/relationships/image" Target="../media/image235.png"/><Relationship Id="rId261" Type="http://schemas.openxmlformats.org/officeDocument/2006/relationships/customXml" Target="../ink/ink246.xml"/><Relationship Id="rId14" Type="http://schemas.openxmlformats.org/officeDocument/2006/relationships/image" Target="../media/image138.png"/><Relationship Id="rId56" Type="http://schemas.openxmlformats.org/officeDocument/2006/relationships/image" Target="../media/image159.png"/><Relationship Id="rId317" Type="http://schemas.openxmlformats.org/officeDocument/2006/relationships/customXml" Target="../ink/ink274.xml"/><Relationship Id="rId359" Type="http://schemas.openxmlformats.org/officeDocument/2006/relationships/customXml" Target="../ink/ink295.xml"/><Relationship Id="rId98" Type="http://schemas.openxmlformats.org/officeDocument/2006/relationships/image" Target="../media/image180.png"/><Relationship Id="rId121" Type="http://schemas.openxmlformats.org/officeDocument/2006/relationships/customXml" Target="../ink/ink176.xml"/><Relationship Id="rId163" Type="http://schemas.openxmlformats.org/officeDocument/2006/relationships/customXml" Target="../ink/ink197.xml"/><Relationship Id="rId219" Type="http://schemas.openxmlformats.org/officeDocument/2006/relationships/customXml" Target="../ink/ink225.xml"/><Relationship Id="rId370" Type="http://schemas.openxmlformats.org/officeDocument/2006/relationships/image" Target="../media/image316.png"/><Relationship Id="rId230" Type="http://schemas.openxmlformats.org/officeDocument/2006/relationships/image" Target="../media/image246.png"/><Relationship Id="rId25" Type="http://schemas.openxmlformats.org/officeDocument/2006/relationships/customXml" Target="../ink/ink128.xml"/><Relationship Id="rId67" Type="http://schemas.openxmlformats.org/officeDocument/2006/relationships/customXml" Target="../ink/ink149.xml"/><Relationship Id="rId272" Type="http://schemas.openxmlformats.org/officeDocument/2006/relationships/image" Target="../media/image267.png"/><Relationship Id="rId328" Type="http://schemas.openxmlformats.org/officeDocument/2006/relationships/image" Target="../media/image295.png"/><Relationship Id="rId132" Type="http://schemas.openxmlformats.org/officeDocument/2006/relationships/image" Target="../media/image197.png"/><Relationship Id="rId174" Type="http://schemas.openxmlformats.org/officeDocument/2006/relationships/image" Target="../media/image218.png"/><Relationship Id="rId381" Type="http://schemas.openxmlformats.org/officeDocument/2006/relationships/customXml" Target="../ink/ink306.xml"/><Relationship Id="rId241" Type="http://schemas.openxmlformats.org/officeDocument/2006/relationships/customXml" Target="../ink/ink236.xml"/><Relationship Id="rId36" Type="http://schemas.openxmlformats.org/officeDocument/2006/relationships/image" Target="../media/image149.png"/><Relationship Id="rId283" Type="http://schemas.openxmlformats.org/officeDocument/2006/relationships/customXml" Target="../ink/ink257.xml"/><Relationship Id="rId339" Type="http://schemas.openxmlformats.org/officeDocument/2006/relationships/customXml" Target="../ink/ink285.xml"/><Relationship Id="rId78" Type="http://schemas.openxmlformats.org/officeDocument/2006/relationships/image" Target="../media/image170.png"/><Relationship Id="rId101" Type="http://schemas.openxmlformats.org/officeDocument/2006/relationships/customXml" Target="../ink/ink166.xml"/><Relationship Id="rId143" Type="http://schemas.openxmlformats.org/officeDocument/2006/relationships/customXml" Target="../ink/ink187.xml"/><Relationship Id="rId185" Type="http://schemas.openxmlformats.org/officeDocument/2006/relationships/customXml" Target="../ink/ink208.xml"/><Relationship Id="rId350" Type="http://schemas.openxmlformats.org/officeDocument/2006/relationships/image" Target="../media/image306.png"/><Relationship Id="rId9" Type="http://schemas.openxmlformats.org/officeDocument/2006/relationships/customXml" Target="../ink/ink120.xml"/><Relationship Id="rId210" Type="http://schemas.openxmlformats.org/officeDocument/2006/relationships/image" Target="../media/image236.png"/><Relationship Id="rId26" Type="http://schemas.openxmlformats.org/officeDocument/2006/relationships/image" Target="../media/image144.png"/><Relationship Id="rId231" Type="http://schemas.openxmlformats.org/officeDocument/2006/relationships/customXml" Target="../ink/ink231.xml"/><Relationship Id="rId252" Type="http://schemas.openxmlformats.org/officeDocument/2006/relationships/image" Target="../media/image257.png"/><Relationship Id="rId273" Type="http://schemas.openxmlformats.org/officeDocument/2006/relationships/customXml" Target="../ink/ink252.xml"/><Relationship Id="rId294" Type="http://schemas.openxmlformats.org/officeDocument/2006/relationships/image" Target="../media/image278.png"/><Relationship Id="rId308" Type="http://schemas.openxmlformats.org/officeDocument/2006/relationships/image" Target="../media/image285.png"/><Relationship Id="rId329" Type="http://schemas.openxmlformats.org/officeDocument/2006/relationships/customXml" Target="../ink/ink280.xml"/><Relationship Id="rId47" Type="http://schemas.openxmlformats.org/officeDocument/2006/relationships/customXml" Target="../ink/ink139.xml"/><Relationship Id="rId68" Type="http://schemas.openxmlformats.org/officeDocument/2006/relationships/image" Target="../media/image165.png"/><Relationship Id="rId89" Type="http://schemas.openxmlformats.org/officeDocument/2006/relationships/customXml" Target="../ink/ink160.xml"/><Relationship Id="rId112" Type="http://schemas.openxmlformats.org/officeDocument/2006/relationships/image" Target="../media/image187.png"/><Relationship Id="rId133" Type="http://schemas.openxmlformats.org/officeDocument/2006/relationships/customXml" Target="../ink/ink182.xml"/><Relationship Id="rId154" Type="http://schemas.openxmlformats.org/officeDocument/2006/relationships/image" Target="../media/image208.png"/><Relationship Id="rId175" Type="http://schemas.openxmlformats.org/officeDocument/2006/relationships/customXml" Target="../ink/ink203.xml"/><Relationship Id="rId340" Type="http://schemas.openxmlformats.org/officeDocument/2006/relationships/image" Target="../media/image301.png"/><Relationship Id="rId361" Type="http://schemas.openxmlformats.org/officeDocument/2006/relationships/customXml" Target="../ink/ink296.xml"/><Relationship Id="rId196" Type="http://schemas.openxmlformats.org/officeDocument/2006/relationships/image" Target="../media/image229.png"/><Relationship Id="rId200" Type="http://schemas.openxmlformats.org/officeDocument/2006/relationships/image" Target="../media/image231.png"/><Relationship Id="rId382" Type="http://schemas.openxmlformats.org/officeDocument/2006/relationships/image" Target="../media/image322.png"/><Relationship Id="rId16" Type="http://schemas.openxmlformats.org/officeDocument/2006/relationships/image" Target="../media/image139.png"/><Relationship Id="rId221" Type="http://schemas.openxmlformats.org/officeDocument/2006/relationships/customXml" Target="../ink/ink226.xml"/><Relationship Id="rId242" Type="http://schemas.openxmlformats.org/officeDocument/2006/relationships/image" Target="../media/image252.png"/><Relationship Id="rId263" Type="http://schemas.openxmlformats.org/officeDocument/2006/relationships/customXml" Target="../ink/ink247.xml"/><Relationship Id="rId284" Type="http://schemas.openxmlformats.org/officeDocument/2006/relationships/image" Target="../media/image273.png"/><Relationship Id="rId319" Type="http://schemas.openxmlformats.org/officeDocument/2006/relationships/customXml" Target="../ink/ink275.xml"/><Relationship Id="rId37" Type="http://schemas.openxmlformats.org/officeDocument/2006/relationships/customXml" Target="../ink/ink134.xml"/><Relationship Id="rId58" Type="http://schemas.openxmlformats.org/officeDocument/2006/relationships/image" Target="../media/image160.png"/><Relationship Id="rId79" Type="http://schemas.openxmlformats.org/officeDocument/2006/relationships/customXml" Target="../ink/ink155.xml"/><Relationship Id="rId102" Type="http://schemas.openxmlformats.org/officeDocument/2006/relationships/image" Target="../media/image182.png"/><Relationship Id="rId123" Type="http://schemas.openxmlformats.org/officeDocument/2006/relationships/customXml" Target="../ink/ink177.xml"/><Relationship Id="rId144" Type="http://schemas.openxmlformats.org/officeDocument/2006/relationships/image" Target="../media/image203.png"/><Relationship Id="rId330" Type="http://schemas.openxmlformats.org/officeDocument/2006/relationships/image" Target="../media/image296.png"/><Relationship Id="rId90" Type="http://schemas.openxmlformats.org/officeDocument/2006/relationships/image" Target="../media/image176.png"/><Relationship Id="rId165" Type="http://schemas.openxmlformats.org/officeDocument/2006/relationships/customXml" Target="../ink/ink198.xml"/><Relationship Id="rId186" Type="http://schemas.openxmlformats.org/officeDocument/2006/relationships/image" Target="../media/image224.png"/><Relationship Id="rId351" Type="http://schemas.openxmlformats.org/officeDocument/2006/relationships/customXml" Target="../ink/ink291.xml"/><Relationship Id="rId372" Type="http://schemas.openxmlformats.org/officeDocument/2006/relationships/image" Target="../media/image317.png"/><Relationship Id="rId211" Type="http://schemas.openxmlformats.org/officeDocument/2006/relationships/customXml" Target="../ink/ink221.xml"/><Relationship Id="rId232" Type="http://schemas.openxmlformats.org/officeDocument/2006/relationships/image" Target="../media/image247.png"/><Relationship Id="rId253" Type="http://schemas.openxmlformats.org/officeDocument/2006/relationships/customXml" Target="../ink/ink242.xml"/><Relationship Id="rId274" Type="http://schemas.openxmlformats.org/officeDocument/2006/relationships/image" Target="../media/image268.png"/><Relationship Id="rId295" Type="http://schemas.openxmlformats.org/officeDocument/2006/relationships/customXml" Target="../ink/ink263.xml"/><Relationship Id="rId309" Type="http://schemas.openxmlformats.org/officeDocument/2006/relationships/customXml" Target="../ink/ink270.xml"/><Relationship Id="rId27" Type="http://schemas.openxmlformats.org/officeDocument/2006/relationships/customXml" Target="../ink/ink129.xml"/><Relationship Id="rId48" Type="http://schemas.openxmlformats.org/officeDocument/2006/relationships/image" Target="../media/image155.png"/><Relationship Id="rId69" Type="http://schemas.openxmlformats.org/officeDocument/2006/relationships/customXml" Target="../ink/ink150.xml"/><Relationship Id="rId113" Type="http://schemas.openxmlformats.org/officeDocument/2006/relationships/customXml" Target="../ink/ink172.xml"/><Relationship Id="rId134" Type="http://schemas.openxmlformats.org/officeDocument/2006/relationships/image" Target="../media/image198.png"/><Relationship Id="rId320" Type="http://schemas.openxmlformats.org/officeDocument/2006/relationships/image" Target="../media/image291.png"/><Relationship Id="rId80" Type="http://schemas.openxmlformats.org/officeDocument/2006/relationships/image" Target="../media/image171.png"/><Relationship Id="rId155" Type="http://schemas.openxmlformats.org/officeDocument/2006/relationships/customXml" Target="../ink/ink193.xml"/><Relationship Id="rId176" Type="http://schemas.openxmlformats.org/officeDocument/2006/relationships/image" Target="../media/image219.png"/><Relationship Id="rId197" Type="http://schemas.openxmlformats.org/officeDocument/2006/relationships/customXml" Target="../ink/ink214.xml"/><Relationship Id="rId341" Type="http://schemas.openxmlformats.org/officeDocument/2006/relationships/customXml" Target="../ink/ink286.xml"/><Relationship Id="rId362" Type="http://schemas.openxmlformats.org/officeDocument/2006/relationships/image" Target="../media/image312.png"/><Relationship Id="rId383" Type="http://schemas.openxmlformats.org/officeDocument/2006/relationships/customXml" Target="../ink/ink307.xml"/><Relationship Id="rId201" Type="http://schemas.openxmlformats.org/officeDocument/2006/relationships/customXml" Target="../ink/ink216.xml"/><Relationship Id="rId222" Type="http://schemas.openxmlformats.org/officeDocument/2006/relationships/image" Target="../media/image242.png"/><Relationship Id="rId243" Type="http://schemas.openxmlformats.org/officeDocument/2006/relationships/customXml" Target="../ink/ink237.xml"/><Relationship Id="rId264" Type="http://schemas.openxmlformats.org/officeDocument/2006/relationships/image" Target="../media/image263.png"/><Relationship Id="rId285" Type="http://schemas.openxmlformats.org/officeDocument/2006/relationships/customXml" Target="../ink/ink258.xml"/><Relationship Id="rId17" Type="http://schemas.openxmlformats.org/officeDocument/2006/relationships/customXml" Target="../ink/ink124.xml"/><Relationship Id="rId38" Type="http://schemas.openxmlformats.org/officeDocument/2006/relationships/image" Target="../media/image150.png"/><Relationship Id="rId59" Type="http://schemas.openxmlformats.org/officeDocument/2006/relationships/customXml" Target="../ink/ink145.xml"/><Relationship Id="rId103" Type="http://schemas.openxmlformats.org/officeDocument/2006/relationships/customXml" Target="../ink/ink167.xml"/><Relationship Id="rId124" Type="http://schemas.openxmlformats.org/officeDocument/2006/relationships/image" Target="../media/image193.png"/><Relationship Id="rId310" Type="http://schemas.openxmlformats.org/officeDocument/2006/relationships/image" Target="../media/image286.png"/><Relationship Id="rId70" Type="http://schemas.openxmlformats.org/officeDocument/2006/relationships/image" Target="../media/image166.png"/><Relationship Id="rId91" Type="http://schemas.openxmlformats.org/officeDocument/2006/relationships/customXml" Target="../ink/ink161.xml"/><Relationship Id="rId145" Type="http://schemas.openxmlformats.org/officeDocument/2006/relationships/customXml" Target="../ink/ink188.xml"/><Relationship Id="rId166" Type="http://schemas.openxmlformats.org/officeDocument/2006/relationships/image" Target="../media/image214.png"/><Relationship Id="rId187" Type="http://schemas.openxmlformats.org/officeDocument/2006/relationships/customXml" Target="../ink/ink209.xml"/><Relationship Id="rId331" Type="http://schemas.openxmlformats.org/officeDocument/2006/relationships/customXml" Target="../ink/ink281.xml"/><Relationship Id="rId352" Type="http://schemas.openxmlformats.org/officeDocument/2006/relationships/image" Target="../media/image307.png"/><Relationship Id="rId373" Type="http://schemas.openxmlformats.org/officeDocument/2006/relationships/customXml" Target="../ink/ink30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37.png"/><Relationship Id="rId233" Type="http://schemas.openxmlformats.org/officeDocument/2006/relationships/customXml" Target="../ink/ink232.xml"/><Relationship Id="rId254" Type="http://schemas.openxmlformats.org/officeDocument/2006/relationships/image" Target="../media/image258.png"/><Relationship Id="rId28" Type="http://schemas.openxmlformats.org/officeDocument/2006/relationships/image" Target="../media/image145.png"/><Relationship Id="rId49" Type="http://schemas.openxmlformats.org/officeDocument/2006/relationships/customXml" Target="../ink/ink140.xml"/><Relationship Id="rId114" Type="http://schemas.openxmlformats.org/officeDocument/2006/relationships/image" Target="../media/image188.png"/><Relationship Id="rId275" Type="http://schemas.openxmlformats.org/officeDocument/2006/relationships/customXml" Target="../ink/ink253.xml"/><Relationship Id="rId296" Type="http://schemas.openxmlformats.org/officeDocument/2006/relationships/image" Target="../media/image279.png"/><Relationship Id="rId300" Type="http://schemas.openxmlformats.org/officeDocument/2006/relationships/image" Target="../media/image281.png"/><Relationship Id="rId60" Type="http://schemas.openxmlformats.org/officeDocument/2006/relationships/image" Target="../media/image161.png"/><Relationship Id="rId81" Type="http://schemas.openxmlformats.org/officeDocument/2006/relationships/customXml" Target="../ink/ink156.xml"/><Relationship Id="rId135" Type="http://schemas.openxmlformats.org/officeDocument/2006/relationships/customXml" Target="../ink/ink183.xml"/><Relationship Id="rId156" Type="http://schemas.openxmlformats.org/officeDocument/2006/relationships/image" Target="../media/image209.png"/><Relationship Id="rId177" Type="http://schemas.openxmlformats.org/officeDocument/2006/relationships/customXml" Target="../ink/ink204.xml"/><Relationship Id="rId198" Type="http://schemas.openxmlformats.org/officeDocument/2006/relationships/image" Target="../media/image230.png"/><Relationship Id="rId321" Type="http://schemas.openxmlformats.org/officeDocument/2006/relationships/customXml" Target="../ink/ink276.xml"/><Relationship Id="rId342" Type="http://schemas.openxmlformats.org/officeDocument/2006/relationships/image" Target="../media/image302.png"/><Relationship Id="rId363" Type="http://schemas.openxmlformats.org/officeDocument/2006/relationships/customXml" Target="../ink/ink297.xml"/><Relationship Id="rId384" Type="http://schemas.openxmlformats.org/officeDocument/2006/relationships/image" Target="../media/image323.png"/><Relationship Id="rId202" Type="http://schemas.openxmlformats.org/officeDocument/2006/relationships/image" Target="../media/image232.png"/><Relationship Id="rId223" Type="http://schemas.openxmlformats.org/officeDocument/2006/relationships/customXml" Target="../ink/ink227.xml"/><Relationship Id="rId244" Type="http://schemas.openxmlformats.org/officeDocument/2006/relationships/image" Target="../media/image253.png"/><Relationship Id="rId18" Type="http://schemas.openxmlformats.org/officeDocument/2006/relationships/image" Target="../media/image140.png"/><Relationship Id="rId39" Type="http://schemas.openxmlformats.org/officeDocument/2006/relationships/customXml" Target="../ink/ink135.xml"/><Relationship Id="rId265" Type="http://schemas.openxmlformats.org/officeDocument/2006/relationships/customXml" Target="../ink/ink248.xml"/><Relationship Id="rId286" Type="http://schemas.openxmlformats.org/officeDocument/2006/relationships/image" Target="../media/image274.png"/><Relationship Id="rId50" Type="http://schemas.openxmlformats.org/officeDocument/2006/relationships/image" Target="../media/image156.png"/><Relationship Id="rId104" Type="http://schemas.openxmlformats.org/officeDocument/2006/relationships/image" Target="../media/image183.png"/><Relationship Id="rId125" Type="http://schemas.openxmlformats.org/officeDocument/2006/relationships/customXml" Target="../ink/ink178.xml"/><Relationship Id="rId146" Type="http://schemas.openxmlformats.org/officeDocument/2006/relationships/image" Target="../media/image204.png"/><Relationship Id="rId167" Type="http://schemas.openxmlformats.org/officeDocument/2006/relationships/customXml" Target="../ink/ink199.xml"/><Relationship Id="rId188" Type="http://schemas.openxmlformats.org/officeDocument/2006/relationships/image" Target="../media/image225.png"/><Relationship Id="rId311" Type="http://schemas.openxmlformats.org/officeDocument/2006/relationships/customXml" Target="../ink/ink271.xml"/><Relationship Id="rId332" Type="http://schemas.openxmlformats.org/officeDocument/2006/relationships/image" Target="../media/image297.png"/><Relationship Id="rId353" Type="http://schemas.openxmlformats.org/officeDocument/2006/relationships/customXml" Target="../ink/ink292.xml"/><Relationship Id="rId374" Type="http://schemas.openxmlformats.org/officeDocument/2006/relationships/image" Target="../media/image318.png"/><Relationship Id="rId71" Type="http://schemas.openxmlformats.org/officeDocument/2006/relationships/customXml" Target="../ink/ink151.xml"/><Relationship Id="rId92" Type="http://schemas.openxmlformats.org/officeDocument/2006/relationships/image" Target="../media/image177.png"/><Relationship Id="rId213" Type="http://schemas.openxmlformats.org/officeDocument/2006/relationships/customXml" Target="../ink/ink222.xml"/><Relationship Id="rId234" Type="http://schemas.openxmlformats.org/officeDocument/2006/relationships/image" Target="../media/image248.png"/><Relationship Id="rId2" Type="http://schemas.openxmlformats.org/officeDocument/2006/relationships/image" Target="../media/image53.png"/><Relationship Id="rId29" Type="http://schemas.openxmlformats.org/officeDocument/2006/relationships/customXml" Target="../ink/ink130.xml"/><Relationship Id="rId255" Type="http://schemas.openxmlformats.org/officeDocument/2006/relationships/customXml" Target="../ink/ink243.xml"/><Relationship Id="rId276" Type="http://schemas.openxmlformats.org/officeDocument/2006/relationships/image" Target="../media/image269.png"/><Relationship Id="rId297" Type="http://schemas.openxmlformats.org/officeDocument/2006/relationships/customXml" Target="../ink/ink264.xml"/><Relationship Id="rId40" Type="http://schemas.openxmlformats.org/officeDocument/2006/relationships/image" Target="../media/image151.png"/><Relationship Id="rId115" Type="http://schemas.openxmlformats.org/officeDocument/2006/relationships/customXml" Target="../ink/ink173.xml"/><Relationship Id="rId136" Type="http://schemas.openxmlformats.org/officeDocument/2006/relationships/image" Target="../media/image199.png"/><Relationship Id="rId157" Type="http://schemas.openxmlformats.org/officeDocument/2006/relationships/customXml" Target="../ink/ink194.xml"/><Relationship Id="rId178" Type="http://schemas.openxmlformats.org/officeDocument/2006/relationships/image" Target="../media/image220.png"/><Relationship Id="rId301" Type="http://schemas.openxmlformats.org/officeDocument/2006/relationships/customXml" Target="../ink/ink266.xml"/><Relationship Id="rId322" Type="http://schemas.openxmlformats.org/officeDocument/2006/relationships/image" Target="../media/image292.png"/><Relationship Id="rId343" Type="http://schemas.openxmlformats.org/officeDocument/2006/relationships/customXml" Target="../ink/ink287.xml"/><Relationship Id="rId364" Type="http://schemas.openxmlformats.org/officeDocument/2006/relationships/image" Target="../media/image313.png"/><Relationship Id="rId61" Type="http://schemas.openxmlformats.org/officeDocument/2006/relationships/customXml" Target="../ink/ink146.xml"/><Relationship Id="rId82" Type="http://schemas.openxmlformats.org/officeDocument/2006/relationships/image" Target="../media/image172.png"/><Relationship Id="rId199" Type="http://schemas.openxmlformats.org/officeDocument/2006/relationships/customXml" Target="../ink/ink215.xml"/><Relationship Id="rId203" Type="http://schemas.openxmlformats.org/officeDocument/2006/relationships/customXml" Target="../ink/ink217.xml"/><Relationship Id="rId19" Type="http://schemas.openxmlformats.org/officeDocument/2006/relationships/customXml" Target="../ink/ink125.xml"/><Relationship Id="rId224" Type="http://schemas.openxmlformats.org/officeDocument/2006/relationships/image" Target="../media/image243.png"/><Relationship Id="rId245" Type="http://schemas.openxmlformats.org/officeDocument/2006/relationships/customXml" Target="../ink/ink238.xml"/><Relationship Id="rId266" Type="http://schemas.openxmlformats.org/officeDocument/2006/relationships/image" Target="../media/image264.png"/><Relationship Id="rId287" Type="http://schemas.openxmlformats.org/officeDocument/2006/relationships/customXml" Target="../ink/ink259.xml"/><Relationship Id="rId30" Type="http://schemas.openxmlformats.org/officeDocument/2006/relationships/image" Target="../media/image146.png"/><Relationship Id="rId105" Type="http://schemas.openxmlformats.org/officeDocument/2006/relationships/customXml" Target="../ink/ink168.xml"/><Relationship Id="rId126" Type="http://schemas.openxmlformats.org/officeDocument/2006/relationships/image" Target="../media/image194.png"/><Relationship Id="rId147" Type="http://schemas.openxmlformats.org/officeDocument/2006/relationships/customXml" Target="../ink/ink189.xml"/><Relationship Id="rId168" Type="http://schemas.openxmlformats.org/officeDocument/2006/relationships/image" Target="../media/image215.png"/><Relationship Id="rId312" Type="http://schemas.openxmlformats.org/officeDocument/2006/relationships/image" Target="../media/image287.png"/><Relationship Id="rId333" Type="http://schemas.openxmlformats.org/officeDocument/2006/relationships/customXml" Target="../ink/ink282.xml"/><Relationship Id="rId354" Type="http://schemas.openxmlformats.org/officeDocument/2006/relationships/image" Target="../media/image308.png"/><Relationship Id="rId51" Type="http://schemas.openxmlformats.org/officeDocument/2006/relationships/customXml" Target="../ink/ink141.xml"/><Relationship Id="rId72" Type="http://schemas.openxmlformats.org/officeDocument/2006/relationships/image" Target="../media/image167.png"/><Relationship Id="rId93" Type="http://schemas.openxmlformats.org/officeDocument/2006/relationships/customXml" Target="../ink/ink162.xml"/><Relationship Id="rId189" Type="http://schemas.openxmlformats.org/officeDocument/2006/relationships/customXml" Target="../ink/ink210.xml"/><Relationship Id="rId375" Type="http://schemas.openxmlformats.org/officeDocument/2006/relationships/customXml" Target="../ink/ink303.xml"/><Relationship Id="rId3" Type="http://schemas.openxmlformats.org/officeDocument/2006/relationships/image" Target="../media/image133.png"/><Relationship Id="rId214" Type="http://schemas.openxmlformats.org/officeDocument/2006/relationships/image" Target="../media/image238.png"/><Relationship Id="rId235" Type="http://schemas.openxmlformats.org/officeDocument/2006/relationships/customXml" Target="../ink/ink233.xml"/><Relationship Id="rId256" Type="http://schemas.openxmlformats.org/officeDocument/2006/relationships/image" Target="../media/image259.png"/><Relationship Id="rId277" Type="http://schemas.openxmlformats.org/officeDocument/2006/relationships/customXml" Target="../ink/ink254.xml"/><Relationship Id="rId298" Type="http://schemas.openxmlformats.org/officeDocument/2006/relationships/image" Target="../media/image280.png"/><Relationship Id="rId116" Type="http://schemas.openxmlformats.org/officeDocument/2006/relationships/image" Target="../media/image189.png"/><Relationship Id="rId137" Type="http://schemas.openxmlformats.org/officeDocument/2006/relationships/customXml" Target="../ink/ink184.xml"/><Relationship Id="rId158" Type="http://schemas.openxmlformats.org/officeDocument/2006/relationships/image" Target="../media/image210.png"/><Relationship Id="rId302" Type="http://schemas.openxmlformats.org/officeDocument/2006/relationships/image" Target="../media/image282.png"/><Relationship Id="rId323" Type="http://schemas.openxmlformats.org/officeDocument/2006/relationships/customXml" Target="../ink/ink277.xml"/><Relationship Id="rId344" Type="http://schemas.openxmlformats.org/officeDocument/2006/relationships/image" Target="../media/image303.png"/><Relationship Id="rId20" Type="http://schemas.openxmlformats.org/officeDocument/2006/relationships/image" Target="../media/image141.png"/><Relationship Id="rId41" Type="http://schemas.openxmlformats.org/officeDocument/2006/relationships/customXml" Target="../ink/ink136.xml"/><Relationship Id="rId62" Type="http://schemas.openxmlformats.org/officeDocument/2006/relationships/image" Target="../media/image162.png"/><Relationship Id="rId83" Type="http://schemas.openxmlformats.org/officeDocument/2006/relationships/customXml" Target="../ink/ink157.xml"/><Relationship Id="rId179" Type="http://schemas.openxmlformats.org/officeDocument/2006/relationships/customXml" Target="../ink/ink205.xml"/><Relationship Id="rId365" Type="http://schemas.openxmlformats.org/officeDocument/2006/relationships/customXml" Target="../ink/ink298.xml"/><Relationship Id="rId190" Type="http://schemas.openxmlformats.org/officeDocument/2006/relationships/image" Target="../media/image226.png"/><Relationship Id="rId204" Type="http://schemas.openxmlformats.org/officeDocument/2006/relationships/image" Target="../media/image233.png"/><Relationship Id="rId225" Type="http://schemas.openxmlformats.org/officeDocument/2006/relationships/customXml" Target="../ink/ink228.xml"/><Relationship Id="rId246" Type="http://schemas.openxmlformats.org/officeDocument/2006/relationships/image" Target="../media/image254.png"/><Relationship Id="rId267" Type="http://schemas.openxmlformats.org/officeDocument/2006/relationships/customXml" Target="../ink/ink249.xml"/><Relationship Id="rId288" Type="http://schemas.openxmlformats.org/officeDocument/2006/relationships/image" Target="../media/image275.png"/><Relationship Id="rId106" Type="http://schemas.openxmlformats.org/officeDocument/2006/relationships/image" Target="../media/image184.png"/><Relationship Id="rId127" Type="http://schemas.openxmlformats.org/officeDocument/2006/relationships/customXml" Target="../ink/ink179.xml"/><Relationship Id="rId313" Type="http://schemas.openxmlformats.org/officeDocument/2006/relationships/customXml" Target="../ink/ink272.xml"/><Relationship Id="rId10" Type="http://schemas.openxmlformats.org/officeDocument/2006/relationships/image" Target="../media/image136.png"/><Relationship Id="rId31" Type="http://schemas.openxmlformats.org/officeDocument/2006/relationships/customXml" Target="../ink/ink131.xml"/><Relationship Id="rId52" Type="http://schemas.openxmlformats.org/officeDocument/2006/relationships/image" Target="../media/image157.png"/><Relationship Id="rId73" Type="http://schemas.openxmlformats.org/officeDocument/2006/relationships/customXml" Target="../ink/ink152.xml"/><Relationship Id="rId94" Type="http://schemas.openxmlformats.org/officeDocument/2006/relationships/image" Target="../media/image178.png"/><Relationship Id="rId148" Type="http://schemas.openxmlformats.org/officeDocument/2006/relationships/image" Target="../media/image205.png"/><Relationship Id="rId169" Type="http://schemas.openxmlformats.org/officeDocument/2006/relationships/customXml" Target="../ink/ink200.xml"/><Relationship Id="rId334" Type="http://schemas.openxmlformats.org/officeDocument/2006/relationships/image" Target="../media/image298.png"/><Relationship Id="rId355" Type="http://schemas.openxmlformats.org/officeDocument/2006/relationships/customXml" Target="../ink/ink293.xml"/><Relationship Id="rId376" Type="http://schemas.openxmlformats.org/officeDocument/2006/relationships/image" Target="../media/image319.png"/><Relationship Id="rId4" Type="http://schemas.openxmlformats.org/officeDocument/2006/relationships/image" Target="../media/image134.png"/><Relationship Id="rId180" Type="http://schemas.openxmlformats.org/officeDocument/2006/relationships/image" Target="../media/image221.png"/><Relationship Id="rId215" Type="http://schemas.openxmlformats.org/officeDocument/2006/relationships/customXml" Target="../ink/ink223.xml"/><Relationship Id="rId236" Type="http://schemas.openxmlformats.org/officeDocument/2006/relationships/image" Target="../media/image249.png"/><Relationship Id="rId257" Type="http://schemas.openxmlformats.org/officeDocument/2006/relationships/customXml" Target="../ink/ink244.xml"/><Relationship Id="rId278" Type="http://schemas.openxmlformats.org/officeDocument/2006/relationships/image" Target="../media/image270.png"/><Relationship Id="rId303" Type="http://schemas.openxmlformats.org/officeDocument/2006/relationships/customXml" Target="../ink/ink267.xml"/><Relationship Id="rId42" Type="http://schemas.openxmlformats.org/officeDocument/2006/relationships/image" Target="../media/image152.png"/><Relationship Id="rId84" Type="http://schemas.openxmlformats.org/officeDocument/2006/relationships/image" Target="../media/image173.png"/><Relationship Id="rId138" Type="http://schemas.openxmlformats.org/officeDocument/2006/relationships/image" Target="../media/image200.png"/><Relationship Id="rId345" Type="http://schemas.openxmlformats.org/officeDocument/2006/relationships/customXml" Target="../ink/ink288.xml"/><Relationship Id="rId191" Type="http://schemas.openxmlformats.org/officeDocument/2006/relationships/customXml" Target="../ink/ink211.xml"/><Relationship Id="rId205" Type="http://schemas.openxmlformats.org/officeDocument/2006/relationships/customXml" Target="../ink/ink218.xml"/><Relationship Id="rId247" Type="http://schemas.openxmlformats.org/officeDocument/2006/relationships/customXml" Target="../ink/ink239.xml"/><Relationship Id="rId107" Type="http://schemas.openxmlformats.org/officeDocument/2006/relationships/customXml" Target="../ink/ink169.xml"/><Relationship Id="rId289" Type="http://schemas.openxmlformats.org/officeDocument/2006/relationships/customXml" Target="../ink/ink260.xml"/><Relationship Id="rId11" Type="http://schemas.openxmlformats.org/officeDocument/2006/relationships/customXml" Target="../ink/ink121.xml"/><Relationship Id="rId53" Type="http://schemas.openxmlformats.org/officeDocument/2006/relationships/customXml" Target="../ink/ink142.xml"/><Relationship Id="rId149" Type="http://schemas.openxmlformats.org/officeDocument/2006/relationships/customXml" Target="../ink/ink190.xml"/><Relationship Id="rId314" Type="http://schemas.openxmlformats.org/officeDocument/2006/relationships/image" Target="../media/image288.png"/><Relationship Id="rId356" Type="http://schemas.openxmlformats.org/officeDocument/2006/relationships/image" Target="../media/image309.png"/><Relationship Id="rId95" Type="http://schemas.openxmlformats.org/officeDocument/2006/relationships/customXml" Target="../ink/ink163.xml"/><Relationship Id="rId160" Type="http://schemas.openxmlformats.org/officeDocument/2006/relationships/image" Target="../media/image211.png"/><Relationship Id="rId216" Type="http://schemas.openxmlformats.org/officeDocument/2006/relationships/image" Target="../media/image239.png"/><Relationship Id="rId258" Type="http://schemas.openxmlformats.org/officeDocument/2006/relationships/image" Target="../media/image260.png"/><Relationship Id="rId22" Type="http://schemas.openxmlformats.org/officeDocument/2006/relationships/image" Target="../media/image142.png"/><Relationship Id="rId64" Type="http://schemas.openxmlformats.org/officeDocument/2006/relationships/image" Target="../media/image163.png"/><Relationship Id="rId118" Type="http://schemas.openxmlformats.org/officeDocument/2006/relationships/image" Target="../media/image190.png"/><Relationship Id="rId325" Type="http://schemas.openxmlformats.org/officeDocument/2006/relationships/customXml" Target="../ink/ink278.xml"/><Relationship Id="rId367" Type="http://schemas.openxmlformats.org/officeDocument/2006/relationships/customXml" Target="../ink/ink299.xml"/><Relationship Id="rId171" Type="http://schemas.openxmlformats.org/officeDocument/2006/relationships/customXml" Target="../ink/ink201.xml"/><Relationship Id="rId227" Type="http://schemas.openxmlformats.org/officeDocument/2006/relationships/customXml" Target="../ink/ink229.xml"/><Relationship Id="rId269" Type="http://schemas.openxmlformats.org/officeDocument/2006/relationships/customXml" Target="../ink/ink250.xml"/><Relationship Id="rId33" Type="http://schemas.openxmlformats.org/officeDocument/2006/relationships/customXml" Target="../ink/ink132.xml"/><Relationship Id="rId129" Type="http://schemas.openxmlformats.org/officeDocument/2006/relationships/customXml" Target="../ink/ink180.xml"/><Relationship Id="rId280" Type="http://schemas.openxmlformats.org/officeDocument/2006/relationships/image" Target="../media/image271.png"/><Relationship Id="rId336" Type="http://schemas.openxmlformats.org/officeDocument/2006/relationships/image" Target="../media/image299.png"/><Relationship Id="rId75" Type="http://schemas.openxmlformats.org/officeDocument/2006/relationships/customXml" Target="../ink/ink153.xml"/><Relationship Id="rId140" Type="http://schemas.openxmlformats.org/officeDocument/2006/relationships/image" Target="../media/image201.png"/><Relationship Id="rId182" Type="http://schemas.openxmlformats.org/officeDocument/2006/relationships/image" Target="../media/image222.png"/><Relationship Id="rId378" Type="http://schemas.openxmlformats.org/officeDocument/2006/relationships/image" Target="../media/image320.png"/><Relationship Id="rId6" Type="http://schemas.openxmlformats.org/officeDocument/2006/relationships/image" Target="../media/image135.png"/><Relationship Id="rId238" Type="http://schemas.openxmlformats.org/officeDocument/2006/relationships/image" Target="../media/image250.png"/><Relationship Id="rId291" Type="http://schemas.openxmlformats.org/officeDocument/2006/relationships/customXml" Target="../ink/ink261.xml"/><Relationship Id="rId305" Type="http://schemas.openxmlformats.org/officeDocument/2006/relationships/customXml" Target="../ink/ink268.xml"/><Relationship Id="rId347" Type="http://schemas.openxmlformats.org/officeDocument/2006/relationships/customXml" Target="../ink/ink289.xml"/><Relationship Id="rId44" Type="http://schemas.openxmlformats.org/officeDocument/2006/relationships/image" Target="../media/image153.png"/><Relationship Id="rId86" Type="http://schemas.openxmlformats.org/officeDocument/2006/relationships/image" Target="../media/image174.png"/><Relationship Id="rId151" Type="http://schemas.openxmlformats.org/officeDocument/2006/relationships/customXml" Target="../ink/ink191.xml"/><Relationship Id="rId193" Type="http://schemas.openxmlformats.org/officeDocument/2006/relationships/customXml" Target="../ink/ink212.xml"/><Relationship Id="rId207" Type="http://schemas.openxmlformats.org/officeDocument/2006/relationships/customXml" Target="../ink/ink219.xml"/><Relationship Id="rId249" Type="http://schemas.openxmlformats.org/officeDocument/2006/relationships/customXml" Target="../ink/ink240.xml"/><Relationship Id="rId13" Type="http://schemas.openxmlformats.org/officeDocument/2006/relationships/customXml" Target="../ink/ink122.xml"/><Relationship Id="rId109" Type="http://schemas.openxmlformats.org/officeDocument/2006/relationships/customXml" Target="../ink/ink170.xml"/><Relationship Id="rId260" Type="http://schemas.openxmlformats.org/officeDocument/2006/relationships/image" Target="../media/image261.png"/><Relationship Id="rId316" Type="http://schemas.openxmlformats.org/officeDocument/2006/relationships/image" Target="../media/image289.png"/><Relationship Id="rId55" Type="http://schemas.openxmlformats.org/officeDocument/2006/relationships/customXml" Target="../ink/ink143.xml"/><Relationship Id="rId97" Type="http://schemas.openxmlformats.org/officeDocument/2006/relationships/customXml" Target="../ink/ink164.xml"/><Relationship Id="rId120" Type="http://schemas.openxmlformats.org/officeDocument/2006/relationships/image" Target="../media/image191.png"/><Relationship Id="rId358" Type="http://schemas.openxmlformats.org/officeDocument/2006/relationships/image" Target="../media/image310.png"/><Relationship Id="rId162" Type="http://schemas.openxmlformats.org/officeDocument/2006/relationships/image" Target="../media/image212.png"/><Relationship Id="rId218" Type="http://schemas.openxmlformats.org/officeDocument/2006/relationships/image" Target="../media/image240.png"/><Relationship Id="rId271" Type="http://schemas.openxmlformats.org/officeDocument/2006/relationships/customXml" Target="../ink/ink251.xml"/><Relationship Id="rId24" Type="http://schemas.openxmlformats.org/officeDocument/2006/relationships/image" Target="../media/image143.png"/><Relationship Id="rId66" Type="http://schemas.openxmlformats.org/officeDocument/2006/relationships/image" Target="../media/image164.png"/><Relationship Id="rId131" Type="http://schemas.openxmlformats.org/officeDocument/2006/relationships/customXml" Target="../ink/ink181.xml"/><Relationship Id="rId327" Type="http://schemas.openxmlformats.org/officeDocument/2006/relationships/customXml" Target="../ink/ink279.xml"/><Relationship Id="rId369" Type="http://schemas.openxmlformats.org/officeDocument/2006/relationships/customXml" Target="../ink/ink300.xml"/><Relationship Id="rId173" Type="http://schemas.openxmlformats.org/officeDocument/2006/relationships/customXml" Target="../ink/ink202.xml"/><Relationship Id="rId229" Type="http://schemas.openxmlformats.org/officeDocument/2006/relationships/customXml" Target="../ink/ink230.xml"/><Relationship Id="rId380" Type="http://schemas.openxmlformats.org/officeDocument/2006/relationships/image" Target="../media/image321.png"/><Relationship Id="rId240" Type="http://schemas.openxmlformats.org/officeDocument/2006/relationships/image" Target="../media/image251.png"/><Relationship Id="rId35" Type="http://schemas.openxmlformats.org/officeDocument/2006/relationships/customXml" Target="../ink/ink133.xml"/><Relationship Id="rId77" Type="http://schemas.openxmlformats.org/officeDocument/2006/relationships/customXml" Target="../ink/ink154.xml"/><Relationship Id="rId100" Type="http://schemas.openxmlformats.org/officeDocument/2006/relationships/image" Target="../media/image181.png"/><Relationship Id="rId282" Type="http://schemas.openxmlformats.org/officeDocument/2006/relationships/image" Target="../media/image272.png"/><Relationship Id="rId338" Type="http://schemas.openxmlformats.org/officeDocument/2006/relationships/image" Target="../media/image300.png"/><Relationship Id="rId8" Type="http://schemas.openxmlformats.org/officeDocument/2006/relationships/image" Target="../media/image1350.png"/><Relationship Id="rId142" Type="http://schemas.openxmlformats.org/officeDocument/2006/relationships/image" Target="../media/image202.png"/><Relationship Id="rId184" Type="http://schemas.openxmlformats.org/officeDocument/2006/relationships/image" Target="../media/image223.png"/><Relationship Id="rId251" Type="http://schemas.openxmlformats.org/officeDocument/2006/relationships/customXml" Target="../ink/ink241.xml"/><Relationship Id="rId46" Type="http://schemas.openxmlformats.org/officeDocument/2006/relationships/image" Target="../media/image154.png"/><Relationship Id="rId293" Type="http://schemas.openxmlformats.org/officeDocument/2006/relationships/customXml" Target="../ink/ink262.xml"/><Relationship Id="rId307" Type="http://schemas.openxmlformats.org/officeDocument/2006/relationships/customXml" Target="../ink/ink269.xml"/><Relationship Id="rId349" Type="http://schemas.openxmlformats.org/officeDocument/2006/relationships/customXml" Target="../ink/ink290.xml"/><Relationship Id="rId88" Type="http://schemas.openxmlformats.org/officeDocument/2006/relationships/image" Target="../media/image175.png"/><Relationship Id="rId111" Type="http://schemas.openxmlformats.org/officeDocument/2006/relationships/customXml" Target="../ink/ink171.xml"/><Relationship Id="rId153" Type="http://schemas.openxmlformats.org/officeDocument/2006/relationships/customXml" Target="../ink/ink192.xml"/><Relationship Id="rId195" Type="http://schemas.openxmlformats.org/officeDocument/2006/relationships/customXml" Target="../ink/ink213.xml"/><Relationship Id="rId209" Type="http://schemas.openxmlformats.org/officeDocument/2006/relationships/customXml" Target="../ink/ink220.xml"/><Relationship Id="rId360" Type="http://schemas.openxmlformats.org/officeDocument/2006/relationships/image" Target="../media/image311.png"/><Relationship Id="rId220" Type="http://schemas.openxmlformats.org/officeDocument/2006/relationships/image" Target="../media/image241.png"/><Relationship Id="rId15" Type="http://schemas.openxmlformats.org/officeDocument/2006/relationships/customXml" Target="../ink/ink123.xml"/><Relationship Id="rId57" Type="http://schemas.openxmlformats.org/officeDocument/2006/relationships/customXml" Target="../ink/ink144.xml"/><Relationship Id="rId262" Type="http://schemas.openxmlformats.org/officeDocument/2006/relationships/image" Target="../media/image262.png"/><Relationship Id="rId318" Type="http://schemas.openxmlformats.org/officeDocument/2006/relationships/image" Target="../media/image290.png"/><Relationship Id="rId99" Type="http://schemas.openxmlformats.org/officeDocument/2006/relationships/customXml" Target="../ink/ink165.xml"/><Relationship Id="rId122" Type="http://schemas.openxmlformats.org/officeDocument/2006/relationships/image" Target="../media/image192.png"/><Relationship Id="rId164" Type="http://schemas.openxmlformats.org/officeDocument/2006/relationships/image" Target="../media/image213.png"/><Relationship Id="rId371" Type="http://schemas.openxmlformats.org/officeDocument/2006/relationships/customXml" Target="../ink/ink30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4.xml"/><Relationship Id="rId21" Type="http://schemas.openxmlformats.org/officeDocument/2006/relationships/customXml" Target="../ink/ink316.xml"/><Relationship Id="rId63" Type="http://schemas.openxmlformats.org/officeDocument/2006/relationships/customXml" Target="../ink/ink337.xml"/><Relationship Id="rId159" Type="http://schemas.openxmlformats.org/officeDocument/2006/relationships/customXml" Target="../ink/ink385.xml"/><Relationship Id="rId170" Type="http://schemas.openxmlformats.org/officeDocument/2006/relationships/image" Target="../media/image404.png"/><Relationship Id="rId191" Type="http://schemas.openxmlformats.org/officeDocument/2006/relationships/customXml" Target="../ink/ink401.xml"/><Relationship Id="rId205" Type="http://schemas.openxmlformats.org/officeDocument/2006/relationships/customXml" Target="../ink/ink408.xml"/><Relationship Id="rId226" Type="http://schemas.openxmlformats.org/officeDocument/2006/relationships/image" Target="../media/image432.png"/><Relationship Id="rId247" Type="http://schemas.openxmlformats.org/officeDocument/2006/relationships/customXml" Target="../ink/ink429.xml"/><Relationship Id="rId107" Type="http://schemas.openxmlformats.org/officeDocument/2006/relationships/customXml" Target="../ink/ink359.xml"/><Relationship Id="rId11" Type="http://schemas.openxmlformats.org/officeDocument/2006/relationships/customXml" Target="../ink/ink311.xml"/><Relationship Id="rId32" Type="http://schemas.openxmlformats.org/officeDocument/2006/relationships/image" Target="../media/image335.png"/><Relationship Id="rId53" Type="http://schemas.openxmlformats.org/officeDocument/2006/relationships/customXml" Target="../ink/ink332.xml"/><Relationship Id="rId74" Type="http://schemas.openxmlformats.org/officeDocument/2006/relationships/image" Target="../media/image356.png"/><Relationship Id="rId128" Type="http://schemas.openxmlformats.org/officeDocument/2006/relationships/image" Target="../media/image383.png"/><Relationship Id="rId149" Type="http://schemas.openxmlformats.org/officeDocument/2006/relationships/customXml" Target="../ink/ink380.xml"/><Relationship Id="rId5" Type="http://schemas.openxmlformats.org/officeDocument/2006/relationships/customXml" Target="../ink/ink308.xml"/><Relationship Id="rId95" Type="http://schemas.openxmlformats.org/officeDocument/2006/relationships/customXml" Target="../ink/ink353.xml"/><Relationship Id="rId160" Type="http://schemas.openxmlformats.org/officeDocument/2006/relationships/image" Target="../media/image399.png"/><Relationship Id="rId181" Type="http://schemas.openxmlformats.org/officeDocument/2006/relationships/customXml" Target="../ink/ink396.xml"/><Relationship Id="rId216" Type="http://schemas.openxmlformats.org/officeDocument/2006/relationships/image" Target="../media/image427.png"/><Relationship Id="rId237" Type="http://schemas.openxmlformats.org/officeDocument/2006/relationships/customXml" Target="../ink/ink424.xml"/><Relationship Id="rId258" Type="http://schemas.openxmlformats.org/officeDocument/2006/relationships/image" Target="../media/image448.png"/><Relationship Id="rId22" Type="http://schemas.openxmlformats.org/officeDocument/2006/relationships/image" Target="../media/image330.png"/><Relationship Id="rId43" Type="http://schemas.openxmlformats.org/officeDocument/2006/relationships/customXml" Target="../ink/ink327.xml"/><Relationship Id="rId64" Type="http://schemas.openxmlformats.org/officeDocument/2006/relationships/image" Target="../media/image351.png"/><Relationship Id="rId118" Type="http://schemas.openxmlformats.org/officeDocument/2006/relationships/image" Target="../media/image378.png"/><Relationship Id="rId139" Type="http://schemas.openxmlformats.org/officeDocument/2006/relationships/customXml" Target="../ink/ink375.xml"/><Relationship Id="rId85" Type="http://schemas.openxmlformats.org/officeDocument/2006/relationships/customXml" Target="../ink/ink348.xml"/><Relationship Id="rId150" Type="http://schemas.openxmlformats.org/officeDocument/2006/relationships/image" Target="../media/image394.png"/><Relationship Id="rId171" Type="http://schemas.openxmlformats.org/officeDocument/2006/relationships/customXml" Target="../ink/ink391.xml"/><Relationship Id="rId192" Type="http://schemas.openxmlformats.org/officeDocument/2006/relationships/image" Target="../media/image415.png"/><Relationship Id="rId206" Type="http://schemas.openxmlformats.org/officeDocument/2006/relationships/image" Target="../media/image422.png"/><Relationship Id="rId227" Type="http://schemas.openxmlformats.org/officeDocument/2006/relationships/customXml" Target="../ink/ink419.xml"/><Relationship Id="rId248" Type="http://schemas.openxmlformats.org/officeDocument/2006/relationships/image" Target="../media/image443.png"/><Relationship Id="rId12" Type="http://schemas.openxmlformats.org/officeDocument/2006/relationships/image" Target="../media/image1720.png"/><Relationship Id="rId33" Type="http://schemas.openxmlformats.org/officeDocument/2006/relationships/customXml" Target="../ink/ink322.xml"/><Relationship Id="rId108" Type="http://schemas.openxmlformats.org/officeDocument/2006/relationships/image" Target="../media/image373.png"/><Relationship Id="rId129" Type="http://schemas.openxmlformats.org/officeDocument/2006/relationships/customXml" Target="../ink/ink370.xml"/><Relationship Id="rId54" Type="http://schemas.openxmlformats.org/officeDocument/2006/relationships/image" Target="../media/image346.png"/><Relationship Id="rId75" Type="http://schemas.openxmlformats.org/officeDocument/2006/relationships/customXml" Target="../ink/ink343.xml"/><Relationship Id="rId96" Type="http://schemas.openxmlformats.org/officeDocument/2006/relationships/image" Target="../media/image367.png"/><Relationship Id="rId140" Type="http://schemas.openxmlformats.org/officeDocument/2006/relationships/image" Target="../media/image389.png"/><Relationship Id="rId161" Type="http://schemas.openxmlformats.org/officeDocument/2006/relationships/customXml" Target="../ink/ink386.xml"/><Relationship Id="rId182" Type="http://schemas.openxmlformats.org/officeDocument/2006/relationships/image" Target="../media/image410.png"/><Relationship Id="rId217" Type="http://schemas.openxmlformats.org/officeDocument/2006/relationships/customXml" Target="../ink/ink414.xml"/><Relationship Id="rId6" Type="http://schemas.openxmlformats.org/officeDocument/2006/relationships/image" Target="../media/image1690.png"/><Relationship Id="rId238" Type="http://schemas.openxmlformats.org/officeDocument/2006/relationships/image" Target="../media/image438.png"/><Relationship Id="rId259" Type="http://schemas.openxmlformats.org/officeDocument/2006/relationships/customXml" Target="../ink/ink435.xml"/><Relationship Id="rId23" Type="http://schemas.openxmlformats.org/officeDocument/2006/relationships/customXml" Target="../ink/ink317.xml"/><Relationship Id="rId119" Type="http://schemas.openxmlformats.org/officeDocument/2006/relationships/customXml" Target="../ink/ink365.xml"/><Relationship Id="rId44" Type="http://schemas.openxmlformats.org/officeDocument/2006/relationships/image" Target="../media/image341.png"/><Relationship Id="rId65" Type="http://schemas.openxmlformats.org/officeDocument/2006/relationships/customXml" Target="../ink/ink338.xml"/><Relationship Id="rId86" Type="http://schemas.openxmlformats.org/officeDocument/2006/relationships/image" Target="../media/image362.png"/><Relationship Id="rId130" Type="http://schemas.openxmlformats.org/officeDocument/2006/relationships/image" Target="../media/image384.png"/><Relationship Id="rId151" Type="http://schemas.openxmlformats.org/officeDocument/2006/relationships/customXml" Target="../ink/ink381.xml"/><Relationship Id="rId172" Type="http://schemas.openxmlformats.org/officeDocument/2006/relationships/image" Target="../media/image405.png"/><Relationship Id="rId193" Type="http://schemas.openxmlformats.org/officeDocument/2006/relationships/customXml" Target="../ink/ink402.xml"/><Relationship Id="rId207" Type="http://schemas.openxmlformats.org/officeDocument/2006/relationships/customXml" Target="../ink/ink409.xml"/><Relationship Id="rId228" Type="http://schemas.openxmlformats.org/officeDocument/2006/relationships/image" Target="../media/image433.png"/><Relationship Id="rId249" Type="http://schemas.openxmlformats.org/officeDocument/2006/relationships/customXml" Target="../ink/ink430.xml"/><Relationship Id="rId13" Type="http://schemas.openxmlformats.org/officeDocument/2006/relationships/customXml" Target="../ink/ink312.xml"/><Relationship Id="rId109" Type="http://schemas.openxmlformats.org/officeDocument/2006/relationships/customXml" Target="../ink/ink360.xml"/><Relationship Id="rId260" Type="http://schemas.openxmlformats.org/officeDocument/2006/relationships/image" Target="../media/image449.png"/><Relationship Id="rId34" Type="http://schemas.openxmlformats.org/officeDocument/2006/relationships/image" Target="../media/image336.png"/><Relationship Id="rId55" Type="http://schemas.openxmlformats.org/officeDocument/2006/relationships/customXml" Target="../ink/ink333.xml"/><Relationship Id="rId76" Type="http://schemas.openxmlformats.org/officeDocument/2006/relationships/image" Target="../media/image357.png"/><Relationship Id="rId97" Type="http://schemas.openxmlformats.org/officeDocument/2006/relationships/customXml" Target="../ink/ink354.xml"/><Relationship Id="rId120" Type="http://schemas.openxmlformats.org/officeDocument/2006/relationships/image" Target="../media/image379.png"/><Relationship Id="rId141" Type="http://schemas.openxmlformats.org/officeDocument/2006/relationships/customXml" Target="../ink/ink376.xml"/><Relationship Id="rId7" Type="http://schemas.openxmlformats.org/officeDocument/2006/relationships/customXml" Target="../ink/ink309.xml"/><Relationship Id="rId162" Type="http://schemas.openxmlformats.org/officeDocument/2006/relationships/image" Target="../media/image400.png"/><Relationship Id="rId183" Type="http://schemas.openxmlformats.org/officeDocument/2006/relationships/customXml" Target="../ink/ink397.xml"/><Relationship Id="rId218" Type="http://schemas.openxmlformats.org/officeDocument/2006/relationships/image" Target="../media/image428.png"/><Relationship Id="rId239" Type="http://schemas.openxmlformats.org/officeDocument/2006/relationships/customXml" Target="../ink/ink425.xml"/><Relationship Id="rId250" Type="http://schemas.openxmlformats.org/officeDocument/2006/relationships/image" Target="../media/image444.png"/><Relationship Id="rId24" Type="http://schemas.openxmlformats.org/officeDocument/2006/relationships/image" Target="../media/image331.png"/><Relationship Id="rId45" Type="http://schemas.openxmlformats.org/officeDocument/2006/relationships/customXml" Target="../ink/ink328.xml"/><Relationship Id="rId66" Type="http://schemas.openxmlformats.org/officeDocument/2006/relationships/image" Target="../media/image352.png"/><Relationship Id="rId87" Type="http://schemas.openxmlformats.org/officeDocument/2006/relationships/customXml" Target="../ink/ink349.xml"/><Relationship Id="rId110" Type="http://schemas.openxmlformats.org/officeDocument/2006/relationships/image" Target="../media/image374.png"/><Relationship Id="rId131" Type="http://schemas.openxmlformats.org/officeDocument/2006/relationships/customXml" Target="../ink/ink371.xml"/><Relationship Id="rId152" Type="http://schemas.openxmlformats.org/officeDocument/2006/relationships/image" Target="../media/image395.png"/><Relationship Id="rId173" Type="http://schemas.openxmlformats.org/officeDocument/2006/relationships/customXml" Target="../ink/ink392.xml"/><Relationship Id="rId194" Type="http://schemas.openxmlformats.org/officeDocument/2006/relationships/image" Target="../media/image416.png"/><Relationship Id="rId208" Type="http://schemas.openxmlformats.org/officeDocument/2006/relationships/image" Target="../media/image423.png"/><Relationship Id="rId229" Type="http://schemas.openxmlformats.org/officeDocument/2006/relationships/customXml" Target="../ink/ink420.xml"/><Relationship Id="rId240" Type="http://schemas.openxmlformats.org/officeDocument/2006/relationships/image" Target="../media/image439.png"/><Relationship Id="rId261" Type="http://schemas.openxmlformats.org/officeDocument/2006/relationships/customXml" Target="../ink/ink436.xml"/><Relationship Id="rId14" Type="http://schemas.openxmlformats.org/officeDocument/2006/relationships/image" Target="../media/image1730.png"/><Relationship Id="rId35" Type="http://schemas.openxmlformats.org/officeDocument/2006/relationships/customXml" Target="../ink/ink323.xml"/><Relationship Id="rId56" Type="http://schemas.openxmlformats.org/officeDocument/2006/relationships/image" Target="../media/image347.png"/><Relationship Id="rId77" Type="http://schemas.openxmlformats.org/officeDocument/2006/relationships/customXml" Target="../ink/ink344.xml"/><Relationship Id="rId100" Type="http://schemas.openxmlformats.org/officeDocument/2006/relationships/image" Target="../media/image369.png"/><Relationship Id="rId8" Type="http://schemas.openxmlformats.org/officeDocument/2006/relationships/image" Target="../media/image1700.png"/><Relationship Id="rId98" Type="http://schemas.openxmlformats.org/officeDocument/2006/relationships/image" Target="../media/image368.png"/><Relationship Id="rId121" Type="http://schemas.openxmlformats.org/officeDocument/2006/relationships/customXml" Target="../ink/ink366.xml"/><Relationship Id="rId142" Type="http://schemas.openxmlformats.org/officeDocument/2006/relationships/image" Target="../media/image390.png"/><Relationship Id="rId163" Type="http://schemas.openxmlformats.org/officeDocument/2006/relationships/customXml" Target="../ink/ink387.xml"/><Relationship Id="rId184" Type="http://schemas.openxmlformats.org/officeDocument/2006/relationships/image" Target="../media/image411.png"/><Relationship Id="rId219" Type="http://schemas.openxmlformats.org/officeDocument/2006/relationships/customXml" Target="../ink/ink415.xml"/><Relationship Id="rId230" Type="http://schemas.openxmlformats.org/officeDocument/2006/relationships/image" Target="../media/image434.png"/><Relationship Id="rId251" Type="http://schemas.openxmlformats.org/officeDocument/2006/relationships/customXml" Target="../ink/ink431.xml"/><Relationship Id="rId25" Type="http://schemas.openxmlformats.org/officeDocument/2006/relationships/customXml" Target="../ink/ink318.xml"/><Relationship Id="rId46" Type="http://schemas.openxmlformats.org/officeDocument/2006/relationships/image" Target="../media/image342.png"/><Relationship Id="rId67" Type="http://schemas.openxmlformats.org/officeDocument/2006/relationships/customXml" Target="../ink/ink339.xml"/><Relationship Id="rId88" Type="http://schemas.openxmlformats.org/officeDocument/2006/relationships/image" Target="../media/image363.png"/><Relationship Id="rId111" Type="http://schemas.openxmlformats.org/officeDocument/2006/relationships/customXml" Target="../ink/ink361.xml"/><Relationship Id="rId132" Type="http://schemas.openxmlformats.org/officeDocument/2006/relationships/image" Target="../media/image385.png"/><Relationship Id="rId153" Type="http://schemas.openxmlformats.org/officeDocument/2006/relationships/customXml" Target="../ink/ink382.xml"/><Relationship Id="rId174" Type="http://schemas.openxmlformats.org/officeDocument/2006/relationships/image" Target="../media/image406.png"/><Relationship Id="rId195" Type="http://schemas.openxmlformats.org/officeDocument/2006/relationships/customXml" Target="../ink/ink403.xml"/><Relationship Id="rId209" Type="http://schemas.openxmlformats.org/officeDocument/2006/relationships/customXml" Target="../ink/ink410.xml"/><Relationship Id="rId220" Type="http://schemas.openxmlformats.org/officeDocument/2006/relationships/image" Target="../media/image429.png"/><Relationship Id="rId241" Type="http://schemas.openxmlformats.org/officeDocument/2006/relationships/customXml" Target="../ink/ink426.xml"/><Relationship Id="rId15" Type="http://schemas.openxmlformats.org/officeDocument/2006/relationships/customXml" Target="../ink/ink313.xml"/><Relationship Id="rId36" Type="http://schemas.openxmlformats.org/officeDocument/2006/relationships/image" Target="../media/image337.png"/><Relationship Id="rId57" Type="http://schemas.openxmlformats.org/officeDocument/2006/relationships/customXml" Target="../ink/ink334.xml"/><Relationship Id="rId262" Type="http://schemas.openxmlformats.org/officeDocument/2006/relationships/image" Target="../media/image450.png"/><Relationship Id="rId78" Type="http://schemas.openxmlformats.org/officeDocument/2006/relationships/image" Target="../media/image358.png"/><Relationship Id="rId99" Type="http://schemas.openxmlformats.org/officeDocument/2006/relationships/customXml" Target="../ink/ink355.xml"/><Relationship Id="rId101" Type="http://schemas.openxmlformats.org/officeDocument/2006/relationships/customXml" Target="../ink/ink356.xml"/><Relationship Id="rId122" Type="http://schemas.openxmlformats.org/officeDocument/2006/relationships/image" Target="../media/image380.png"/><Relationship Id="rId143" Type="http://schemas.openxmlformats.org/officeDocument/2006/relationships/customXml" Target="../ink/ink377.xml"/><Relationship Id="rId164" Type="http://schemas.openxmlformats.org/officeDocument/2006/relationships/image" Target="../media/image401.png"/><Relationship Id="rId185" Type="http://schemas.openxmlformats.org/officeDocument/2006/relationships/customXml" Target="../ink/ink398.xml"/><Relationship Id="rId9" Type="http://schemas.openxmlformats.org/officeDocument/2006/relationships/customXml" Target="../ink/ink310.xml"/><Relationship Id="rId210" Type="http://schemas.openxmlformats.org/officeDocument/2006/relationships/image" Target="../media/image424.png"/><Relationship Id="rId26" Type="http://schemas.openxmlformats.org/officeDocument/2006/relationships/image" Target="../media/image332.png"/><Relationship Id="rId231" Type="http://schemas.openxmlformats.org/officeDocument/2006/relationships/customXml" Target="../ink/ink421.xml"/><Relationship Id="rId252" Type="http://schemas.openxmlformats.org/officeDocument/2006/relationships/image" Target="../media/image445.png"/><Relationship Id="rId47" Type="http://schemas.openxmlformats.org/officeDocument/2006/relationships/customXml" Target="../ink/ink329.xml"/><Relationship Id="rId68" Type="http://schemas.openxmlformats.org/officeDocument/2006/relationships/image" Target="../media/image353.png"/><Relationship Id="rId89" Type="http://schemas.openxmlformats.org/officeDocument/2006/relationships/customXml" Target="../ink/ink350.xml"/><Relationship Id="rId112" Type="http://schemas.openxmlformats.org/officeDocument/2006/relationships/image" Target="../media/image375.png"/><Relationship Id="rId133" Type="http://schemas.openxmlformats.org/officeDocument/2006/relationships/customXml" Target="../ink/ink372.xml"/><Relationship Id="rId154" Type="http://schemas.openxmlformats.org/officeDocument/2006/relationships/image" Target="../media/image396.png"/><Relationship Id="rId175" Type="http://schemas.openxmlformats.org/officeDocument/2006/relationships/customXml" Target="../ink/ink393.xml"/><Relationship Id="rId196" Type="http://schemas.openxmlformats.org/officeDocument/2006/relationships/image" Target="../media/image417.png"/><Relationship Id="rId200" Type="http://schemas.openxmlformats.org/officeDocument/2006/relationships/image" Target="../media/image419.png"/><Relationship Id="rId16" Type="http://schemas.openxmlformats.org/officeDocument/2006/relationships/image" Target="../media/image327.png"/><Relationship Id="rId221" Type="http://schemas.openxmlformats.org/officeDocument/2006/relationships/customXml" Target="../ink/ink416.xml"/><Relationship Id="rId242" Type="http://schemas.openxmlformats.org/officeDocument/2006/relationships/image" Target="../media/image440.png"/><Relationship Id="rId263" Type="http://schemas.openxmlformats.org/officeDocument/2006/relationships/customXml" Target="../ink/ink437.xml"/><Relationship Id="rId37" Type="http://schemas.openxmlformats.org/officeDocument/2006/relationships/customXml" Target="../ink/ink324.xml"/><Relationship Id="rId58" Type="http://schemas.openxmlformats.org/officeDocument/2006/relationships/image" Target="../media/image348.png"/><Relationship Id="rId79" Type="http://schemas.openxmlformats.org/officeDocument/2006/relationships/customXml" Target="../ink/ink345.xml"/><Relationship Id="rId102" Type="http://schemas.openxmlformats.org/officeDocument/2006/relationships/image" Target="../media/image370.png"/><Relationship Id="rId123" Type="http://schemas.openxmlformats.org/officeDocument/2006/relationships/customXml" Target="../ink/ink367.xml"/><Relationship Id="rId144" Type="http://schemas.openxmlformats.org/officeDocument/2006/relationships/image" Target="../media/image391.png"/><Relationship Id="rId90" Type="http://schemas.openxmlformats.org/officeDocument/2006/relationships/image" Target="../media/image364.png"/><Relationship Id="rId165" Type="http://schemas.openxmlformats.org/officeDocument/2006/relationships/customXml" Target="../ink/ink388.xml"/><Relationship Id="rId186" Type="http://schemas.openxmlformats.org/officeDocument/2006/relationships/image" Target="../media/image412.png"/><Relationship Id="rId211" Type="http://schemas.openxmlformats.org/officeDocument/2006/relationships/customXml" Target="../ink/ink411.xml"/><Relationship Id="rId232" Type="http://schemas.openxmlformats.org/officeDocument/2006/relationships/image" Target="../media/image435.png"/><Relationship Id="rId253" Type="http://schemas.openxmlformats.org/officeDocument/2006/relationships/customXml" Target="../ink/ink432.xml"/><Relationship Id="rId27" Type="http://schemas.openxmlformats.org/officeDocument/2006/relationships/customXml" Target="../ink/ink319.xml"/><Relationship Id="rId48" Type="http://schemas.openxmlformats.org/officeDocument/2006/relationships/image" Target="../media/image343.png"/><Relationship Id="rId69" Type="http://schemas.openxmlformats.org/officeDocument/2006/relationships/customXml" Target="../ink/ink340.xml"/><Relationship Id="rId113" Type="http://schemas.openxmlformats.org/officeDocument/2006/relationships/customXml" Target="../ink/ink362.xml"/><Relationship Id="rId134" Type="http://schemas.openxmlformats.org/officeDocument/2006/relationships/image" Target="../media/image386.png"/><Relationship Id="rId80" Type="http://schemas.openxmlformats.org/officeDocument/2006/relationships/image" Target="../media/image359.png"/><Relationship Id="rId155" Type="http://schemas.openxmlformats.org/officeDocument/2006/relationships/customXml" Target="../ink/ink383.xml"/><Relationship Id="rId176" Type="http://schemas.openxmlformats.org/officeDocument/2006/relationships/image" Target="../media/image407.png"/><Relationship Id="rId197" Type="http://schemas.openxmlformats.org/officeDocument/2006/relationships/customXml" Target="../ink/ink404.xml"/><Relationship Id="rId201" Type="http://schemas.openxmlformats.org/officeDocument/2006/relationships/customXml" Target="../ink/ink406.xml"/><Relationship Id="rId222" Type="http://schemas.openxmlformats.org/officeDocument/2006/relationships/image" Target="../media/image430.png"/><Relationship Id="rId243" Type="http://schemas.openxmlformats.org/officeDocument/2006/relationships/customXml" Target="../ink/ink427.xml"/><Relationship Id="rId264" Type="http://schemas.openxmlformats.org/officeDocument/2006/relationships/image" Target="../media/image451.png"/><Relationship Id="rId17" Type="http://schemas.openxmlformats.org/officeDocument/2006/relationships/customXml" Target="../ink/ink314.xml"/><Relationship Id="rId38" Type="http://schemas.openxmlformats.org/officeDocument/2006/relationships/image" Target="../media/image338.png"/><Relationship Id="rId59" Type="http://schemas.openxmlformats.org/officeDocument/2006/relationships/customXml" Target="../ink/ink335.xml"/><Relationship Id="rId103" Type="http://schemas.openxmlformats.org/officeDocument/2006/relationships/customXml" Target="../ink/ink357.xml"/><Relationship Id="rId124" Type="http://schemas.openxmlformats.org/officeDocument/2006/relationships/image" Target="../media/image381.png"/><Relationship Id="rId70" Type="http://schemas.openxmlformats.org/officeDocument/2006/relationships/image" Target="../media/image354.png"/><Relationship Id="rId91" Type="http://schemas.openxmlformats.org/officeDocument/2006/relationships/customXml" Target="../ink/ink351.xml"/><Relationship Id="rId145" Type="http://schemas.openxmlformats.org/officeDocument/2006/relationships/customXml" Target="../ink/ink378.xml"/><Relationship Id="rId166" Type="http://schemas.openxmlformats.org/officeDocument/2006/relationships/image" Target="../media/image402.png"/><Relationship Id="rId187" Type="http://schemas.openxmlformats.org/officeDocument/2006/relationships/customXml" Target="../ink/ink39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25.png"/><Relationship Id="rId233" Type="http://schemas.openxmlformats.org/officeDocument/2006/relationships/customXml" Target="../ink/ink422.xml"/><Relationship Id="rId254" Type="http://schemas.openxmlformats.org/officeDocument/2006/relationships/image" Target="../media/image446.png"/><Relationship Id="rId28" Type="http://schemas.openxmlformats.org/officeDocument/2006/relationships/image" Target="../media/image333.png"/><Relationship Id="rId49" Type="http://schemas.openxmlformats.org/officeDocument/2006/relationships/customXml" Target="../ink/ink330.xml"/><Relationship Id="rId114" Type="http://schemas.openxmlformats.org/officeDocument/2006/relationships/image" Target="../media/image376.png"/><Relationship Id="rId60" Type="http://schemas.openxmlformats.org/officeDocument/2006/relationships/image" Target="../media/image349.png"/><Relationship Id="rId81" Type="http://schemas.openxmlformats.org/officeDocument/2006/relationships/customXml" Target="../ink/ink346.xml"/><Relationship Id="rId135" Type="http://schemas.openxmlformats.org/officeDocument/2006/relationships/customXml" Target="../ink/ink373.xml"/><Relationship Id="rId156" Type="http://schemas.openxmlformats.org/officeDocument/2006/relationships/image" Target="../media/image397.png"/><Relationship Id="rId177" Type="http://schemas.openxmlformats.org/officeDocument/2006/relationships/customXml" Target="../ink/ink394.xml"/><Relationship Id="rId198" Type="http://schemas.openxmlformats.org/officeDocument/2006/relationships/image" Target="../media/image418.png"/><Relationship Id="rId202" Type="http://schemas.openxmlformats.org/officeDocument/2006/relationships/image" Target="../media/image420.png"/><Relationship Id="rId223" Type="http://schemas.openxmlformats.org/officeDocument/2006/relationships/customXml" Target="../ink/ink417.xml"/><Relationship Id="rId244" Type="http://schemas.openxmlformats.org/officeDocument/2006/relationships/image" Target="../media/image441.png"/><Relationship Id="rId18" Type="http://schemas.openxmlformats.org/officeDocument/2006/relationships/image" Target="../media/image328.png"/><Relationship Id="rId39" Type="http://schemas.openxmlformats.org/officeDocument/2006/relationships/customXml" Target="../ink/ink325.xml"/><Relationship Id="rId50" Type="http://schemas.openxmlformats.org/officeDocument/2006/relationships/image" Target="../media/image344.png"/><Relationship Id="rId104" Type="http://schemas.openxmlformats.org/officeDocument/2006/relationships/image" Target="../media/image371.png"/><Relationship Id="rId125" Type="http://schemas.openxmlformats.org/officeDocument/2006/relationships/customXml" Target="../ink/ink368.xml"/><Relationship Id="rId146" Type="http://schemas.openxmlformats.org/officeDocument/2006/relationships/image" Target="../media/image392.png"/><Relationship Id="rId167" Type="http://schemas.openxmlformats.org/officeDocument/2006/relationships/customXml" Target="../ink/ink389.xml"/><Relationship Id="rId188" Type="http://schemas.openxmlformats.org/officeDocument/2006/relationships/image" Target="../media/image413.png"/><Relationship Id="rId71" Type="http://schemas.openxmlformats.org/officeDocument/2006/relationships/customXml" Target="../ink/ink341.xml"/><Relationship Id="rId92" Type="http://schemas.openxmlformats.org/officeDocument/2006/relationships/image" Target="../media/image365.png"/><Relationship Id="rId213" Type="http://schemas.openxmlformats.org/officeDocument/2006/relationships/customXml" Target="../ink/ink412.xml"/><Relationship Id="rId234" Type="http://schemas.openxmlformats.org/officeDocument/2006/relationships/image" Target="../media/image436.png"/><Relationship Id="rId2" Type="http://schemas.openxmlformats.org/officeDocument/2006/relationships/image" Target="../media/image324.png"/><Relationship Id="rId29" Type="http://schemas.openxmlformats.org/officeDocument/2006/relationships/customXml" Target="../ink/ink320.xml"/><Relationship Id="rId255" Type="http://schemas.openxmlformats.org/officeDocument/2006/relationships/customXml" Target="../ink/ink433.xml"/><Relationship Id="rId40" Type="http://schemas.openxmlformats.org/officeDocument/2006/relationships/image" Target="../media/image339.png"/><Relationship Id="rId115" Type="http://schemas.openxmlformats.org/officeDocument/2006/relationships/customXml" Target="../ink/ink363.xml"/><Relationship Id="rId136" Type="http://schemas.openxmlformats.org/officeDocument/2006/relationships/image" Target="../media/image387.png"/><Relationship Id="rId157" Type="http://schemas.openxmlformats.org/officeDocument/2006/relationships/customXml" Target="../ink/ink384.xml"/><Relationship Id="rId178" Type="http://schemas.openxmlformats.org/officeDocument/2006/relationships/image" Target="../media/image408.png"/><Relationship Id="rId61" Type="http://schemas.openxmlformats.org/officeDocument/2006/relationships/customXml" Target="../ink/ink336.xml"/><Relationship Id="rId82" Type="http://schemas.openxmlformats.org/officeDocument/2006/relationships/image" Target="../media/image360.png"/><Relationship Id="rId199" Type="http://schemas.openxmlformats.org/officeDocument/2006/relationships/customXml" Target="../ink/ink405.xml"/><Relationship Id="rId203" Type="http://schemas.openxmlformats.org/officeDocument/2006/relationships/customXml" Target="../ink/ink407.xml"/><Relationship Id="rId19" Type="http://schemas.openxmlformats.org/officeDocument/2006/relationships/customXml" Target="../ink/ink315.xml"/><Relationship Id="rId224" Type="http://schemas.openxmlformats.org/officeDocument/2006/relationships/image" Target="../media/image431.png"/><Relationship Id="rId245" Type="http://schemas.openxmlformats.org/officeDocument/2006/relationships/customXml" Target="../ink/ink428.xml"/><Relationship Id="rId30" Type="http://schemas.openxmlformats.org/officeDocument/2006/relationships/image" Target="../media/image334.png"/><Relationship Id="rId105" Type="http://schemas.openxmlformats.org/officeDocument/2006/relationships/customXml" Target="../ink/ink358.xml"/><Relationship Id="rId126" Type="http://schemas.openxmlformats.org/officeDocument/2006/relationships/image" Target="../media/image382.png"/><Relationship Id="rId147" Type="http://schemas.openxmlformats.org/officeDocument/2006/relationships/customXml" Target="../ink/ink379.xml"/><Relationship Id="rId168" Type="http://schemas.openxmlformats.org/officeDocument/2006/relationships/image" Target="../media/image403.png"/><Relationship Id="rId51" Type="http://schemas.openxmlformats.org/officeDocument/2006/relationships/customXml" Target="../ink/ink331.xml"/><Relationship Id="rId72" Type="http://schemas.openxmlformats.org/officeDocument/2006/relationships/image" Target="../media/image355.png"/><Relationship Id="rId93" Type="http://schemas.openxmlformats.org/officeDocument/2006/relationships/customXml" Target="../ink/ink352.xml"/><Relationship Id="rId189" Type="http://schemas.openxmlformats.org/officeDocument/2006/relationships/customXml" Target="../ink/ink400.xml"/><Relationship Id="rId3" Type="http://schemas.openxmlformats.org/officeDocument/2006/relationships/image" Target="../media/image325.png"/><Relationship Id="rId214" Type="http://schemas.openxmlformats.org/officeDocument/2006/relationships/image" Target="../media/image426.png"/><Relationship Id="rId235" Type="http://schemas.openxmlformats.org/officeDocument/2006/relationships/customXml" Target="../ink/ink423.xml"/><Relationship Id="rId256" Type="http://schemas.openxmlformats.org/officeDocument/2006/relationships/image" Target="../media/image447.png"/><Relationship Id="rId116" Type="http://schemas.openxmlformats.org/officeDocument/2006/relationships/image" Target="../media/image377.png"/><Relationship Id="rId137" Type="http://schemas.openxmlformats.org/officeDocument/2006/relationships/customXml" Target="../ink/ink374.xml"/><Relationship Id="rId158" Type="http://schemas.openxmlformats.org/officeDocument/2006/relationships/image" Target="../media/image398.png"/><Relationship Id="rId20" Type="http://schemas.openxmlformats.org/officeDocument/2006/relationships/image" Target="../media/image329.png"/><Relationship Id="rId41" Type="http://schemas.openxmlformats.org/officeDocument/2006/relationships/customXml" Target="../ink/ink326.xml"/><Relationship Id="rId62" Type="http://schemas.openxmlformats.org/officeDocument/2006/relationships/image" Target="../media/image350.png"/><Relationship Id="rId83" Type="http://schemas.openxmlformats.org/officeDocument/2006/relationships/customXml" Target="../ink/ink347.xml"/><Relationship Id="rId179" Type="http://schemas.openxmlformats.org/officeDocument/2006/relationships/customXml" Target="../ink/ink395.xml"/><Relationship Id="rId190" Type="http://schemas.openxmlformats.org/officeDocument/2006/relationships/image" Target="../media/image414.png"/><Relationship Id="rId204" Type="http://schemas.openxmlformats.org/officeDocument/2006/relationships/image" Target="../media/image421.png"/><Relationship Id="rId225" Type="http://schemas.openxmlformats.org/officeDocument/2006/relationships/customXml" Target="../ink/ink418.xml"/><Relationship Id="rId246" Type="http://schemas.openxmlformats.org/officeDocument/2006/relationships/image" Target="../media/image442.png"/><Relationship Id="rId106" Type="http://schemas.openxmlformats.org/officeDocument/2006/relationships/image" Target="../media/image372.png"/><Relationship Id="rId127" Type="http://schemas.openxmlformats.org/officeDocument/2006/relationships/customXml" Target="../ink/ink369.xml"/><Relationship Id="rId10" Type="http://schemas.openxmlformats.org/officeDocument/2006/relationships/image" Target="../media/image1710.png"/><Relationship Id="rId31" Type="http://schemas.openxmlformats.org/officeDocument/2006/relationships/customXml" Target="../ink/ink321.xml"/><Relationship Id="rId52" Type="http://schemas.openxmlformats.org/officeDocument/2006/relationships/image" Target="../media/image345.png"/><Relationship Id="rId73" Type="http://schemas.openxmlformats.org/officeDocument/2006/relationships/customXml" Target="../ink/ink342.xml"/><Relationship Id="rId94" Type="http://schemas.openxmlformats.org/officeDocument/2006/relationships/image" Target="../media/image366.png"/><Relationship Id="rId148" Type="http://schemas.openxmlformats.org/officeDocument/2006/relationships/image" Target="../media/image393.png"/><Relationship Id="rId169" Type="http://schemas.openxmlformats.org/officeDocument/2006/relationships/customXml" Target="../ink/ink390.xml"/><Relationship Id="rId4" Type="http://schemas.openxmlformats.org/officeDocument/2006/relationships/image" Target="../media/image326.png"/><Relationship Id="rId180" Type="http://schemas.openxmlformats.org/officeDocument/2006/relationships/image" Target="../media/image409.png"/><Relationship Id="rId215" Type="http://schemas.openxmlformats.org/officeDocument/2006/relationships/customXml" Target="../ink/ink413.xml"/><Relationship Id="rId236" Type="http://schemas.openxmlformats.org/officeDocument/2006/relationships/image" Target="../media/image437.png"/><Relationship Id="rId257" Type="http://schemas.openxmlformats.org/officeDocument/2006/relationships/customXml" Target="../ink/ink434.xml"/><Relationship Id="rId42" Type="http://schemas.openxmlformats.org/officeDocument/2006/relationships/image" Target="../media/image340.png"/><Relationship Id="rId84" Type="http://schemas.openxmlformats.org/officeDocument/2006/relationships/image" Target="../media/image361.png"/><Relationship Id="rId138" Type="http://schemas.openxmlformats.org/officeDocument/2006/relationships/image" Target="../media/image388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8.png"/><Relationship Id="rId21" Type="http://schemas.openxmlformats.org/officeDocument/2006/relationships/image" Target="../media/image1840.png"/><Relationship Id="rId42" Type="http://schemas.openxmlformats.org/officeDocument/2006/relationships/customXml" Target="../ink/ink457.xml"/><Relationship Id="rId63" Type="http://schemas.openxmlformats.org/officeDocument/2006/relationships/image" Target="../media/image2050.png"/><Relationship Id="rId84" Type="http://schemas.openxmlformats.org/officeDocument/2006/relationships/customXml" Target="../ink/ink478.xml"/><Relationship Id="rId138" Type="http://schemas.openxmlformats.org/officeDocument/2006/relationships/customXml" Target="../ink/ink505.xml"/><Relationship Id="rId107" Type="http://schemas.openxmlformats.org/officeDocument/2006/relationships/image" Target="../media/image473.png"/><Relationship Id="rId11" Type="http://schemas.openxmlformats.org/officeDocument/2006/relationships/image" Target="../media/image1790.png"/><Relationship Id="rId32" Type="http://schemas.openxmlformats.org/officeDocument/2006/relationships/customXml" Target="../ink/ink452.xml"/><Relationship Id="rId53" Type="http://schemas.openxmlformats.org/officeDocument/2006/relationships/image" Target="../media/image2000.png"/><Relationship Id="rId74" Type="http://schemas.openxmlformats.org/officeDocument/2006/relationships/customXml" Target="../ink/ink473.xml"/><Relationship Id="rId128" Type="http://schemas.openxmlformats.org/officeDocument/2006/relationships/customXml" Target="../ink/ink500.xml"/><Relationship Id="rId5" Type="http://schemas.openxmlformats.org/officeDocument/2006/relationships/image" Target="../media/image1760.png"/><Relationship Id="rId90" Type="http://schemas.openxmlformats.org/officeDocument/2006/relationships/customXml" Target="../ink/ink481.xml"/><Relationship Id="rId95" Type="http://schemas.openxmlformats.org/officeDocument/2006/relationships/image" Target="../media/image467.png"/><Relationship Id="rId22" Type="http://schemas.openxmlformats.org/officeDocument/2006/relationships/customXml" Target="../ink/ink447.xml"/><Relationship Id="rId27" Type="http://schemas.openxmlformats.org/officeDocument/2006/relationships/image" Target="../media/image1870.png"/><Relationship Id="rId43" Type="http://schemas.openxmlformats.org/officeDocument/2006/relationships/image" Target="../media/image1950.png"/><Relationship Id="rId48" Type="http://schemas.openxmlformats.org/officeDocument/2006/relationships/customXml" Target="../ink/ink460.xml"/><Relationship Id="rId64" Type="http://schemas.openxmlformats.org/officeDocument/2006/relationships/customXml" Target="../ink/ink468.xml"/><Relationship Id="rId69" Type="http://schemas.openxmlformats.org/officeDocument/2006/relationships/image" Target="../media/image454.png"/><Relationship Id="rId113" Type="http://schemas.openxmlformats.org/officeDocument/2006/relationships/image" Target="../media/image476.png"/><Relationship Id="rId118" Type="http://schemas.openxmlformats.org/officeDocument/2006/relationships/customXml" Target="../ink/ink495.xml"/><Relationship Id="rId134" Type="http://schemas.openxmlformats.org/officeDocument/2006/relationships/customXml" Target="../ink/ink503.xml"/><Relationship Id="rId139" Type="http://schemas.openxmlformats.org/officeDocument/2006/relationships/image" Target="../media/image489.png"/><Relationship Id="rId80" Type="http://schemas.openxmlformats.org/officeDocument/2006/relationships/customXml" Target="../ink/ink476.xml"/><Relationship Id="rId85" Type="http://schemas.openxmlformats.org/officeDocument/2006/relationships/image" Target="../media/image462.png"/><Relationship Id="rId12" Type="http://schemas.openxmlformats.org/officeDocument/2006/relationships/customXml" Target="../ink/ink442.xml"/><Relationship Id="rId17" Type="http://schemas.openxmlformats.org/officeDocument/2006/relationships/image" Target="../media/image1820.png"/><Relationship Id="rId33" Type="http://schemas.openxmlformats.org/officeDocument/2006/relationships/image" Target="../media/image1900.png"/><Relationship Id="rId38" Type="http://schemas.openxmlformats.org/officeDocument/2006/relationships/customXml" Target="../ink/ink455.xml"/><Relationship Id="rId59" Type="http://schemas.openxmlformats.org/officeDocument/2006/relationships/image" Target="../media/image2030.png"/><Relationship Id="rId103" Type="http://schemas.openxmlformats.org/officeDocument/2006/relationships/image" Target="../media/image471.png"/><Relationship Id="rId108" Type="http://schemas.openxmlformats.org/officeDocument/2006/relationships/customXml" Target="../ink/ink490.xml"/><Relationship Id="rId124" Type="http://schemas.openxmlformats.org/officeDocument/2006/relationships/customXml" Target="../ink/ink498.xml"/><Relationship Id="rId129" Type="http://schemas.openxmlformats.org/officeDocument/2006/relationships/image" Target="../media/image484.png"/><Relationship Id="rId54" Type="http://schemas.openxmlformats.org/officeDocument/2006/relationships/customXml" Target="../ink/ink463.xml"/><Relationship Id="rId70" Type="http://schemas.openxmlformats.org/officeDocument/2006/relationships/customXml" Target="../ink/ink471.xml"/><Relationship Id="rId75" Type="http://schemas.openxmlformats.org/officeDocument/2006/relationships/image" Target="../media/image457.png"/><Relationship Id="rId91" Type="http://schemas.openxmlformats.org/officeDocument/2006/relationships/image" Target="../media/image465.png"/><Relationship Id="rId96" Type="http://schemas.openxmlformats.org/officeDocument/2006/relationships/customXml" Target="../ink/ink484.xml"/><Relationship Id="rId140" Type="http://schemas.openxmlformats.org/officeDocument/2006/relationships/customXml" Target="../ink/ink506.xml"/><Relationship Id="rId145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9.xml"/><Relationship Id="rId23" Type="http://schemas.openxmlformats.org/officeDocument/2006/relationships/image" Target="../media/image1850.png"/><Relationship Id="rId28" Type="http://schemas.openxmlformats.org/officeDocument/2006/relationships/customXml" Target="../ink/ink450.xml"/><Relationship Id="rId49" Type="http://schemas.openxmlformats.org/officeDocument/2006/relationships/image" Target="../media/image1980.png"/><Relationship Id="rId114" Type="http://schemas.openxmlformats.org/officeDocument/2006/relationships/customXml" Target="../ink/ink493.xml"/><Relationship Id="rId119" Type="http://schemas.openxmlformats.org/officeDocument/2006/relationships/image" Target="../media/image479.png"/><Relationship Id="rId44" Type="http://schemas.openxmlformats.org/officeDocument/2006/relationships/customXml" Target="../ink/ink458.xml"/><Relationship Id="rId60" Type="http://schemas.openxmlformats.org/officeDocument/2006/relationships/customXml" Target="../ink/ink466.xml"/><Relationship Id="rId65" Type="http://schemas.openxmlformats.org/officeDocument/2006/relationships/image" Target="../media/image2060.png"/><Relationship Id="rId81" Type="http://schemas.openxmlformats.org/officeDocument/2006/relationships/image" Target="../media/image460.png"/><Relationship Id="rId86" Type="http://schemas.openxmlformats.org/officeDocument/2006/relationships/customXml" Target="../ink/ink479.xml"/><Relationship Id="rId130" Type="http://schemas.openxmlformats.org/officeDocument/2006/relationships/customXml" Target="../ink/ink501.xml"/><Relationship Id="rId135" Type="http://schemas.openxmlformats.org/officeDocument/2006/relationships/image" Target="../media/image487.png"/><Relationship Id="rId13" Type="http://schemas.openxmlformats.org/officeDocument/2006/relationships/image" Target="../media/image1800.png"/><Relationship Id="rId18" Type="http://schemas.openxmlformats.org/officeDocument/2006/relationships/customXml" Target="../ink/ink445.xml"/><Relationship Id="rId39" Type="http://schemas.openxmlformats.org/officeDocument/2006/relationships/image" Target="../media/image1930.png"/><Relationship Id="rId109" Type="http://schemas.openxmlformats.org/officeDocument/2006/relationships/image" Target="../media/image474.png"/><Relationship Id="rId34" Type="http://schemas.openxmlformats.org/officeDocument/2006/relationships/customXml" Target="../ink/ink453.xml"/><Relationship Id="rId50" Type="http://schemas.openxmlformats.org/officeDocument/2006/relationships/customXml" Target="../ink/ink461.xml"/><Relationship Id="rId55" Type="http://schemas.openxmlformats.org/officeDocument/2006/relationships/image" Target="../media/image2010.png"/><Relationship Id="rId76" Type="http://schemas.openxmlformats.org/officeDocument/2006/relationships/customXml" Target="../ink/ink474.xml"/><Relationship Id="rId97" Type="http://schemas.openxmlformats.org/officeDocument/2006/relationships/image" Target="../media/image468.png"/><Relationship Id="rId104" Type="http://schemas.openxmlformats.org/officeDocument/2006/relationships/customXml" Target="../ink/ink488.xml"/><Relationship Id="rId120" Type="http://schemas.openxmlformats.org/officeDocument/2006/relationships/customXml" Target="../ink/ink496.xml"/><Relationship Id="rId125" Type="http://schemas.openxmlformats.org/officeDocument/2006/relationships/image" Target="../media/image482.png"/><Relationship Id="rId141" Type="http://schemas.openxmlformats.org/officeDocument/2006/relationships/image" Target="../media/image490.png"/><Relationship Id="rId146" Type="http://schemas.openxmlformats.org/officeDocument/2006/relationships/customXml" Target="../ink/ink509.xml"/><Relationship Id="rId7" Type="http://schemas.openxmlformats.org/officeDocument/2006/relationships/image" Target="../media/image1770.png"/><Relationship Id="rId71" Type="http://schemas.openxmlformats.org/officeDocument/2006/relationships/image" Target="../media/image455.png"/><Relationship Id="rId92" Type="http://schemas.openxmlformats.org/officeDocument/2006/relationships/customXml" Target="../ink/ink482.xml"/><Relationship Id="rId2" Type="http://schemas.openxmlformats.org/officeDocument/2006/relationships/image" Target="../media/image452.png"/><Relationship Id="rId29" Type="http://schemas.openxmlformats.org/officeDocument/2006/relationships/image" Target="../media/image1880.png"/><Relationship Id="rId24" Type="http://schemas.openxmlformats.org/officeDocument/2006/relationships/customXml" Target="../ink/ink448.xml"/><Relationship Id="rId40" Type="http://schemas.openxmlformats.org/officeDocument/2006/relationships/customXml" Target="../ink/ink456.xml"/><Relationship Id="rId45" Type="http://schemas.openxmlformats.org/officeDocument/2006/relationships/image" Target="../media/image1960.png"/><Relationship Id="rId66" Type="http://schemas.openxmlformats.org/officeDocument/2006/relationships/customXml" Target="../ink/ink469.xml"/><Relationship Id="rId87" Type="http://schemas.openxmlformats.org/officeDocument/2006/relationships/image" Target="../media/image463.png"/><Relationship Id="rId110" Type="http://schemas.openxmlformats.org/officeDocument/2006/relationships/customXml" Target="../ink/ink491.xml"/><Relationship Id="rId115" Type="http://schemas.openxmlformats.org/officeDocument/2006/relationships/image" Target="../media/image477.png"/><Relationship Id="rId131" Type="http://schemas.openxmlformats.org/officeDocument/2006/relationships/image" Target="../media/image485.png"/><Relationship Id="rId136" Type="http://schemas.openxmlformats.org/officeDocument/2006/relationships/customXml" Target="../ink/ink504.xml"/><Relationship Id="rId61" Type="http://schemas.openxmlformats.org/officeDocument/2006/relationships/image" Target="../media/image2040.png"/><Relationship Id="rId82" Type="http://schemas.openxmlformats.org/officeDocument/2006/relationships/customXml" Target="../ink/ink477.xml"/><Relationship Id="rId19" Type="http://schemas.openxmlformats.org/officeDocument/2006/relationships/image" Target="../media/image1830.png"/><Relationship Id="rId14" Type="http://schemas.openxmlformats.org/officeDocument/2006/relationships/customXml" Target="../ink/ink443.xml"/><Relationship Id="rId30" Type="http://schemas.openxmlformats.org/officeDocument/2006/relationships/customXml" Target="../ink/ink451.xml"/><Relationship Id="rId35" Type="http://schemas.openxmlformats.org/officeDocument/2006/relationships/image" Target="../media/image1910.png"/><Relationship Id="rId56" Type="http://schemas.openxmlformats.org/officeDocument/2006/relationships/customXml" Target="../ink/ink464.xml"/><Relationship Id="rId77" Type="http://schemas.openxmlformats.org/officeDocument/2006/relationships/image" Target="../media/image458.png"/><Relationship Id="rId100" Type="http://schemas.openxmlformats.org/officeDocument/2006/relationships/customXml" Target="../ink/ink486.xml"/><Relationship Id="rId105" Type="http://schemas.openxmlformats.org/officeDocument/2006/relationships/image" Target="../media/image472.png"/><Relationship Id="rId126" Type="http://schemas.openxmlformats.org/officeDocument/2006/relationships/customXml" Target="../ink/ink499.xml"/><Relationship Id="rId147" Type="http://schemas.openxmlformats.org/officeDocument/2006/relationships/image" Target="../media/image493.png"/><Relationship Id="rId8" Type="http://schemas.openxmlformats.org/officeDocument/2006/relationships/customXml" Target="../ink/ink440.xml"/><Relationship Id="rId51" Type="http://schemas.openxmlformats.org/officeDocument/2006/relationships/image" Target="../media/image1990.png"/><Relationship Id="rId72" Type="http://schemas.openxmlformats.org/officeDocument/2006/relationships/customXml" Target="../ink/ink472.xml"/><Relationship Id="rId93" Type="http://schemas.openxmlformats.org/officeDocument/2006/relationships/image" Target="../media/image466.png"/><Relationship Id="rId98" Type="http://schemas.openxmlformats.org/officeDocument/2006/relationships/customXml" Target="../ink/ink485.xml"/><Relationship Id="rId121" Type="http://schemas.openxmlformats.org/officeDocument/2006/relationships/image" Target="../media/image480.png"/><Relationship Id="rId142" Type="http://schemas.openxmlformats.org/officeDocument/2006/relationships/customXml" Target="../ink/ink507.xml"/><Relationship Id="rId3" Type="http://schemas.openxmlformats.org/officeDocument/2006/relationships/image" Target="../media/image453.png"/><Relationship Id="rId25" Type="http://schemas.openxmlformats.org/officeDocument/2006/relationships/image" Target="../media/image1860.png"/><Relationship Id="rId46" Type="http://schemas.openxmlformats.org/officeDocument/2006/relationships/customXml" Target="../ink/ink459.xml"/><Relationship Id="rId67" Type="http://schemas.openxmlformats.org/officeDocument/2006/relationships/image" Target="../media/image2070.png"/><Relationship Id="rId116" Type="http://schemas.openxmlformats.org/officeDocument/2006/relationships/customXml" Target="../ink/ink494.xml"/><Relationship Id="rId137" Type="http://schemas.openxmlformats.org/officeDocument/2006/relationships/image" Target="../media/image488.png"/><Relationship Id="rId20" Type="http://schemas.openxmlformats.org/officeDocument/2006/relationships/customXml" Target="../ink/ink446.xml"/><Relationship Id="rId41" Type="http://schemas.openxmlformats.org/officeDocument/2006/relationships/image" Target="../media/image1940.png"/><Relationship Id="rId62" Type="http://schemas.openxmlformats.org/officeDocument/2006/relationships/customXml" Target="../ink/ink467.xml"/><Relationship Id="rId83" Type="http://schemas.openxmlformats.org/officeDocument/2006/relationships/image" Target="../media/image461.png"/><Relationship Id="rId88" Type="http://schemas.openxmlformats.org/officeDocument/2006/relationships/customXml" Target="../ink/ink480.xml"/><Relationship Id="rId111" Type="http://schemas.openxmlformats.org/officeDocument/2006/relationships/image" Target="../media/image475.png"/><Relationship Id="rId132" Type="http://schemas.openxmlformats.org/officeDocument/2006/relationships/customXml" Target="../ink/ink502.xml"/><Relationship Id="rId15" Type="http://schemas.openxmlformats.org/officeDocument/2006/relationships/image" Target="../media/image1810.png"/><Relationship Id="rId36" Type="http://schemas.openxmlformats.org/officeDocument/2006/relationships/customXml" Target="../ink/ink454.xml"/><Relationship Id="rId57" Type="http://schemas.openxmlformats.org/officeDocument/2006/relationships/image" Target="../media/image2020.png"/><Relationship Id="rId106" Type="http://schemas.openxmlformats.org/officeDocument/2006/relationships/customXml" Target="../ink/ink489.xml"/><Relationship Id="rId127" Type="http://schemas.openxmlformats.org/officeDocument/2006/relationships/image" Target="../media/image483.png"/><Relationship Id="rId10" Type="http://schemas.openxmlformats.org/officeDocument/2006/relationships/customXml" Target="../ink/ink441.xml"/><Relationship Id="rId31" Type="http://schemas.openxmlformats.org/officeDocument/2006/relationships/image" Target="../media/image1890.png"/><Relationship Id="rId52" Type="http://schemas.openxmlformats.org/officeDocument/2006/relationships/customXml" Target="../ink/ink462.xml"/><Relationship Id="rId73" Type="http://schemas.openxmlformats.org/officeDocument/2006/relationships/image" Target="../media/image456.png"/><Relationship Id="rId78" Type="http://schemas.openxmlformats.org/officeDocument/2006/relationships/customXml" Target="../ink/ink475.xml"/><Relationship Id="rId94" Type="http://schemas.openxmlformats.org/officeDocument/2006/relationships/customXml" Target="../ink/ink483.xml"/><Relationship Id="rId99" Type="http://schemas.openxmlformats.org/officeDocument/2006/relationships/image" Target="../media/image469.png"/><Relationship Id="rId101" Type="http://schemas.openxmlformats.org/officeDocument/2006/relationships/image" Target="../media/image470.png"/><Relationship Id="rId122" Type="http://schemas.openxmlformats.org/officeDocument/2006/relationships/customXml" Target="../ink/ink497.xml"/><Relationship Id="rId143" Type="http://schemas.openxmlformats.org/officeDocument/2006/relationships/image" Target="../media/image491.png"/><Relationship Id="rId4" Type="http://schemas.openxmlformats.org/officeDocument/2006/relationships/customXml" Target="../ink/ink438.xml"/><Relationship Id="rId9" Type="http://schemas.openxmlformats.org/officeDocument/2006/relationships/image" Target="../media/image1780.png"/><Relationship Id="rId26" Type="http://schemas.openxmlformats.org/officeDocument/2006/relationships/customXml" Target="../ink/ink449.xml"/><Relationship Id="rId47" Type="http://schemas.openxmlformats.org/officeDocument/2006/relationships/image" Target="../media/image1970.png"/><Relationship Id="rId68" Type="http://schemas.openxmlformats.org/officeDocument/2006/relationships/customXml" Target="../ink/ink470.xml"/><Relationship Id="rId89" Type="http://schemas.openxmlformats.org/officeDocument/2006/relationships/image" Target="../media/image464.png"/><Relationship Id="rId112" Type="http://schemas.openxmlformats.org/officeDocument/2006/relationships/customXml" Target="../ink/ink492.xml"/><Relationship Id="rId133" Type="http://schemas.openxmlformats.org/officeDocument/2006/relationships/image" Target="../media/image486.png"/><Relationship Id="rId16" Type="http://schemas.openxmlformats.org/officeDocument/2006/relationships/customXml" Target="../ink/ink444.xml"/><Relationship Id="rId37" Type="http://schemas.openxmlformats.org/officeDocument/2006/relationships/image" Target="../media/image1920.png"/><Relationship Id="rId58" Type="http://schemas.openxmlformats.org/officeDocument/2006/relationships/customXml" Target="../ink/ink465.xml"/><Relationship Id="rId79" Type="http://schemas.openxmlformats.org/officeDocument/2006/relationships/image" Target="../media/image459.png"/><Relationship Id="rId102" Type="http://schemas.openxmlformats.org/officeDocument/2006/relationships/customXml" Target="../ink/ink487.xml"/><Relationship Id="rId123" Type="http://schemas.openxmlformats.org/officeDocument/2006/relationships/image" Target="../media/image481.png"/><Relationship Id="rId144" Type="http://schemas.openxmlformats.org/officeDocument/2006/relationships/customXml" Target="../ink/ink508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10.png"/><Relationship Id="rId117" Type="http://schemas.openxmlformats.org/officeDocument/2006/relationships/customXml" Target="../ink/ink566.xml"/><Relationship Id="rId21" Type="http://schemas.openxmlformats.org/officeDocument/2006/relationships/customXml" Target="../ink/ink518.xml"/><Relationship Id="rId42" Type="http://schemas.openxmlformats.org/officeDocument/2006/relationships/image" Target="../media/image2290.png"/><Relationship Id="rId47" Type="http://schemas.openxmlformats.org/officeDocument/2006/relationships/customXml" Target="../ink/ink531.xml"/><Relationship Id="rId63" Type="http://schemas.openxmlformats.org/officeDocument/2006/relationships/customXml" Target="../ink/ink539.xml"/><Relationship Id="rId68" Type="http://schemas.openxmlformats.org/officeDocument/2006/relationships/image" Target="../media/image500.png"/><Relationship Id="rId84" Type="http://schemas.openxmlformats.org/officeDocument/2006/relationships/image" Target="../media/image508.png"/><Relationship Id="rId89" Type="http://schemas.openxmlformats.org/officeDocument/2006/relationships/customXml" Target="../ink/ink552.xml"/><Relationship Id="rId112" Type="http://schemas.openxmlformats.org/officeDocument/2006/relationships/image" Target="../media/image522.png"/><Relationship Id="rId16" Type="http://schemas.openxmlformats.org/officeDocument/2006/relationships/image" Target="../media/image2160.png"/><Relationship Id="rId107" Type="http://schemas.openxmlformats.org/officeDocument/2006/relationships/customXml" Target="../ink/ink561.xml"/><Relationship Id="rId11" Type="http://schemas.openxmlformats.org/officeDocument/2006/relationships/customXml" Target="../ink/ink513.xml"/><Relationship Id="rId32" Type="http://schemas.openxmlformats.org/officeDocument/2006/relationships/image" Target="../media/image2240.png"/><Relationship Id="rId37" Type="http://schemas.openxmlformats.org/officeDocument/2006/relationships/customXml" Target="../ink/ink526.xml"/><Relationship Id="rId53" Type="http://schemas.openxmlformats.org/officeDocument/2006/relationships/customXml" Target="../ink/ink534.xml"/><Relationship Id="rId58" Type="http://schemas.openxmlformats.org/officeDocument/2006/relationships/image" Target="../media/image2370.png"/><Relationship Id="rId74" Type="http://schemas.openxmlformats.org/officeDocument/2006/relationships/image" Target="../media/image503.png"/><Relationship Id="rId79" Type="http://schemas.openxmlformats.org/officeDocument/2006/relationships/customXml" Target="../ink/ink547.xml"/><Relationship Id="rId102" Type="http://schemas.openxmlformats.org/officeDocument/2006/relationships/image" Target="../media/image517.png"/><Relationship Id="rId123" Type="http://schemas.openxmlformats.org/officeDocument/2006/relationships/customXml" Target="../ink/ink569.xml"/><Relationship Id="rId5" Type="http://schemas.openxmlformats.org/officeDocument/2006/relationships/customXml" Target="../ink/ink510.xml"/><Relationship Id="rId90" Type="http://schemas.openxmlformats.org/officeDocument/2006/relationships/image" Target="../media/image511.png"/><Relationship Id="rId95" Type="http://schemas.openxmlformats.org/officeDocument/2006/relationships/customXml" Target="../ink/ink555.xml"/><Relationship Id="rId22" Type="http://schemas.openxmlformats.org/officeDocument/2006/relationships/image" Target="../media/image2190.png"/><Relationship Id="rId27" Type="http://schemas.openxmlformats.org/officeDocument/2006/relationships/customXml" Target="../ink/ink521.xml"/><Relationship Id="rId43" Type="http://schemas.openxmlformats.org/officeDocument/2006/relationships/customXml" Target="../ink/ink529.xml"/><Relationship Id="rId48" Type="http://schemas.openxmlformats.org/officeDocument/2006/relationships/image" Target="../media/image2320.png"/><Relationship Id="rId64" Type="http://schemas.openxmlformats.org/officeDocument/2006/relationships/image" Target="../media/image498.png"/><Relationship Id="rId69" Type="http://schemas.openxmlformats.org/officeDocument/2006/relationships/customXml" Target="../ink/ink542.xml"/><Relationship Id="rId113" Type="http://schemas.openxmlformats.org/officeDocument/2006/relationships/customXml" Target="../ink/ink564.xml"/><Relationship Id="rId118" Type="http://schemas.openxmlformats.org/officeDocument/2006/relationships/image" Target="../media/image525.png"/><Relationship Id="rId80" Type="http://schemas.openxmlformats.org/officeDocument/2006/relationships/image" Target="../media/image506.png"/><Relationship Id="rId85" Type="http://schemas.openxmlformats.org/officeDocument/2006/relationships/customXml" Target="../ink/ink550.xml"/><Relationship Id="rId12" Type="http://schemas.openxmlformats.org/officeDocument/2006/relationships/image" Target="../media/image2140.png"/><Relationship Id="rId17" Type="http://schemas.openxmlformats.org/officeDocument/2006/relationships/customXml" Target="../ink/ink516.xml"/><Relationship Id="rId33" Type="http://schemas.openxmlformats.org/officeDocument/2006/relationships/customXml" Target="../ink/ink524.xml"/><Relationship Id="rId38" Type="http://schemas.openxmlformats.org/officeDocument/2006/relationships/image" Target="../media/image2270.png"/><Relationship Id="rId59" Type="http://schemas.openxmlformats.org/officeDocument/2006/relationships/customXml" Target="../ink/ink537.xml"/><Relationship Id="rId103" Type="http://schemas.openxmlformats.org/officeDocument/2006/relationships/customXml" Target="../ink/ink559.xml"/><Relationship Id="rId108" Type="http://schemas.openxmlformats.org/officeDocument/2006/relationships/image" Target="../media/image520.png"/><Relationship Id="rId124" Type="http://schemas.openxmlformats.org/officeDocument/2006/relationships/image" Target="../media/image528.png"/><Relationship Id="rId54" Type="http://schemas.openxmlformats.org/officeDocument/2006/relationships/image" Target="../media/image2350.png"/><Relationship Id="rId70" Type="http://schemas.openxmlformats.org/officeDocument/2006/relationships/image" Target="../media/image501.png"/><Relationship Id="rId75" Type="http://schemas.openxmlformats.org/officeDocument/2006/relationships/customXml" Target="../ink/ink545.xml"/><Relationship Id="rId91" Type="http://schemas.openxmlformats.org/officeDocument/2006/relationships/customXml" Target="../ink/ink553.xml"/><Relationship Id="rId96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0.png"/><Relationship Id="rId23" Type="http://schemas.openxmlformats.org/officeDocument/2006/relationships/customXml" Target="../ink/ink519.xml"/><Relationship Id="rId28" Type="http://schemas.openxmlformats.org/officeDocument/2006/relationships/image" Target="../media/image2220.png"/><Relationship Id="rId49" Type="http://schemas.openxmlformats.org/officeDocument/2006/relationships/customXml" Target="../ink/ink532.xml"/><Relationship Id="rId114" Type="http://schemas.openxmlformats.org/officeDocument/2006/relationships/image" Target="../media/image523.png"/><Relationship Id="rId119" Type="http://schemas.openxmlformats.org/officeDocument/2006/relationships/customXml" Target="../ink/ink567.xml"/><Relationship Id="rId44" Type="http://schemas.openxmlformats.org/officeDocument/2006/relationships/image" Target="../media/image2300.png"/><Relationship Id="rId60" Type="http://schemas.openxmlformats.org/officeDocument/2006/relationships/image" Target="../media/image2380.png"/><Relationship Id="rId65" Type="http://schemas.openxmlformats.org/officeDocument/2006/relationships/customXml" Target="../ink/ink540.xml"/><Relationship Id="rId81" Type="http://schemas.openxmlformats.org/officeDocument/2006/relationships/customXml" Target="../ink/ink548.xml"/><Relationship Id="rId86" Type="http://schemas.openxmlformats.org/officeDocument/2006/relationships/image" Target="../media/image509.png"/><Relationship Id="rId13" Type="http://schemas.openxmlformats.org/officeDocument/2006/relationships/customXml" Target="../ink/ink514.xml"/><Relationship Id="rId18" Type="http://schemas.openxmlformats.org/officeDocument/2006/relationships/image" Target="../media/image2170.png"/><Relationship Id="rId39" Type="http://schemas.openxmlformats.org/officeDocument/2006/relationships/customXml" Target="../ink/ink527.xml"/><Relationship Id="rId109" Type="http://schemas.openxmlformats.org/officeDocument/2006/relationships/customXml" Target="../ink/ink562.xml"/><Relationship Id="rId34" Type="http://schemas.openxmlformats.org/officeDocument/2006/relationships/image" Target="../media/image2250.png"/><Relationship Id="rId50" Type="http://schemas.openxmlformats.org/officeDocument/2006/relationships/image" Target="../media/image2330.png"/><Relationship Id="rId55" Type="http://schemas.openxmlformats.org/officeDocument/2006/relationships/customXml" Target="../ink/ink535.xml"/><Relationship Id="rId76" Type="http://schemas.openxmlformats.org/officeDocument/2006/relationships/image" Target="../media/image504.png"/><Relationship Id="rId97" Type="http://schemas.openxmlformats.org/officeDocument/2006/relationships/customXml" Target="../ink/ink556.xml"/><Relationship Id="rId104" Type="http://schemas.openxmlformats.org/officeDocument/2006/relationships/image" Target="../media/image518.png"/><Relationship Id="rId120" Type="http://schemas.openxmlformats.org/officeDocument/2006/relationships/image" Target="../media/image526.png"/><Relationship Id="rId125" Type="http://schemas.openxmlformats.org/officeDocument/2006/relationships/customXml" Target="../ink/ink570.xml"/><Relationship Id="rId7" Type="http://schemas.openxmlformats.org/officeDocument/2006/relationships/customXml" Target="../ink/ink511.xml"/><Relationship Id="rId71" Type="http://schemas.openxmlformats.org/officeDocument/2006/relationships/customXml" Target="../ink/ink543.xml"/><Relationship Id="rId92" Type="http://schemas.openxmlformats.org/officeDocument/2006/relationships/image" Target="../media/image512.png"/><Relationship Id="rId2" Type="http://schemas.openxmlformats.org/officeDocument/2006/relationships/image" Target="../media/image494.png"/><Relationship Id="rId29" Type="http://schemas.openxmlformats.org/officeDocument/2006/relationships/customXml" Target="../ink/ink522.xml"/><Relationship Id="rId24" Type="http://schemas.openxmlformats.org/officeDocument/2006/relationships/image" Target="../media/image2200.png"/><Relationship Id="rId40" Type="http://schemas.openxmlformats.org/officeDocument/2006/relationships/image" Target="../media/image2280.png"/><Relationship Id="rId45" Type="http://schemas.openxmlformats.org/officeDocument/2006/relationships/customXml" Target="../ink/ink530.xml"/><Relationship Id="rId66" Type="http://schemas.openxmlformats.org/officeDocument/2006/relationships/image" Target="../media/image499.png"/><Relationship Id="rId87" Type="http://schemas.openxmlformats.org/officeDocument/2006/relationships/customXml" Target="../ink/ink551.xml"/><Relationship Id="rId110" Type="http://schemas.openxmlformats.org/officeDocument/2006/relationships/image" Target="../media/image521.png"/><Relationship Id="rId115" Type="http://schemas.openxmlformats.org/officeDocument/2006/relationships/customXml" Target="../ink/ink565.xml"/><Relationship Id="rId61" Type="http://schemas.openxmlformats.org/officeDocument/2006/relationships/customXml" Target="../ink/ink538.xml"/><Relationship Id="rId82" Type="http://schemas.openxmlformats.org/officeDocument/2006/relationships/image" Target="../media/image507.png"/><Relationship Id="rId19" Type="http://schemas.openxmlformats.org/officeDocument/2006/relationships/customXml" Target="../ink/ink517.xml"/><Relationship Id="rId14" Type="http://schemas.openxmlformats.org/officeDocument/2006/relationships/image" Target="../media/image2150.png"/><Relationship Id="rId30" Type="http://schemas.openxmlformats.org/officeDocument/2006/relationships/image" Target="../media/image2230.png"/><Relationship Id="rId35" Type="http://schemas.openxmlformats.org/officeDocument/2006/relationships/customXml" Target="../ink/ink525.xml"/><Relationship Id="rId56" Type="http://schemas.openxmlformats.org/officeDocument/2006/relationships/image" Target="../media/image2360.png"/><Relationship Id="rId77" Type="http://schemas.openxmlformats.org/officeDocument/2006/relationships/customXml" Target="../ink/ink546.xml"/><Relationship Id="rId100" Type="http://schemas.openxmlformats.org/officeDocument/2006/relationships/image" Target="../media/image516.png"/><Relationship Id="rId105" Type="http://schemas.openxmlformats.org/officeDocument/2006/relationships/customXml" Target="../ink/ink560.xml"/><Relationship Id="rId126" Type="http://schemas.openxmlformats.org/officeDocument/2006/relationships/image" Target="../media/image529.png"/><Relationship Id="rId8" Type="http://schemas.openxmlformats.org/officeDocument/2006/relationships/image" Target="../media/image2120.png"/><Relationship Id="rId51" Type="http://schemas.openxmlformats.org/officeDocument/2006/relationships/customXml" Target="../ink/ink533.xml"/><Relationship Id="rId72" Type="http://schemas.openxmlformats.org/officeDocument/2006/relationships/image" Target="../media/image502.png"/><Relationship Id="rId93" Type="http://schemas.openxmlformats.org/officeDocument/2006/relationships/customXml" Target="../ink/ink554.xml"/><Relationship Id="rId98" Type="http://schemas.openxmlformats.org/officeDocument/2006/relationships/image" Target="../media/image515.png"/><Relationship Id="rId121" Type="http://schemas.openxmlformats.org/officeDocument/2006/relationships/customXml" Target="../ink/ink568.xml"/><Relationship Id="rId3" Type="http://schemas.openxmlformats.org/officeDocument/2006/relationships/image" Target="../media/image495.png"/><Relationship Id="rId25" Type="http://schemas.openxmlformats.org/officeDocument/2006/relationships/customXml" Target="../ink/ink520.xml"/><Relationship Id="rId46" Type="http://schemas.openxmlformats.org/officeDocument/2006/relationships/image" Target="../media/image2310.png"/><Relationship Id="rId67" Type="http://schemas.openxmlformats.org/officeDocument/2006/relationships/customXml" Target="../ink/ink541.xml"/><Relationship Id="rId116" Type="http://schemas.openxmlformats.org/officeDocument/2006/relationships/image" Target="../media/image524.png"/><Relationship Id="rId20" Type="http://schemas.openxmlformats.org/officeDocument/2006/relationships/image" Target="../media/image2180.png"/><Relationship Id="rId41" Type="http://schemas.openxmlformats.org/officeDocument/2006/relationships/customXml" Target="../ink/ink528.xml"/><Relationship Id="rId62" Type="http://schemas.openxmlformats.org/officeDocument/2006/relationships/image" Target="../media/image497.png"/><Relationship Id="rId83" Type="http://schemas.openxmlformats.org/officeDocument/2006/relationships/customXml" Target="../ink/ink549.xml"/><Relationship Id="rId88" Type="http://schemas.openxmlformats.org/officeDocument/2006/relationships/image" Target="../media/image510.png"/><Relationship Id="rId111" Type="http://schemas.openxmlformats.org/officeDocument/2006/relationships/customXml" Target="../ink/ink563.xml"/><Relationship Id="rId15" Type="http://schemas.openxmlformats.org/officeDocument/2006/relationships/customXml" Target="../ink/ink515.xml"/><Relationship Id="rId36" Type="http://schemas.openxmlformats.org/officeDocument/2006/relationships/image" Target="../media/image2260.png"/><Relationship Id="rId57" Type="http://schemas.openxmlformats.org/officeDocument/2006/relationships/customXml" Target="../ink/ink536.xml"/><Relationship Id="rId106" Type="http://schemas.openxmlformats.org/officeDocument/2006/relationships/image" Target="../media/image519.png"/><Relationship Id="rId10" Type="http://schemas.openxmlformats.org/officeDocument/2006/relationships/image" Target="../media/image2130.png"/><Relationship Id="rId31" Type="http://schemas.openxmlformats.org/officeDocument/2006/relationships/customXml" Target="../ink/ink523.xml"/><Relationship Id="rId52" Type="http://schemas.openxmlformats.org/officeDocument/2006/relationships/image" Target="../media/image2340.png"/><Relationship Id="rId73" Type="http://schemas.openxmlformats.org/officeDocument/2006/relationships/customXml" Target="../ink/ink544.xml"/><Relationship Id="rId78" Type="http://schemas.openxmlformats.org/officeDocument/2006/relationships/image" Target="../media/image505.png"/><Relationship Id="rId94" Type="http://schemas.openxmlformats.org/officeDocument/2006/relationships/image" Target="../media/image513.png"/><Relationship Id="rId99" Type="http://schemas.openxmlformats.org/officeDocument/2006/relationships/customXml" Target="../ink/ink557.xml"/><Relationship Id="rId101" Type="http://schemas.openxmlformats.org/officeDocument/2006/relationships/customXml" Target="../ink/ink558.xml"/><Relationship Id="rId122" Type="http://schemas.openxmlformats.org/officeDocument/2006/relationships/image" Target="../media/image527.png"/><Relationship Id="rId4" Type="http://schemas.openxmlformats.org/officeDocument/2006/relationships/image" Target="../media/image496.png"/><Relationship Id="rId9" Type="http://schemas.openxmlformats.org/officeDocument/2006/relationships/customXml" Target="../ink/ink5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5.xml"/><Relationship Id="rId18" Type="http://schemas.openxmlformats.org/officeDocument/2006/relationships/image" Target="../media/image2480.png"/><Relationship Id="rId26" Type="http://schemas.openxmlformats.org/officeDocument/2006/relationships/image" Target="../media/image2520.png"/><Relationship Id="rId39" Type="http://schemas.openxmlformats.org/officeDocument/2006/relationships/customXml" Target="../ink/ink588.xml"/><Relationship Id="rId21" Type="http://schemas.openxmlformats.org/officeDocument/2006/relationships/customXml" Target="../ink/ink579.xml"/><Relationship Id="rId34" Type="http://schemas.openxmlformats.org/officeDocument/2006/relationships/image" Target="../media/image2560.png"/><Relationship Id="rId42" Type="http://schemas.openxmlformats.org/officeDocument/2006/relationships/image" Target="../media/image533.png"/><Relationship Id="rId7" Type="http://schemas.openxmlformats.org/officeDocument/2006/relationships/customXml" Target="../ink/ink572.xml"/><Relationship Id="rId2" Type="http://schemas.openxmlformats.org/officeDocument/2006/relationships/image" Target="../media/image531.png"/><Relationship Id="rId16" Type="http://schemas.openxmlformats.org/officeDocument/2006/relationships/image" Target="../media/image2470.png"/><Relationship Id="rId20" Type="http://schemas.openxmlformats.org/officeDocument/2006/relationships/image" Target="../media/image2490.png"/><Relationship Id="rId29" Type="http://schemas.openxmlformats.org/officeDocument/2006/relationships/customXml" Target="../ink/ink583.xml"/><Relationship Id="rId41" Type="http://schemas.openxmlformats.org/officeDocument/2006/relationships/customXml" Target="../ink/ink5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0.png"/><Relationship Id="rId11" Type="http://schemas.openxmlformats.org/officeDocument/2006/relationships/customXml" Target="../ink/ink574.xml"/><Relationship Id="rId24" Type="http://schemas.openxmlformats.org/officeDocument/2006/relationships/image" Target="../media/image2510.png"/><Relationship Id="rId32" Type="http://schemas.openxmlformats.org/officeDocument/2006/relationships/image" Target="../media/image2550.png"/><Relationship Id="rId37" Type="http://schemas.openxmlformats.org/officeDocument/2006/relationships/customXml" Target="../ink/ink587.xml"/><Relationship Id="rId40" Type="http://schemas.openxmlformats.org/officeDocument/2006/relationships/image" Target="../media/image2590.png"/><Relationship Id="rId5" Type="http://schemas.openxmlformats.org/officeDocument/2006/relationships/customXml" Target="../ink/ink571.xml"/><Relationship Id="rId15" Type="http://schemas.openxmlformats.org/officeDocument/2006/relationships/customXml" Target="../ink/ink576.xml"/><Relationship Id="rId23" Type="http://schemas.openxmlformats.org/officeDocument/2006/relationships/customXml" Target="../ink/ink580.xml"/><Relationship Id="rId28" Type="http://schemas.openxmlformats.org/officeDocument/2006/relationships/image" Target="../media/image2530.png"/><Relationship Id="rId36" Type="http://schemas.openxmlformats.org/officeDocument/2006/relationships/image" Target="../media/image2570.png"/><Relationship Id="rId10" Type="http://schemas.openxmlformats.org/officeDocument/2006/relationships/image" Target="../media/image2440.png"/><Relationship Id="rId19" Type="http://schemas.openxmlformats.org/officeDocument/2006/relationships/customXml" Target="../ink/ink578.xml"/><Relationship Id="rId31" Type="http://schemas.openxmlformats.org/officeDocument/2006/relationships/customXml" Target="../ink/ink584.xml"/><Relationship Id="rId44" Type="http://schemas.openxmlformats.org/officeDocument/2006/relationships/image" Target="../media/image534.png"/><Relationship Id="rId4" Type="http://schemas.openxmlformats.org/officeDocument/2006/relationships/image" Target="../media/image532.png"/><Relationship Id="rId9" Type="http://schemas.openxmlformats.org/officeDocument/2006/relationships/customXml" Target="../ink/ink573.xml"/><Relationship Id="rId14" Type="http://schemas.openxmlformats.org/officeDocument/2006/relationships/image" Target="../media/image2460.png"/><Relationship Id="rId22" Type="http://schemas.openxmlformats.org/officeDocument/2006/relationships/image" Target="../media/image2500.png"/><Relationship Id="rId27" Type="http://schemas.openxmlformats.org/officeDocument/2006/relationships/customXml" Target="../ink/ink582.xml"/><Relationship Id="rId30" Type="http://schemas.openxmlformats.org/officeDocument/2006/relationships/image" Target="../media/image2540.png"/><Relationship Id="rId35" Type="http://schemas.openxmlformats.org/officeDocument/2006/relationships/customXml" Target="../ink/ink586.xml"/><Relationship Id="rId43" Type="http://schemas.openxmlformats.org/officeDocument/2006/relationships/customXml" Target="../ink/ink590.xml"/><Relationship Id="rId8" Type="http://schemas.openxmlformats.org/officeDocument/2006/relationships/image" Target="../media/image2430.png"/><Relationship Id="rId3" Type="http://schemas.openxmlformats.org/officeDocument/2006/relationships/image" Target="../media/image7.png"/><Relationship Id="rId12" Type="http://schemas.openxmlformats.org/officeDocument/2006/relationships/image" Target="../media/image2450.png"/><Relationship Id="rId17" Type="http://schemas.openxmlformats.org/officeDocument/2006/relationships/customXml" Target="../ink/ink577.xml"/><Relationship Id="rId25" Type="http://schemas.openxmlformats.org/officeDocument/2006/relationships/customXml" Target="../ink/ink581.xml"/><Relationship Id="rId33" Type="http://schemas.openxmlformats.org/officeDocument/2006/relationships/customXml" Target="../ink/ink585.xml"/><Relationship Id="rId38" Type="http://schemas.openxmlformats.org/officeDocument/2006/relationships/image" Target="../media/image25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0.png"/><Relationship Id="rId3" Type="http://schemas.openxmlformats.org/officeDocument/2006/relationships/image" Target="../media/image536.png"/><Relationship Id="rId7" Type="http://schemas.openxmlformats.org/officeDocument/2006/relationships/customXml" Target="../ink/ink592.xml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0.png"/><Relationship Id="rId5" Type="http://schemas.openxmlformats.org/officeDocument/2006/relationships/customXml" Target="../ink/ink591.xml"/><Relationship Id="rId10" Type="http://schemas.openxmlformats.org/officeDocument/2006/relationships/image" Target="../media/image2640.png"/><Relationship Id="rId4" Type="http://schemas.openxmlformats.org/officeDocument/2006/relationships/image" Target="../media/image532.png"/><Relationship Id="rId9" Type="http://schemas.openxmlformats.org/officeDocument/2006/relationships/customXml" Target="../ink/ink593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9.xml"/><Relationship Id="rId18" Type="http://schemas.openxmlformats.org/officeDocument/2006/relationships/image" Target="../media/image2730.png"/><Relationship Id="rId26" Type="http://schemas.openxmlformats.org/officeDocument/2006/relationships/image" Target="../media/image2770.png"/><Relationship Id="rId39" Type="http://schemas.openxmlformats.org/officeDocument/2006/relationships/customXml" Target="../ink/ink612.xml"/><Relationship Id="rId21" Type="http://schemas.openxmlformats.org/officeDocument/2006/relationships/customXml" Target="../ink/ink603.xml"/><Relationship Id="rId34" Type="http://schemas.openxmlformats.org/officeDocument/2006/relationships/image" Target="../media/image2810.png"/><Relationship Id="rId42" Type="http://schemas.openxmlformats.org/officeDocument/2006/relationships/image" Target="../media/image2850.png"/><Relationship Id="rId47" Type="http://schemas.openxmlformats.org/officeDocument/2006/relationships/customXml" Target="../ink/ink616.xml"/><Relationship Id="rId50" Type="http://schemas.openxmlformats.org/officeDocument/2006/relationships/image" Target="../media/image2890.png"/><Relationship Id="rId55" Type="http://schemas.openxmlformats.org/officeDocument/2006/relationships/customXml" Target="../ink/ink620.xml"/><Relationship Id="rId7" Type="http://schemas.openxmlformats.org/officeDocument/2006/relationships/customXml" Target="../ink/ink596.xml"/><Relationship Id="rId2" Type="http://schemas.openxmlformats.org/officeDocument/2006/relationships/image" Target="../media/image537.png"/><Relationship Id="rId16" Type="http://schemas.openxmlformats.org/officeDocument/2006/relationships/image" Target="../media/image2720.png"/><Relationship Id="rId29" Type="http://schemas.openxmlformats.org/officeDocument/2006/relationships/customXml" Target="../ink/ink607.xml"/><Relationship Id="rId11" Type="http://schemas.openxmlformats.org/officeDocument/2006/relationships/customXml" Target="../ink/ink598.xml"/><Relationship Id="rId24" Type="http://schemas.openxmlformats.org/officeDocument/2006/relationships/image" Target="../media/image2760.png"/><Relationship Id="rId32" Type="http://schemas.openxmlformats.org/officeDocument/2006/relationships/image" Target="../media/image2800.png"/><Relationship Id="rId37" Type="http://schemas.openxmlformats.org/officeDocument/2006/relationships/customXml" Target="../ink/ink611.xml"/><Relationship Id="rId40" Type="http://schemas.openxmlformats.org/officeDocument/2006/relationships/image" Target="../media/image2840.png"/><Relationship Id="rId45" Type="http://schemas.openxmlformats.org/officeDocument/2006/relationships/customXml" Target="../ink/ink615.xml"/><Relationship Id="rId53" Type="http://schemas.openxmlformats.org/officeDocument/2006/relationships/customXml" Target="../ink/ink619.xml"/><Relationship Id="rId5" Type="http://schemas.openxmlformats.org/officeDocument/2006/relationships/customXml" Target="../ink/ink595.xml"/><Relationship Id="rId10" Type="http://schemas.openxmlformats.org/officeDocument/2006/relationships/image" Target="../media/image2690.png"/><Relationship Id="rId19" Type="http://schemas.openxmlformats.org/officeDocument/2006/relationships/customXml" Target="../ink/ink602.xml"/><Relationship Id="rId31" Type="http://schemas.openxmlformats.org/officeDocument/2006/relationships/customXml" Target="../ink/ink608.xml"/><Relationship Id="rId44" Type="http://schemas.openxmlformats.org/officeDocument/2006/relationships/image" Target="../media/image2860.png"/><Relationship Id="rId52" Type="http://schemas.openxmlformats.org/officeDocument/2006/relationships/image" Target="../media/image2900.png"/><Relationship Id="rId4" Type="http://schemas.openxmlformats.org/officeDocument/2006/relationships/image" Target="../media/image2660.png"/><Relationship Id="rId9" Type="http://schemas.openxmlformats.org/officeDocument/2006/relationships/customXml" Target="../ink/ink597.xml"/><Relationship Id="rId14" Type="http://schemas.openxmlformats.org/officeDocument/2006/relationships/image" Target="../media/image2710.png"/><Relationship Id="rId22" Type="http://schemas.openxmlformats.org/officeDocument/2006/relationships/image" Target="../media/image2750.png"/><Relationship Id="rId27" Type="http://schemas.openxmlformats.org/officeDocument/2006/relationships/customXml" Target="../ink/ink606.xml"/><Relationship Id="rId30" Type="http://schemas.openxmlformats.org/officeDocument/2006/relationships/image" Target="../media/image2790.png"/><Relationship Id="rId35" Type="http://schemas.openxmlformats.org/officeDocument/2006/relationships/customXml" Target="../ink/ink610.xml"/><Relationship Id="rId43" Type="http://schemas.openxmlformats.org/officeDocument/2006/relationships/customXml" Target="../ink/ink614.xml"/><Relationship Id="rId48" Type="http://schemas.openxmlformats.org/officeDocument/2006/relationships/image" Target="../media/image2880.png"/><Relationship Id="rId56" Type="http://schemas.openxmlformats.org/officeDocument/2006/relationships/image" Target="../media/image2920.png"/><Relationship Id="rId8" Type="http://schemas.openxmlformats.org/officeDocument/2006/relationships/image" Target="../media/image2680.png"/><Relationship Id="rId51" Type="http://schemas.openxmlformats.org/officeDocument/2006/relationships/customXml" Target="../ink/ink618.xml"/><Relationship Id="rId3" Type="http://schemas.openxmlformats.org/officeDocument/2006/relationships/customXml" Target="../ink/ink594.xml"/><Relationship Id="rId12" Type="http://schemas.openxmlformats.org/officeDocument/2006/relationships/image" Target="../media/image2700.png"/><Relationship Id="rId17" Type="http://schemas.openxmlformats.org/officeDocument/2006/relationships/customXml" Target="../ink/ink601.xml"/><Relationship Id="rId25" Type="http://schemas.openxmlformats.org/officeDocument/2006/relationships/customXml" Target="../ink/ink605.xml"/><Relationship Id="rId33" Type="http://schemas.openxmlformats.org/officeDocument/2006/relationships/customXml" Target="../ink/ink609.xml"/><Relationship Id="rId38" Type="http://schemas.openxmlformats.org/officeDocument/2006/relationships/image" Target="../media/image2830.png"/><Relationship Id="rId46" Type="http://schemas.openxmlformats.org/officeDocument/2006/relationships/image" Target="../media/image2870.png"/><Relationship Id="rId20" Type="http://schemas.openxmlformats.org/officeDocument/2006/relationships/image" Target="../media/image2740.png"/><Relationship Id="rId41" Type="http://schemas.openxmlformats.org/officeDocument/2006/relationships/customXml" Target="../ink/ink613.xml"/><Relationship Id="rId54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0.png"/><Relationship Id="rId15" Type="http://schemas.openxmlformats.org/officeDocument/2006/relationships/customXml" Target="../ink/ink600.xml"/><Relationship Id="rId23" Type="http://schemas.openxmlformats.org/officeDocument/2006/relationships/customXml" Target="../ink/ink604.xml"/><Relationship Id="rId28" Type="http://schemas.openxmlformats.org/officeDocument/2006/relationships/image" Target="../media/image2780.png"/><Relationship Id="rId36" Type="http://schemas.openxmlformats.org/officeDocument/2006/relationships/image" Target="../media/image2820.png"/><Relationship Id="rId49" Type="http://schemas.openxmlformats.org/officeDocument/2006/relationships/customXml" Target="../ink/ink617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2.xml"/><Relationship Id="rId21" Type="http://schemas.openxmlformats.org/officeDocument/2006/relationships/image" Target="../media/image3030.png"/><Relationship Id="rId42" Type="http://schemas.openxmlformats.org/officeDocument/2006/relationships/customXml" Target="../ink/ink640.xml"/><Relationship Id="rId47" Type="http://schemas.openxmlformats.org/officeDocument/2006/relationships/image" Target="../media/image3160.png"/><Relationship Id="rId63" Type="http://schemas.openxmlformats.org/officeDocument/2006/relationships/image" Target="../media/image3240.png"/><Relationship Id="rId68" Type="http://schemas.openxmlformats.org/officeDocument/2006/relationships/customXml" Target="../ink/ink653.xml"/><Relationship Id="rId84" Type="http://schemas.openxmlformats.org/officeDocument/2006/relationships/customXml" Target="../ink/ink661.xml"/><Relationship Id="rId89" Type="http://schemas.openxmlformats.org/officeDocument/2006/relationships/image" Target="../media/image3370.png"/><Relationship Id="rId112" Type="http://schemas.openxmlformats.org/officeDocument/2006/relationships/customXml" Target="../ink/ink675.xml"/><Relationship Id="rId16" Type="http://schemas.openxmlformats.org/officeDocument/2006/relationships/customXml" Target="../ink/ink627.xml"/><Relationship Id="rId107" Type="http://schemas.openxmlformats.org/officeDocument/2006/relationships/image" Target="../media/image3460.png"/><Relationship Id="rId11" Type="http://schemas.openxmlformats.org/officeDocument/2006/relationships/image" Target="../media/image2980.png"/><Relationship Id="rId32" Type="http://schemas.openxmlformats.org/officeDocument/2006/relationships/customXml" Target="../ink/ink635.xml"/><Relationship Id="rId37" Type="http://schemas.openxmlformats.org/officeDocument/2006/relationships/image" Target="../media/image3110.png"/><Relationship Id="rId53" Type="http://schemas.openxmlformats.org/officeDocument/2006/relationships/image" Target="../media/image3190.png"/><Relationship Id="rId58" Type="http://schemas.openxmlformats.org/officeDocument/2006/relationships/customXml" Target="../ink/ink648.xml"/><Relationship Id="rId74" Type="http://schemas.openxmlformats.org/officeDocument/2006/relationships/customXml" Target="../ink/ink656.xml"/><Relationship Id="rId79" Type="http://schemas.openxmlformats.org/officeDocument/2006/relationships/image" Target="../media/image3320.png"/><Relationship Id="rId102" Type="http://schemas.openxmlformats.org/officeDocument/2006/relationships/customXml" Target="../ink/ink670.xml"/><Relationship Id="rId5" Type="http://schemas.openxmlformats.org/officeDocument/2006/relationships/image" Target="../media/image2950.png"/><Relationship Id="rId90" Type="http://schemas.openxmlformats.org/officeDocument/2006/relationships/customXml" Target="../ink/ink664.xml"/><Relationship Id="rId95" Type="http://schemas.openxmlformats.org/officeDocument/2006/relationships/image" Target="../media/image3400.png"/><Relationship Id="rId22" Type="http://schemas.openxmlformats.org/officeDocument/2006/relationships/customXml" Target="../ink/ink630.xml"/><Relationship Id="rId27" Type="http://schemas.openxmlformats.org/officeDocument/2006/relationships/image" Target="../media/image3060.png"/><Relationship Id="rId43" Type="http://schemas.openxmlformats.org/officeDocument/2006/relationships/image" Target="../media/image3140.png"/><Relationship Id="rId48" Type="http://schemas.openxmlformats.org/officeDocument/2006/relationships/customXml" Target="../ink/ink643.xml"/><Relationship Id="rId64" Type="http://schemas.openxmlformats.org/officeDocument/2006/relationships/customXml" Target="../ink/ink651.xml"/><Relationship Id="rId69" Type="http://schemas.openxmlformats.org/officeDocument/2006/relationships/image" Target="../media/image3270.png"/><Relationship Id="rId113" Type="http://schemas.openxmlformats.org/officeDocument/2006/relationships/image" Target="../media/image3490.png"/><Relationship Id="rId80" Type="http://schemas.openxmlformats.org/officeDocument/2006/relationships/customXml" Target="../ink/ink659.xml"/><Relationship Id="rId85" Type="http://schemas.openxmlformats.org/officeDocument/2006/relationships/image" Target="../media/image3350.png"/><Relationship Id="rId12" Type="http://schemas.openxmlformats.org/officeDocument/2006/relationships/customXml" Target="../ink/ink625.xml"/><Relationship Id="rId17" Type="http://schemas.openxmlformats.org/officeDocument/2006/relationships/image" Target="../media/image3010.png"/><Relationship Id="rId33" Type="http://schemas.openxmlformats.org/officeDocument/2006/relationships/image" Target="../media/image3090.png"/><Relationship Id="rId38" Type="http://schemas.openxmlformats.org/officeDocument/2006/relationships/customXml" Target="../ink/ink638.xml"/><Relationship Id="rId59" Type="http://schemas.openxmlformats.org/officeDocument/2006/relationships/image" Target="../media/image3220.png"/><Relationship Id="rId103" Type="http://schemas.openxmlformats.org/officeDocument/2006/relationships/image" Target="../media/image3440.png"/><Relationship Id="rId108" Type="http://schemas.openxmlformats.org/officeDocument/2006/relationships/customXml" Target="../ink/ink673.xml"/><Relationship Id="rId54" Type="http://schemas.openxmlformats.org/officeDocument/2006/relationships/customXml" Target="../ink/ink646.xml"/><Relationship Id="rId70" Type="http://schemas.openxmlformats.org/officeDocument/2006/relationships/customXml" Target="../ink/ink654.xml"/><Relationship Id="rId75" Type="http://schemas.openxmlformats.org/officeDocument/2006/relationships/image" Target="../media/image3300.png"/><Relationship Id="rId91" Type="http://schemas.openxmlformats.org/officeDocument/2006/relationships/image" Target="../media/image3380.png"/><Relationship Id="rId96" Type="http://schemas.openxmlformats.org/officeDocument/2006/relationships/customXml" Target="../ink/ink6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2.xml"/><Relationship Id="rId15" Type="http://schemas.openxmlformats.org/officeDocument/2006/relationships/image" Target="../media/image3000.png"/><Relationship Id="rId23" Type="http://schemas.openxmlformats.org/officeDocument/2006/relationships/image" Target="../media/image3040.png"/><Relationship Id="rId28" Type="http://schemas.openxmlformats.org/officeDocument/2006/relationships/customXml" Target="../ink/ink633.xml"/><Relationship Id="rId36" Type="http://schemas.openxmlformats.org/officeDocument/2006/relationships/customXml" Target="../ink/ink637.xml"/><Relationship Id="rId49" Type="http://schemas.openxmlformats.org/officeDocument/2006/relationships/image" Target="../media/image3170.png"/><Relationship Id="rId57" Type="http://schemas.openxmlformats.org/officeDocument/2006/relationships/image" Target="../media/image3210.png"/><Relationship Id="rId106" Type="http://schemas.openxmlformats.org/officeDocument/2006/relationships/customXml" Target="../ink/ink672.xml"/><Relationship Id="rId10" Type="http://schemas.openxmlformats.org/officeDocument/2006/relationships/customXml" Target="../ink/ink624.xml"/><Relationship Id="rId31" Type="http://schemas.openxmlformats.org/officeDocument/2006/relationships/image" Target="../media/image3080.png"/><Relationship Id="rId44" Type="http://schemas.openxmlformats.org/officeDocument/2006/relationships/customXml" Target="../ink/ink641.xml"/><Relationship Id="rId52" Type="http://schemas.openxmlformats.org/officeDocument/2006/relationships/customXml" Target="../ink/ink645.xml"/><Relationship Id="rId60" Type="http://schemas.openxmlformats.org/officeDocument/2006/relationships/customXml" Target="../ink/ink649.xml"/><Relationship Id="rId65" Type="http://schemas.openxmlformats.org/officeDocument/2006/relationships/image" Target="../media/image3250.png"/><Relationship Id="rId73" Type="http://schemas.openxmlformats.org/officeDocument/2006/relationships/image" Target="../media/image3290.png"/><Relationship Id="rId78" Type="http://schemas.openxmlformats.org/officeDocument/2006/relationships/customXml" Target="../ink/ink658.xml"/><Relationship Id="rId81" Type="http://schemas.openxmlformats.org/officeDocument/2006/relationships/image" Target="../media/image3330.png"/><Relationship Id="rId86" Type="http://schemas.openxmlformats.org/officeDocument/2006/relationships/customXml" Target="../ink/ink662.xml"/><Relationship Id="rId94" Type="http://schemas.openxmlformats.org/officeDocument/2006/relationships/customXml" Target="../ink/ink666.xml"/><Relationship Id="rId99" Type="http://schemas.openxmlformats.org/officeDocument/2006/relationships/image" Target="../media/image3420.png"/><Relationship Id="rId101" Type="http://schemas.openxmlformats.org/officeDocument/2006/relationships/image" Target="../media/image3430.png"/><Relationship Id="rId4" Type="http://schemas.openxmlformats.org/officeDocument/2006/relationships/customXml" Target="../ink/ink621.xml"/><Relationship Id="rId9" Type="http://schemas.openxmlformats.org/officeDocument/2006/relationships/image" Target="../media/image2970.png"/><Relationship Id="rId13" Type="http://schemas.openxmlformats.org/officeDocument/2006/relationships/image" Target="../media/image2990.png"/><Relationship Id="rId18" Type="http://schemas.openxmlformats.org/officeDocument/2006/relationships/customXml" Target="../ink/ink628.xml"/><Relationship Id="rId39" Type="http://schemas.openxmlformats.org/officeDocument/2006/relationships/image" Target="../media/image3120.png"/><Relationship Id="rId109" Type="http://schemas.openxmlformats.org/officeDocument/2006/relationships/image" Target="../media/image3470.png"/><Relationship Id="rId34" Type="http://schemas.openxmlformats.org/officeDocument/2006/relationships/customXml" Target="../ink/ink636.xml"/><Relationship Id="rId50" Type="http://schemas.openxmlformats.org/officeDocument/2006/relationships/customXml" Target="../ink/ink644.xml"/><Relationship Id="rId55" Type="http://schemas.openxmlformats.org/officeDocument/2006/relationships/image" Target="../media/image3200.png"/><Relationship Id="rId76" Type="http://schemas.openxmlformats.org/officeDocument/2006/relationships/customXml" Target="../ink/ink657.xml"/><Relationship Id="rId97" Type="http://schemas.openxmlformats.org/officeDocument/2006/relationships/image" Target="../media/image3410.png"/><Relationship Id="rId104" Type="http://schemas.openxmlformats.org/officeDocument/2006/relationships/customXml" Target="../ink/ink671.xml"/><Relationship Id="rId7" Type="http://schemas.openxmlformats.org/officeDocument/2006/relationships/image" Target="../media/image2960.png"/><Relationship Id="rId71" Type="http://schemas.openxmlformats.org/officeDocument/2006/relationships/image" Target="../media/image3280.png"/><Relationship Id="rId92" Type="http://schemas.openxmlformats.org/officeDocument/2006/relationships/customXml" Target="../ink/ink665.xml"/><Relationship Id="rId2" Type="http://schemas.openxmlformats.org/officeDocument/2006/relationships/image" Target="../media/image538.png"/><Relationship Id="rId29" Type="http://schemas.openxmlformats.org/officeDocument/2006/relationships/image" Target="../media/image3070.png"/><Relationship Id="rId24" Type="http://schemas.openxmlformats.org/officeDocument/2006/relationships/customXml" Target="../ink/ink631.xml"/><Relationship Id="rId40" Type="http://schemas.openxmlformats.org/officeDocument/2006/relationships/customXml" Target="../ink/ink639.xml"/><Relationship Id="rId45" Type="http://schemas.openxmlformats.org/officeDocument/2006/relationships/image" Target="../media/image3150.png"/><Relationship Id="rId66" Type="http://schemas.openxmlformats.org/officeDocument/2006/relationships/customXml" Target="../ink/ink652.xml"/><Relationship Id="rId87" Type="http://schemas.openxmlformats.org/officeDocument/2006/relationships/image" Target="../media/image3360.png"/><Relationship Id="rId110" Type="http://schemas.openxmlformats.org/officeDocument/2006/relationships/customXml" Target="../ink/ink674.xml"/><Relationship Id="rId61" Type="http://schemas.openxmlformats.org/officeDocument/2006/relationships/image" Target="../media/image3230.png"/><Relationship Id="rId82" Type="http://schemas.openxmlformats.org/officeDocument/2006/relationships/customXml" Target="../ink/ink660.xml"/><Relationship Id="rId19" Type="http://schemas.openxmlformats.org/officeDocument/2006/relationships/image" Target="../media/image3020.png"/><Relationship Id="rId14" Type="http://schemas.openxmlformats.org/officeDocument/2006/relationships/customXml" Target="../ink/ink626.xml"/><Relationship Id="rId30" Type="http://schemas.openxmlformats.org/officeDocument/2006/relationships/customXml" Target="../ink/ink634.xml"/><Relationship Id="rId35" Type="http://schemas.openxmlformats.org/officeDocument/2006/relationships/image" Target="../media/image3100.png"/><Relationship Id="rId56" Type="http://schemas.openxmlformats.org/officeDocument/2006/relationships/customXml" Target="../ink/ink647.xml"/><Relationship Id="rId77" Type="http://schemas.openxmlformats.org/officeDocument/2006/relationships/image" Target="../media/image3310.png"/><Relationship Id="rId100" Type="http://schemas.openxmlformats.org/officeDocument/2006/relationships/customXml" Target="../ink/ink669.xml"/><Relationship Id="rId105" Type="http://schemas.openxmlformats.org/officeDocument/2006/relationships/image" Target="../media/image3450.png"/><Relationship Id="rId8" Type="http://schemas.openxmlformats.org/officeDocument/2006/relationships/customXml" Target="../ink/ink623.xml"/><Relationship Id="rId51" Type="http://schemas.openxmlformats.org/officeDocument/2006/relationships/image" Target="../media/image3180.png"/><Relationship Id="rId72" Type="http://schemas.openxmlformats.org/officeDocument/2006/relationships/customXml" Target="../ink/ink655.xml"/><Relationship Id="rId93" Type="http://schemas.openxmlformats.org/officeDocument/2006/relationships/image" Target="../media/image3390.png"/><Relationship Id="rId98" Type="http://schemas.openxmlformats.org/officeDocument/2006/relationships/customXml" Target="../ink/ink668.xml"/><Relationship Id="rId3" Type="http://schemas.openxmlformats.org/officeDocument/2006/relationships/image" Target="../media/image539.png"/><Relationship Id="rId25" Type="http://schemas.openxmlformats.org/officeDocument/2006/relationships/image" Target="../media/image3050.png"/><Relationship Id="rId46" Type="http://schemas.openxmlformats.org/officeDocument/2006/relationships/customXml" Target="../ink/ink642.xml"/><Relationship Id="rId67" Type="http://schemas.openxmlformats.org/officeDocument/2006/relationships/image" Target="../media/image3260.png"/><Relationship Id="rId20" Type="http://schemas.openxmlformats.org/officeDocument/2006/relationships/customXml" Target="../ink/ink629.xml"/><Relationship Id="rId41" Type="http://schemas.openxmlformats.org/officeDocument/2006/relationships/image" Target="../media/image3130.png"/><Relationship Id="rId62" Type="http://schemas.openxmlformats.org/officeDocument/2006/relationships/customXml" Target="../ink/ink650.xml"/><Relationship Id="rId83" Type="http://schemas.openxmlformats.org/officeDocument/2006/relationships/image" Target="../media/image3340.png"/><Relationship Id="rId88" Type="http://schemas.openxmlformats.org/officeDocument/2006/relationships/customXml" Target="../ink/ink663.xml"/><Relationship Id="rId111" Type="http://schemas.openxmlformats.org/officeDocument/2006/relationships/image" Target="../media/image34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87.xml"/><Relationship Id="rId21" Type="http://schemas.openxmlformats.org/officeDocument/2006/relationships/image" Target="../media/image3610.png"/><Relationship Id="rId42" Type="http://schemas.openxmlformats.org/officeDocument/2006/relationships/customXml" Target="../ink/ink695.xml"/><Relationship Id="rId47" Type="http://schemas.openxmlformats.org/officeDocument/2006/relationships/image" Target="../media/image3740.png"/><Relationship Id="rId63" Type="http://schemas.openxmlformats.org/officeDocument/2006/relationships/image" Target="../media/image3820.png"/><Relationship Id="rId68" Type="http://schemas.openxmlformats.org/officeDocument/2006/relationships/customXml" Target="../ink/ink708.xml"/><Relationship Id="rId84" Type="http://schemas.openxmlformats.org/officeDocument/2006/relationships/customXml" Target="../ink/ink716.xml"/><Relationship Id="rId16" Type="http://schemas.openxmlformats.org/officeDocument/2006/relationships/customXml" Target="../ink/ink682.xml"/><Relationship Id="rId11" Type="http://schemas.openxmlformats.org/officeDocument/2006/relationships/image" Target="../media/image3560.png"/><Relationship Id="rId32" Type="http://schemas.openxmlformats.org/officeDocument/2006/relationships/customXml" Target="../ink/ink690.xml"/><Relationship Id="rId37" Type="http://schemas.openxmlformats.org/officeDocument/2006/relationships/image" Target="../media/image3690.png"/><Relationship Id="rId53" Type="http://schemas.openxmlformats.org/officeDocument/2006/relationships/image" Target="../media/image3770.png"/><Relationship Id="rId58" Type="http://schemas.openxmlformats.org/officeDocument/2006/relationships/customXml" Target="../ink/ink703.xml"/><Relationship Id="rId74" Type="http://schemas.openxmlformats.org/officeDocument/2006/relationships/customXml" Target="../ink/ink711.xml"/><Relationship Id="rId79" Type="http://schemas.openxmlformats.org/officeDocument/2006/relationships/image" Target="../media/image3900.png"/><Relationship Id="rId5" Type="http://schemas.openxmlformats.org/officeDocument/2006/relationships/image" Target="../media/image3530.png"/><Relationship Id="rId19" Type="http://schemas.openxmlformats.org/officeDocument/2006/relationships/image" Target="../media/image3600.png"/><Relationship Id="rId14" Type="http://schemas.openxmlformats.org/officeDocument/2006/relationships/customXml" Target="../ink/ink681.xml"/><Relationship Id="rId22" Type="http://schemas.openxmlformats.org/officeDocument/2006/relationships/customXml" Target="../ink/ink685.xml"/><Relationship Id="rId27" Type="http://schemas.openxmlformats.org/officeDocument/2006/relationships/image" Target="../media/image3640.png"/><Relationship Id="rId30" Type="http://schemas.openxmlformats.org/officeDocument/2006/relationships/customXml" Target="../ink/ink689.xml"/><Relationship Id="rId35" Type="http://schemas.openxmlformats.org/officeDocument/2006/relationships/image" Target="../media/image3680.png"/><Relationship Id="rId43" Type="http://schemas.openxmlformats.org/officeDocument/2006/relationships/image" Target="../media/image3720.png"/><Relationship Id="rId48" Type="http://schemas.openxmlformats.org/officeDocument/2006/relationships/customXml" Target="../ink/ink698.xml"/><Relationship Id="rId56" Type="http://schemas.openxmlformats.org/officeDocument/2006/relationships/customXml" Target="../ink/ink702.xml"/><Relationship Id="rId64" Type="http://schemas.openxmlformats.org/officeDocument/2006/relationships/customXml" Target="../ink/ink706.xml"/><Relationship Id="rId69" Type="http://schemas.openxmlformats.org/officeDocument/2006/relationships/image" Target="../media/image3850.png"/><Relationship Id="rId77" Type="http://schemas.openxmlformats.org/officeDocument/2006/relationships/image" Target="../media/image3890.png"/><Relationship Id="rId8" Type="http://schemas.openxmlformats.org/officeDocument/2006/relationships/customXml" Target="../ink/ink678.xml"/><Relationship Id="rId51" Type="http://schemas.openxmlformats.org/officeDocument/2006/relationships/image" Target="../media/image3760.png"/><Relationship Id="rId72" Type="http://schemas.openxmlformats.org/officeDocument/2006/relationships/customXml" Target="../ink/ink710.xml"/><Relationship Id="rId80" Type="http://schemas.openxmlformats.org/officeDocument/2006/relationships/customXml" Target="../ink/ink714.xml"/><Relationship Id="rId85" Type="http://schemas.openxmlformats.org/officeDocument/2006/relationships/image" Target="../media/image3930.png"/><Relationship Id="rId3" Type="http://schemas.openxmlformats.org/officeDocument/2006/relationships/image" Target="../media/image542.png"/><Relationship Id="rId12" Type="http://schemas.openxmlformats.org/officeDocument/2006/relationships/customXml" Target="../ink/ink680.xml"/><Relationship Id="rId17" Type="http://schemas.openxmlformats.org/officeDocument/2006/relationships/image" Target="../media/image3590.png"/><Relationship Id="rId25" Type="http://schemas.openxmlformats.org/officeDocument/2006/relationships/image" Target="../media/image3630.png"/><Relationship Id="rId33" Type="http://schemas.openxmlformats.org/officeDocument/2006/relationships/image" Target="../media/image3670.png"/><Relationship Id="rId38" Type="http://schemas.openxmlformats.org/officeDocument/2006/relationships/customXml" Target="../ink/ink693.xml"/><Relationship Id="rId46" Type="http://schemas.openxmlformats.org/officeDocument/2006/relationships/customXml" Target="../ink/ink697.xml"/><Relationship Id="rId59" Type="http://schemas.openxmlformats.org/officeDocument/2006/relationships/image" Target="../media/image3800.png"/><Relationship Id="rId67" Type="http://schemas.openxmlformats.org/officeDocument/2006/relationships/image" Target="../media/image3840.png"/><Relationship Id="rId20" Type="http://schemas.openxmlformats.org/officeDocument/2006/relationships/customXml" Target="../ink/ink684.xml"/><Relationship Id="rId41" Type="http://schemas.openxmlformats.org/officeDocument/2006/relationships/image" Target="../media/image3710.png"/><Relationship Id="rId54" Type="http://schemas.openxmlformats.org/officeDocument/2006/relationships/customXml" Target="../ink/ink701.xml"/><Relationship Id="rId62" Type="http://schemas.openxmlformats.org/officeDocument/2006/relationships/customXml" Target="../ink/ink705.xml"/><Relationship Id="rId70" Type="http://schemas.openxmlformats.org/officeDocument/2006/relationships/customXml" Target="../ink/ink709.xml"/><Relationship Id="rId75" Type="http://schemas.openxmlformats.org/officeDocument/2006/relationships/image" Target="../media/image3880.png"/><Relationship Id="rId83" Type="http://schemas.openxmlformats.org/officeDocument/2006/relationships/image" Target="../media/image39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7.xml"/><Relationship Id="rId15" Type="http://schemas.openxmlformats.org/officeDocument/2006/relationships/image" Target="../media/image3580.png"/><Relationship Id="rId23" Type="http://schemas.openxmlformats.org/officeDocument/2006/relationships/image" Target="../media/image3620.png"/><Relationship Id="rId28" Type="http://schemas.openxmlformats.org/officeDocument/2006/relationships/customXml" Target="../ink/ink688.xml"/><Relationship Id="rId36" Type="http://schemas.openxmlformats.org/officeDocument/2006/relationships/customXml" Target="../ink/ink692.xml"/><Relationship Id="rId49" Type="http://schemas.openxmlformats.org/officeDocument/2006/relationships/image" Target="../media/image3750.png"/><Relationship Id="rId57" Type="http://schemas.openxmlformats.org/officeDocument/2006/relationships/image" Target="../media/image3790.png"/><Relationship Id="rId10" Type="http://schemas.openxmlformats.org/officeDocument/2006/relationships/customXml" Target="../ink/ink679.xml"/><Relationship Id="rId31" Type="http://schemas.openxmlformats.org/officeDocument/2006/relationships/image" Target="../media/image3660.png"/><Relationship Id="rId44" Type="http://schemas.openxmlformats.org/officeDocument/2006/relationships/customXml" Target="../ink/ink696.xml"/><Relationship Id="rId52" Type="http://schemas.openxmlformats.org/officeDocument/2006/relationships/customXml" Target="../ink/ink700.xml"/><Relationship Id="rId60" Type="http://schemas.openxmlformats.org/officeDocument/2006/relationships/customXml" Target="../ink/ink704.xml"/><Relationship Id="rId65" Type="http://schemas.openxmlformats.org/officeDocument/2006/relationships/image" Target="../media/image3830.png"/><Relationship Id="rId73" Type="http://schemas.openxmlformats.org/officeDocument/2006/relationships/image" Target="../media/image3870.png"/><Relationship Id="rId78" Type="http://schemas.openxmlformats.org/officeDocument/2006/relationships/customXml" Target="../ink/ink713.xml"/><Relationship Id="rId81" Type="http://schemas.openxmlformats.org/officeDocument/2006/relationships/image" Target="../media/image3910.png"/><Relationship Id="rId86" Type="http://schemas.openxmlformats.org/officeDocument/2006/relationships/customXml" Target="../ink/ink717.xml"/><Relationship Id="rId4" Type="http://schemas.openxmlformats.org/officeDocument/2006/relationships/customXml" Target="../ink/ink676.xml"/><Relationship Id="rId9" Type="http://schemas.openxmlformats.org/officeDocument/2006/relationships/image" Target="../media/image3550.png"/><Relationship Id="rId13" Type="http://schemas.openxmlformats.org/officeDocument/2006/relationships/image" Target="../media/image3570.png"/><Relationship Id="rId18" Type="http://schemas.openxmlformats.org/officeDocument/2006/relationships/customXml" Target="../ink/ink683.xml"/><Relationship Id="rId39" Type="http://schemas.openxmlformats.org/officeDocument/2006/relationships/image" Target="../media/image3700.png"/><Relationship Id="rId34" Type="http://schemas.openxmlformats.org/officeDocument/2006/relationships/customXml" Target="../ink/ink691.xml"/><Relationship Id="rId50" Type="http://schemas.openxmlformats.org/officeDocument/2006/relationships/customXml" Target="../ink/ink699.xml"/><Relationship Id="rId55" Type="http://schemas.openxmlformats.org/officeDocument/2006/relationships/image" Target="../media/image3780.png"/><Relationship Id="rId76" Type="http://schemas.openxmlformats.org/officeDocument/2006/relationships/customXml" Target="../ink/ink712.xml"/><Relationship Id="rId7" Type="http://schemas.openxmlformats.org/officeDocument/2006/relationships/image" Target="../media/image3540.png"/><Relationship Id="rId71" Type="http://schemas.openxmlformats.org/officeDocument/2006/relationships/image" Target="../media/image3860.png"/><Relationship Id="rId2" Type="http://schemas.openxmlformats.org/officeDocument/2006/relationships/image" Target="../media/image541.png"/><Relationship Id="rId29" Type="http://schemas.openxmlformats.org/officeDocument/2006/relationships/image" Target="../media/image3650.png"/><Relationship Id="rId24" Type="http://schemas.openxmlformats.org/officeDocument/2006/relationships/customXml" Target="../ink/ink686.xml"/><Relationship Id="rId40" Type="http://schemas.openxmlformats.org/officeDocument/2006/relationships/customXml" Target="../ink/ink694.xml"/><Relationship Id="rId45" Type="http://schemas.openxmlformats.org/officeDocument/2006/relationships/image" Target="../media/image3730.png"/><Relationship Id="rId66" Type="http://schemas.openxmlformats.org/officeDocument/2006/relationships/customXml" Target="../ink/ink707.xml"/><Relationship Id="rId87" Type="http://schemas.openxmlformats.org/officeDocument/2006/relationships/image" Target="../media/image3940.png"/><Relationship Id="rId61" Type="http://schemas.openxmlformats.org/officeDocument/2006/relationships/image" Target="../media/image3810.png"/><Relationship Id="rId82" Type="http://schemas.openxmlformats.org/officeDocument/2006/relationships/customXml" Target="../ink/ink7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0.xml"/><Relationship Id="rId13" Type="http://schemas.openxmlformats.org/officeDocument/2006/relationships/image" Target="../media/image4000.png"/><Relationship Id="rId18" Type="http://schemas.openxmlformats.org/officeDocument/2006/relationships/customXml" Target="../ink/ink725.xml"/><Relationship Id="rId26" Type="http://schemas.openxmlformats.org/officeDocument/2006/relationships/customXml" Target="../ink/ink729.xml"/><Relationship Id="rId3" Type="http://schemas.openxmlformats.org/officeDocument/2006/relationships/image" Target="../media/image543.png"/><Relationship Id="rId21" Type="http://schemas.openxmlformats.org/officeDocument/2006/relationships/image" Target="../media/image4040.png"/><Relationship Id="rId7" Type="http://schemas.openxmlformats.org/officeDocument/2006/relationships/image" Target="../media/image3970.png"/><Relationship Id="rId12" Type="http://schemas.openxmlformats.org/officeDocument/2006/relationships/customXml" Target="../ink/ink722.xml"/><Relationship Id="rId17" Type="http://schemas.openxmlformats.org/officeDocument/2006/relationships/image" Target="../media/image4020.png"/><Relationship Id="rId25" Type="http://schemas.openxmlformats.org/officeDocument/2006/relationships/image" Target="../media/image4060.png"/><Relationship Id="rId2" Type="http://schemas.openxmlformats.org/officeDocument/2006/relationships/image" Target="../media/image496.png"/><Relationship Id="rId16" Type="http://schemas.openxmlformats.org/officeDocument/2006/relationships/customXml" Target="../ink/ink724.xml"/><Relationship Id="rId20" Type="http://schemas.openxmlformats.org/officeDocument/2006/relationships/customXml" Target="../ink/ink7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9.xml"/><Relationship Id="rId11" Type="http://schemas.openxmlformats.org/officeDocument/2006/relationships/image" Target="../media/image3990.png"/><Relationship Id="rId24" Type="http://schemas.openxmlformats.org/officeDocument/2006/relationships/customXml" Target="../ink/ink728.xml"/><Relationship Id="rId5" Type="http://schemas.openxmlformats.org/officeDocument/2006/relationships/image" Target="../media/image3960.png"/><Relationship Id="rId15" Type="http://schemas.openxmlformats.org/officeDocument/2006/relationships/image" Target="../media/image4010.png"/><Relationship Id="rId23" Type="http://schemas.openxmlformats.org/officeDocument/2006/relationships/image" Target="../media/image4050.png"/><Relationship Id="rId10" Type="http://schemas.openxmlformats.org/officeDocument/2006/relationships/customXml" Target="../ink/ink721.xml"/><Relationship Id="rId19" Type="http://schemas.openxmlformats.org/officeDocument/2006/relationships/image" Target="../media/image4030.png"/><Relationship Id="rId4" Type="http://schemas.openxmlformats.org/officeDocument/2006/relationships/customXml" Target="../ink/ink718.xml"/><Relationship Id="rId9" Type="http://schemas.openxmlformats.org/officeDocument/2006/relationships/image" Target="../media/image3980.png"/><Relationship Id="rId14" Type="http://schemas.openxmlformats.org/officeDocument/2006/relationships/customXml" Target="../ink/ink723.xml"/><Relationship Id="rId22" Type="http://schemas.openxmlformats.org/officeDocument/2006/relationships/customXml" Target="../ink/ink727.xml"/><Relationship Id="rId27" Type="http://schemas.openxmlformats.org/officeDocument/2006/relationships/image" Target="../media/image4070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00.png"/><Relationship Id="rId117" Type="http://schemas.openxmlformats.org/officeDocument/2006/relationships/customXml" Target="../ink/ink787.xml"/><Relationship Id="rId21" Type="http://schemas.openxmlformats.org/officeDocument/2006/relationships/customXml" Target="../ink/ink739.xml"/><Relationship Id="rId42" Type="http://schemas.openxmlformats.org/officeDocument/2006/relationships/image" Target="../media/image4280.png"/><Relationship Id="rId47" Type="http://schemas.openxmlformats.org/officeDocument/2006/relationships/customXml" Target="../ink/ink752.xml"/><Relationship Id="rId63" Type="http://schemas.openxmlformats.org/officeDocument/2006/relationships/customXml" Target="../ink/ink760.xml"/><Relationship Id="rId68" Type="http://schemas.openxmlformats.org/officeDocument/2006/relationships/image" Target="../media/image4410.png"/><Relationship Id="rId84" Type="http://schemas.openxmlformats.org/officeDocument/2006/relationships/image" Target="../media/image4490.png"/><Relationship Id="rId89" Type="http://schemas.openxmlformats.org/officeDocument/2006/relationships/customXml" Target="../ink/ink773.xml"/><Relationship Id="rId112" Type="http://schemas.openxmlformats.org/officeDocument/2006/relationships/image" Target="../media/image4630.png"/><Relationship Id="rId16" Type="http://schemas.openxmlformats.org/officeDocument/2006/relationships/image" Target="../media/image4150.png"/><Relationship Id="rId107" Type="http://schemas.openxmlformats.org/officeDocument/2006/relationships/customXml" Target="../ink/ink782.xml"/><Relationship Id="rId11" Type="http://schemas.openxmlformats.org/officeDocument/2006/relationships/customXml" Target="../ink/ink734.xml"/><Relationship Id="rId32" Type="http://schemas.openxmlformats.org/officeDocument/2006/relationships/image" Target="../media/image4230.png"/><Relationship Id="rId37" Type="http://schemas.openxmlformats.org/officeDocument/2006/relationships/customXml" Target="../ink/ink747.xml"/><Relationship Id="rId53" Type="http://schemas.openxmlformats.org/officeDocument/2006/relationships/customXml" Target="../ink/ink755.xml"/><Relationship Id="rId58" Type="http://schemas.openxmlformats.org/officeDocument/2006/relationships/image" Target="../media/image4360.png"/><Relationship Id="rId74" Type="http://schemas.openxmlformats.org/officeDocument/2006/relationships/image" Target="../media/image4440.png"/><Relationship Id="rId79" Type="http://schemas.openxmlformats.org/officeDocument/2006/relationships/customXml" Target="../ink/ink768.xml"/><Relationship Id="rId102" Type="http://schemas.openxmlformats.org/officeDocument/2006/relationships/image" Target="../media/image4580.png"/><Relationship Id="rId123" Type="http://schemas.openxmlformats.org/officeDocument/2006/relationships/customXml" Target="../ink/ink790.xml"/><Relationship Id="rId128" Type="http://schemas.openxmlformats.org/officeDocument/2006/relationships/image" Target="../media/image4710.png"/><Relationship Id="rId5" Type="http://schemas.openxmlformats.org/officeDocument/2006/relationships/customXml" Target="../ink/ink731.xml"/><Relationship Id="rId90" Type="http://schemas.openxmlformats.org/officeDocument/2006/relationships/image" Target="../media/image4520.png"/><Relationship Id="rId95" Type="http://schemas.openxmlformats.org/officeDocument/2006/relationships/customXml" Target="../ink/ink776.xml"/><Relationship Id="rId22" Type="http://schemas.openxmlformats.org/officeDocument/2006/relationships/image" Target="../media/image4180.png"/><Relationship Id="rId27" Type="http://schemas.openxmlformats.org/officeDocument/2006/relationships/customXml" Target="../ink/ink742.xml"/><Relationship Id="rId43" Type="http://schemas.openxmlformats.org/officeDocument/2006/relationships/customXml" Target="../ink/ink750.xml"/><Relationship Id="rId48" Type="http://schemas.openxmlformats.org/officeDocument/2006/relationships/image" Target="../media/image4310.png"/><Relationship Id="rId64" Type="http://schemas.openxmlformats.org/officeDocument/2006/relationships/image" Target="../media/image4390.png"/><Relationship Id="rId69" Type="http://schemas.openxmlformats.org/officeDocument/2006/relationships/customXml" Target="../ink/ink763.xml"/><Relationship Id="rId113" Type="http://schemas.openxmlformats.org/officeDocument/2006/relationships/customXml" Target="../ink/ink785.xml"/><Relationship Id="rId118" Type="http://schemas.openxmlformats.org/officeDocument/2006/relationships/image" Target="../media/image4660.png"/><Relationship Id="rId80" Type="http://schemas.openxmlformats.org/officeDocument/2006/relationships/image" Target="../media/image4470.png"/><Relationship Id="rId85" Type="http://schemas.openxmlformats.org/officeDocument/2006/relationships/customXml" Target="../ink/ink771.xml"/><Relationship Id="rId12" Type="http://schemas.openxmlformats.org/officeDocument/2006/relationships/image" Target="../media/image4130.png"/><Relationship Id="rId17" Type="http://schemas.openxmlformats.org/officeDocument/2006/relationships/customXml" Target="../ink/ink737.xml"/><Relationship Id="rId33" Type="http://schemas.openxmlformats.org/officeDocument/2006/relationships/customXml" Target="../ink/ink745.xml"/><Relationship Id="rId38" Type="http://schemas.openxmlformats.org/officeDocument/2006/relationships/image" Target="../media/image4260.png"/><Relationship Id="rId59" Type="http://schemas.openxmlformats.org/officeDocument/2006/relationships/customXml" Target="../ink/ink758.xml"/><Relationship Id="rId103" Type="http://schemas.openxmlformats.org/officeDocument/2006/relationships/customXml" Target="../ink/ink780.xml"/><Relationship Id="rId108" Type="http://schemas.openxmlformats.org/officeDocument/2006/relationships/image" Target="../media/image4610.png"/><Relationship Id="rId124" Type="http://schemas.openxmlformats.org/officeDocument/2006/relationships/image" Target="../media/image4690.png"/><Relationship Id="rId54" Type="http://schemas.openxmlformats.org/officeDocument/2006/relationships/image" Target="../media/image4340.png"/><Relationship Id="rId70" Type="http://schemas.openxmlformats.org/officeDocument/2006/relationships/image" Target="../media/image4420.png"/><Relationship Id="rId75" Type="http://schemas.openxmlformats.org/officeDocument/2006/relationships/customXml" Target="../ink/ink766.xml"/><Relationship Id="rId91" Type="http://schemas.openxmlformats.org/officeDocument/2006/relationships/customXml" Target="../ink/ink774.xml"/><Relationship Id="rId96" Type="http://schemas.openxmlformats.org/officeDocument/2006/relationships/image" Target="../media/image4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0.png"/><Relationship Id="rId23" Type="http://schemas.openxmlformats.org/officeDocument/2006/relationships/customXml" Target="../ink/ink740.xml"/><Relationship Id="rId28" Type="http://schemas.openxmlformats.org/officeDocument/2006/relationships/image" Target="../media/image4210.png"/><Relationship Id="rId49" Type="http://schemas.openxmlformats.org/officeDocument/2006/relationships/customXml" Target="../ink/ink753.xml"/><Relationship Id="rId114" Type="http://schemas.openxmlformats.org/officeDocument/2006/relationships/image" Target="../media/image4640.png"/><Relationship Id="rId119" Type="http://schemas.openxmlformats.org/officeDocument/2006/relationships/customXml" Target="../ink/ink788.xml"/><Relationship Id="rId44" Type="http://schemas.openxmlformats.org/officeDocument/2006/relationships/image" Target="../media/image4290.png"/><Relationship Id="rId60" Type="http://schemas.openxmlformats.org/officeDocument/2006/relationships/image" Target="../media/image4370.png"/><Relationship Id="rId65" Type="http://schemas.openxmlformats.org/officeDocument/2006/relationships/customXml" Target="../ink/ink761.xml"/><Relationship Id="rId81" Type="http://schemas.openxmlformats.org/officeDocument/2006/relationships/customXml" Target="../ink/ink769.xml"/><Relationship Id="rId86" Type="http://schemas.openxmlformats.org/officeDocument/2006/relationships/image" Target="../media/image4500.png"/><Relationship Id="rId13" Type="http://schemas.openxmlformats.org/officeDocument/2006/relationships/customXml" Target="../ink/ink735.xml"/><Relationship Id="rId18" Type="http://schemas.openxmlformats.org/officeDocument/2006/relationships/image" Target="../media/image4160.png"/><Relationship Id="rId39" Type="http://schemas.openxmlformats.org/officeDocument/2006/relationships/customXml" Target="../ink/ink748.xml"/><Relationship Id="rId109" Type="http://schemas.openxmlformats.org/officeDocument/2006/relationships/customXml" Target="../ink/ink783.xml"/><Relationship Id="rId34" Type="http://schemas.openxmlformats.org/officeDocument/2006/relationships/image" Target="../media/image4240.png"/><Relationship Id="rId50" Type="http://schemas.openxmlformats.org/officeDocument/2006/relationships/image" Target="../media/image4320.png"/><Relationship Id="rId55" Type="http://schemas.openxmlformats.org/officeDocument/2006/relationships/customXml" Target="../ink/ink756.xml"/><Relationship Id="rId76" Type="http://schemas.openxmlformats.org/officeDocument/2006/relationships/image" Target="../media/image4450.png"/><Relationship Id="rId97" Type="http://schemas.openxmlformats.org/officeDocument/2006/relationships/customXml" Target="../ink/ink777.xml"/><Relationship Id="rId104" Type="http://schemas.openxmlformats.org/officeDocument/2006/relationships/image" Target="../media/image4590.png"/><Relationship Id="rId120" Type="http://schemas.openxmlformats.org/officeDocument/2006/relationships/image" Target="../media/image4670.png"/><Relationship Id="rId125" Type="http://schemas.openxmlformats.org/officeDocument/2006/relationships/customXml" Target="../ink/ink791.xml"/><Relationship Id="rId7" Type="http://schemas.openxmlformats.org/officeDocument/2006/relationships/customXml" Target="../ink/ink732.xml"/><Relationship Id="rId71" Type="http://schemas.openxmlformats.org/officeDocument/2006/relationships/customXml" Target="../ink/ink764.xml"/><Relationship Id="rId92" Type="http://schemas.openxmlformats.org/officeDocument/2006/relationships/image" Target="../media/image4530.png"/><Relationship Id="rId2" Type="http://schemas.openxmlformats.org/officeDocument/2006/relationships/image" Target="../media/image544.png"/><Relationship Id="rId29" Type="http://schemas.openxmlformats.org/officeDocument/2006/relationships/customXml" Target="../ink/ink743.xml"/><Relationship Id="rId24" Type="http://schemas.openxmlformats.org/officeDocument/2006/relationships/image" Target="../media/image4190.png"/><Relationship Id="rId40" Type="http://schemas.openxmlformats.org/officeDocument/2006/relationships/image" Target="../media/image4270.png"/><Relationship Id="rId45" Type="http://schemas.openxmlformats.org/officeDocument/2006/relationships/customXml" Target="../ink/ink751.xml"/><Relationship Id="rId66" Type="http://schemas.openxmlformats.org/officeDocument/2006/relationships/image" Target="../media/image4400.png"/><Relationship Id="rId87" Type="http://schemas.openxmlformats.org/officeDocument/2006/relationships/customXml" Target="../ink/ink772.xml"/><Relationship Id="rId110" Type="http://schemas.openxmlformats.org/officeDocument/2006/relationships/image" Target="../media/image4620.png"/><Relationship Id="rId115" Type="http://schemas.openxmlformats.org/officeDocument/2006/relationships/customXml" Target="../ink/ink786.xml"/><Relationship Id="rId61" Type="http://schemas.openxmlformats.org/officeDocument/2006/relationships/customXml" Target="../ink/ink759.xml"/><Relationship Id="rId82" Type="http://schemas.openxmlformats.org/officeDocument/2006/relationships/image" Target="../media/image4480.png"/><Relationship Id="rId19" Type="http://schemas.openxmlformats.org/officeDocument/2006/relationships/customXml" Target="../ink/ink738.xml"/><Relationship Id="rId14" Type="http://schemas.openxmlformats.org/officeDocument/2006/relationships/image" Target="../media/image4140.png"/><Relationship Id="rId30" Type="http://schemas.openxmlformats.org/officeDocument/2006/relationships/image" Target="../media/image4220.png"/><Relationship Id="rId35" Type="http://schemas.openxmlformats.org/officeDocument/2006/relationships/customXml" Target="../ink/ink746.xml"/><Relationship Id="rId56" Type="http://schemas.openxmlformats.org/officeDocument/2006/relationships/image" Target="../media/image4350.png"/><Relationship Id="rId77" Type="http://schemas.openxmlformats.org/officeDocument/2006/relationships/customXml" Target="../ink/ink767.xml"/><Relationship Id="rId100" Type="http://schemas.openxmlformats.org/officeDocument/2006/relationships/image" Target="../media/image4570.png"/><Relationship Id="rId105" Type="http://schemas.openxmlformats.org/officeDocument/2006/relationships/customXml" Target="../ink/ink781.xml"/><Relationship Id="rId126" Type="http://schemas.openxmlformats.org/officeDocument/2006/relationships/image" Target="../media/image4700.png"/><Relationship Id="rId8" Type="http://schemas.openxmlformats.org/officeDocument/2006/relationships/image" Target="../media/image4110.png"/><Relationship Id="rId51" Type="http://schemas.openxmlformats.org/officeDocument/2006/relationships/customXml" Target="../ink/ink754.xml"/><Relationship Id="rId72" Type="http://schemas.openxmlformats.org/officeDocument/2006/relationships/image" Target="../media/image4430.png"/><Relationship Id="rId93" Type="http://schemas.openxmlformats.org/officeDocument/2006/relationships/customXml" Target="../ink/ink775.xml"/><Relationship Id="rId98" Type="http://schemas.openxmlformats.org/officeDocument/2006/relationships/image" Target="../media/image4560.png"/><Relationship Id="rId121" Type="http://schemas.openxmlformats.org/officeDocument/2006/relationships/customXml" Target="../ink/ink789.xml"/><Relationship Id="rId3" Type="http://schemas.openxmlformats.org/officeDocument/2006/relationships/customXml" Target="../ink/ink730.xml"/><Relationship Id="rId25" Type="http://schemas.openxmlformats.org/officeDocument/2006/relationships/customXml" Target="../ink/ink741.xml"/><Relationship Id="rId46" Type="http://schemas.openxmlformats.org/officeDocument/2006/relationships/image" Target="../media/image4300.png"/><Relationship Id="rId67" Type="http://schemas.openxmlformats.org/officeDocument/2006/relationships/customXml" Target="../ink/ink762.xml"/><Relationship Id="rId116" Type="http://schemas.openxmlformats.org/officeDocument/2006/relationships/image" Target="../media/image4650.png"/><Relationship Id="rId20" Type="http://schemas.openxmlformats.org/officeDocument/2006/relationships/image" Target="../media/image4170.png"/><Relationship Id="rId41" Type="http://schemas.openxmlformats.org/officeDocument/2006/relationships/customXml" Target="../ink/ink749.xml"/><Relationship Id="rId62" Type="http://schemas.openxmlformats.org/officeDocument/2006/relationships/image" Target="../media/image4380.png"/><Relationship Id="rId83" Type="http://schemas.openxmlformats.org/officeDocument/2006/relationships/customXml" Target="../ink/ink770.xml"/><Relationship Id="rId88" Type="http://schemas.openxmlformats.org/officeDocument/2006/relationships/image" Target="../media/image4510.png"/><Relationship Id="rId111" Type="http://schemas.openxmlformats.org/officeDocument/2006/relationships/customXml" Target="../ink/ink784.xml"/><Relationship Id="rId15" Type="http://schemas.openxmlformats.org/officeDocument/2006/relationships/customXml" Target="../ink/ink736.xml"/><Relationship Id="rId36" Type="http://schemas.openxmlformats.org/officeDocument/2006/relationships/image" Target="../media/image4250.png"/><Relationship Id="rId57" Type="http://schemas.openxmlformats.org/officeDocument/2006/relationships/customXml" Target="../ink/ink757.xml"/><Relationship Id="rId106" Type="http://schemas.openxmlformats.org/officeDocument/2006/relationships/image" Target="../media/image4600.png"/><Relationship Id="rId127" Type="http://schemas.openxmlformats.org/officeDocument/2006/relationships/customXml" Target="../ink/ink792.xml"/><Relationship Id="rId10" Type="http://schemas.openxmlformats.org/officeDocument/2006/relationships/image" Target="../media/image4120.png"/><Relationship Id="rId31" Type="http://schemas.openxmlformats.org/officeDocument/2006/relationships/customXml" Target="../ink/ink744.xml"/><Relationship Id="rId52" Type="http://schemas.openxmlformats.org/officeDocument/2006/relationships/image" Target="../media/image4330.png"/><Relationship Id="rId73" Type="http://schemas.openxmlformats.org/officeDocument/2006/relationships/customXml" Target="../ink/ink765.xml"/><Relationship Id="rId78" Type="http://schemas.openxmlformats.org/officeDocument/2006/relationships/image" Target="../media/image4460.png"/><Relationship Id="rId94" Type="http://schemas.openxmlformats.org/officeDocument/2006/relationships/image" Target="../media/image4540.png"/><Relationship Id="rId99" Type="http://schemas.openxmlformats.org/officeDocument/2006/relationships/customXml" Target="../ink/ink778.xml"/><Relationship Id="rId101" Type="http://schemas.openxmlformats.org/officeDocument/2006/relationships/customXml" Target="../ink/ink779.xml"/><Relationship Id="rId122" Type="http://schemas.openxmlformats.org/officeDocument/2006/relationships/image" Target="../media/image4680.png"/><Relationship Id="rId4" Type="http://schemas.openxmlformats.org/officeDocument/2006/relationships/image" Target="../media/image4090.png"/><Relationship Id="rId9" Type="http://schemas.openxmlformats.org/officeDocument/2006/relationships/customXml" Target="../ink/ink733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30.png"/><Relationship Id="rId21" Type="http://schemas.openxmlformats.org/officeDocument/2006/relationships/customXml" Target="../ink/ink802.xml"/><Relationship Id="rId42" Type="http://schemas.openxmlformats.org/officeDocument/2006/relationships/image" Target="../media/image4910.png"/><Relationship Id="rId47" Type="http://schemas.openxmlformats.org/officeDocument/2006/relationships/customXml" Target="../ink/ink815.xml"/><Relationship Id="rId63" Type="http://schemas.openxmlformats.org/officeDocument/2006/relationships/customXml" Target="../ink/ink823.xml"/><Relationship Id="rId68" Type="http://schemas.openxmlformats.org/officeDocument/2006/relationships/image" Target="../media/image5040.png"/><Relationship Id="rId84" Type="http://schemas.openxmlformats.org/officeDocument/2006/relationships/image" Target="../media/image5120.png"/><Relationship Id="rId89" Type="http://schemas.openxmlformats.org/officeDocument/2006/relationships/customXml" Target="../ink/ink836.xml"/><Relationship Id="rId16" Type="http://schemas.openxmlformats.org/officeDocument/2006/relationships/image" Target="../media/image4780.png"/><Relationship Id="rId11" Type="http://schemas.openxmlformats.org/officeDocument/2006/relationships/customXml" Target="../ink/ink797.xml"/><Relationship Id="rId32" Type="http://schemas.openxmlformats.org/officeDocument/2006/relationships/image" Target="../media/image4860.png"/><Relationship Id="rId37" Type="http://schemas.openxmlformats.org/officeDocument/2006/relationships/customXml" Target="../ink/ink810.xml"/><Relationship Id="rId53" Type="http://schemas.openxmlformats.org/officeDocument/2006/relationships/customXml" Target="../ink/ink818.xml"/><Relationship Id="rId58" Type="http://schemas.openxmlformats.org/officeDocument/2006/relationships/image" Target="../media/image4990.png"/><Relationship Id="rId74" Type="http://schemas.openxmlformats.org/officeDocument/2006/relationships/image" Target="../media/image5070.png"/><Relationship Id="rId79" Type="http://schemas.openxmlformats.org/officeDocument/2006/relationships/customXml" Target="../ink/ink831.xml"/><Relationship Id="rId5" Type="http://schemas.openxmlformats.org/officeDocument/2006/relationships/customXml" Target="../ink/ink794.xml"/><Relationship Id="rId90" Type="http://schemas.openxmlformats.org/officeDocument/2006/relationships/image" Target="../media/image546.png"/><Relationship Id="rId14" Type="http://schemas.openxmlformats.org/officeDocument/2006/relationships/image" Target="../media/image4770.png"/><Relationship Id="rId22" Type="http://schemas.openxmlformats.org/officeDocument/2006/relationships/image" Target="../media/image4810.png"/><Relationship Id="rId27" Type="http://schemas.openxmlformats.org/officeDocument/2006/relationships/customXml" Target="../ink/ink805.xml"/><Relationship Id="rId30" Type="http://schemas.openxmlformats.org/officeDocument/2006/relationships/image" Target="../media/image4850.png"/><Relationship Id="rId35" Type="http://schemas.openxmlformats.org/officeDocument/2006/relationships/customXml" Target="../ink/ink809.xml"/><Relationship Id="rId43" Type="http://schemas.openxmlformats.org/officeDocument/2006/relationships/customXml" Target="../ink/ink813.xml"/><Relationship Id="rId48" Type="http://schemas.openxmlformats.org/officeDocument/2006/relationships/image" Target="../media/image4940.png"/><Relationship Id="rId56" Type="http://schemas.openxmlformats.org/officeDocument/2006/relationships/image" Target="../media/image4980.png"/><Relationship Id="rId64" Type="http://schemas.openxmlformats.org/officeDocument/2006/relationships/image" Target="../media/image5020.png"/><Relationship Id="rId69" Type="http://schemas.openxmlformats.org/officeDocument/2006/relationships/customXml" Target="../ink/ink826.xml"/><Relationship Id="rId77" Type="http://schemas.openxmlformats.org/officeDocument/2006/relationships/customXml" Target="../ink/ink830.xml"/><Relationship Id="rId8" Type="http://schemas.openxmlformats.org/officeDocument/2006/relationships/image" Target="../media/image4740.png"/><Relationship Id="rId51" Type="http://schemas.openxmlformats.org/officeDocument/2006/relationships/customXml" Target="../ink/ink817.xml"/><Relationship Id="rId72" Type="http://schemas.openxmlformats.org/officeDocument/2006/relationships/image" Target="../media/image5060.png"/><Relationship Id="rId80" Type="http://schemas.openxmlformats.org/officeDocument/2006/relationships/image" Target="../media/image5100.png"/><Relationship Id="rId85" Type="http://schemas.openxmlformats.org/officeDocument/2006/relationships/customXml" Target="../ink/ink834.xml"/><Relationship Id="rId3" Type="http://schemas.openxmlformats.org/officeDocument/2006/relationships/customXml" Target="../ink/ink793.xml"/><Relationship Id="rId12" Type="http://schemas.openxmlformats.org/officeDocument/2006/relationships/image" Target="../media/image4760.png"/><Relationship Id="rId17" Type="http://schemas.openxmlformats.org/officeDocument/2006/relationships/customXml" Target="../ink/ink800.xml"/><Relationship Id="rId25" Type="http://schemas.openxmlformats.org/officeDocument/2006/relationships/customXml" Target="../ink/ink804.xml"/><Relationship Id="rId33" Type="http://schemas.openxmlformats.org/officeDocument/2006/relationships/customXml" Target="../ink/ink808.xml"/><Relationship Id="rId38" Type="http://schemas.openxmlformats.org/officeDocument/2006/relationships/image" Target="../media/image4890.png"/><Relationship Id="rId46" Type="http://schemas.openxmlformats.org/officeDocument/2006/relationships/image" Target="../media/image4930.png"/><Relationship Id="rId59" Type="http://schemas.openxmlformats.org/officeDocument/2006/relationships/customXml" Target="../ink/ink821.xml"/><Relationship Id="rId67" Type="http://schemas.openxmlformats.org/officeDocument/2006/relationships/customXml" Target="../ink/ink825.xml"/><Relationship Id="rId20" Type="http://schemas.openxmlformats.org/officeDocument/2006/relationships/image" Target="../media/image4800.png"/><Relationship Id="rId41" Type="http://schemas.openxmlformats.org/officeDocument/2006/relationships/customXml" Target="../ink/ink812.xml"/><Relationship Id="rId54" Type="http://schemas.openxmlformats.org/officeDocument/2006/relationships/image" Target="../media/image4970.png"/><Relationship Id="rId62" Type="http://schemas.openxmlformats.org/officeDocument/2006/relationships/image" Target="../media/image5010.png"/><Relationship Id="rId70" Type="http://schemas.openxmlformats.org/officeDocument/2006/relationships/image" Target="../media/image5050.png"/><Relationship Id="rId75" Type="http://schemas.openxmlformats.org/officeDocument/2006/relationships/customXml" Target="../ink/ink829.xml"/><Relationship Id="rId83" Type="http://schemas.openxmlformats.org/officeDocument/2006/relationships/customXml" Target="../ink/ink833.xml"/><Relationship Id="rId88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0.png"/><Relationship Id="rId15" Type="http://schemas.openxmlformats.org/officeDocument/2006/relationships/customXml" Target="../ink/ink799.xml"/><Relationship Id="rId23" Type="http://schemas.openxmlformats.org/officeDocument/2006/relationships/customXml" Target="../ink/ink803.xml"/><Relationship Id="rId28" Type="http://schemas.openxmlformats.org/officeDocument/2006/relationships/image" Target="../media/image4840.png"/><Relationship Id="rId36" Type="http://schemas.openxmlformats.org/officeDocument/2006/relationships/image" Target="../media/image4880.png"/><Relationship Id="rId49" Type="http://schemas.openxmlformats.org/officeDocument/2006/relationships/customXml" Target="../ink/ink816.xml"/><Relationship Id="rId57" Type="http://schemas.openxmlformats.org/officeDocument/2006/relationships/customXml" Target="../ink/ink820.xml"/><Relationship Id="rId10" Type="http://schemas.openxmlformats.org/officeDocument/2006/relationships/image" Target="../media/image4750.png"/><Relationship Id="rId31" Type="http://schemas.openxmlformats.org/officeDocument/2006/relationships/customXml" Target="../ink/ink807.xml"/><Relationship Id="rId44" Type="http://schemas.openxmlformats.org/officeDocument/2006/relationships/image" Target="../media/image4920.png"/><Relationship Id="rId52" Type="http://schemas.openxmlformats.org/officeDocument/2006/relationships/image" Target="../media/image4960.png"/><Relationship Id="rId60" Type="http://schemas.openxmlformats.org/officeDocument/2006/relationships/image" Target="../media/image5000.png"/><Relationship Id="rId65" Type="http://schemas.openxmlformats.org/officeDocument/2006/relationships/customXml" Target="../ink/ink824.xml"/><Relationship Id="rId73" Type="http://schemas.openxmlformats.org/officeDocument/2006/relationships/customXml" Target="../ink/ink828.xml"/><Relationship Id="rId78" Type="http://schemas.openxmlformats.org/officeDocument/2006/relationships/image" Target="../media/image5090.png"/><Relationship Id="rId81" Type="http://schemas.openxmlformats.org/officeDocument/2006/relationships/customXml" Target="../ink/ink832.xml"/><Relationship Id="rId86" Type="http://schemas.openxmlformats.org/officeDocument/2006/relationships/image" Target="../media/image5130.png"/><Relationship Id="rId4" Type="http://schemas.openxmlformats.org/officeDocument/2006/relationships/image" Target="../media/image4720.png"/><Relationship Id="rId9" Type="http://schemas.openxmlformats.org/officeDocument/2006/relationships/customXml" Target="../ink/ink796.xml"/><Relationship Id="rId13" Type="http://schemas.openxmlformats.org/officeDocument/2006/relationships/customXml" Target="../ink/ink798.xml"/><Relationship Id="rId18" Type="http://schemas.openxmlformats.org/officeDocument/2006/relationships/image" Target="../media/image4790.png"/><Relationship Id="rId39" Type="http://schemas.openxmlformats.org/officeDocument/2006/relationships/customXml" Target="../ink/ink811.xml"/><Relationship Id="rId34" Type="http://schemas.openxmlformats.org/officeDocument/2006/relationships/image" Target="../media/image4870.png"/><Relationship Id="rId50" Type="http://schemas.openxmlformats.org/officeDocument/2006/relationships/image" Target="../media/image4950.png"/><Relationship Id="rId55" Type="http://schemas.openxmlformats.org/officeDocument/2006/relationships/customXml" Target="../ink/ink819.xml"/><Relationship Id="rId76" Type="http://schemas.openxmlformats.org/officeDocument/2006/relationships/image" Target="../media/image5080.png"/><Relationship Id="rId7" Type="http://schemas.openxmlformats.org/officeDocument/2006/relationships/customXml" Target="../ink/ink795.xml"/><Relationship Id="rId71" Type="http://schemas.openxmlformats.org/officeDocument/2006/relationships/customXml" Target="../ink/ink827.xml"/><Relationship Id="rId2" Type="http://schemas.openxmlformats.org/officeDocument/2006/relationships/image" Target="../media/image543.png"/><Relationship Id="rId29" Type="http://schemas.openxmlformats.org/officeDocument/2006/relationships/customXml" Target="../ink/ink806.xml"/><Relationship Id="rId24" Type="http://schemas.openxmlformats.org/officeDocument/2006/relationships/image" Target="../media/image4820.png"/><Relationship Id="rId40" Type="http://schemas.openxmlformats.org/officeDocument/2006/relationships/image" Target="../media/image4900.png"/><Relationship Id="rId45" Type="http://schemas.openxmlformats.org/officeDocument/2006/relationships/customXml" Target="../ink/ink814.xml"/><Relationship Id="rId66" Type="http://schemas.openxmlformats.org/officeDocument/2006/relationships/image" Target="../media/image5030.png"/><Relationship Id="rId87" Type="http://schemas.openxmlformats.org/officeDocument/2006/relationships/customXml" Target="../ink/ink835.xml"/><Relationship Id="rId61" Type="http://schemas.openxmlformats.org/officeDocument/2006/relationships/customXml" Target="../ink/ink822.xml"/><Relationship Id="rId82" Type="http://schemas.openxmlformats.org/officeDocument/2006/relationships/image" Target="../media/image5110.png"/><Relationship Id="rId19" Type="http://schemas.openxmlformats.org/officeDocument/2006/relationships/customXml" Target="../ink/ink80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0.png"/><Relationship Id="rId3" Type="http://schemas.openxmlformats.org/officeDocument/2006/relationships/image" Target="../media/image547.png"/><Relationship Id="rId7" Type="http://schemas.openxmlformats.org/officeDocument/2006/relationships/customXml" Target="../ink/ink838.xml"/><Relationship Id="rId12" Type="http://schemas.openxmlformats.org/officeDocument/2006/relationships/image" Target="../media/image5190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0.png"/><Relationship Id="rId11" Type="http://schemas.openxmlformats.org/officeDocument/2006/relationships/customXml" Target="../ink/ink840.xml"/><Relationship Id="rId5" Type="http://schemas.openxmlformats.org/officeDocument/2006/relationships/customXml" Target="../ink/ink837.xml"/><Relationship Id="rId10" Type="http://schemas.openxmlformats.org/officeDocument/2006/relationships/image" Target="../media/image5180.png"/><Relationship Id="rId4" Type="http://schemas.openxmlformats.org/officeDocument/2006/relationships/image" Target="../media/image548.png"/><Relationship Id="rId9" Type="http://schemas.openxmlformats.org/officeDocument/2006/relationships/customXml" Target="../ink/ink83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3.xml"/><Relationship Id="rId13" Type="http://schemas.openxmlformats.org/officeDocument/2006/relationships/image" Target="../media/image5260.png"/><Relationship Id="rId3" Type="http://schemas.openxmlformats.org/officeDocument/2006/relationships/image" Target="../media/image550.png"/><Relationship Id="rId7" Type="http://schemas.openxmlformats.org/officeDocument/2006/relationships/image" Target="../media/image5230.png"/><Relationship Id="rId12" Type="http://schemas.openxmlformats.org/officeDocument/2006/relationships/customXml" Target="../ink/ink845.xml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2.xml"/><Relationship Id="rId11" Type="http://schemas.openxmlformats.org/officeDocument/2006/relationships/image" Target="../media/image5250.png"/><Relationship Id="rId5" Type="http://schemas.openxmlformats.org/officeDocument/2006/relationships/image" Target="../media/image5220.png"/><Relationship Id="rId10" Type="http://schemas.openxmlformats.org/officeDocument/2006/relationships/customXml" Target="../ink/ink844.xml"/><Relationship Id="rId4" Type="http://schemas.openxmlformats.org/officeDocument/2006/relationships/customXml" Target="../ink/ink841.xml"/><Relationship Id="rId9" Type="http://schemas.openxmlformats.org/officeDocument/2006/relationships/image" Target="../media/image524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30.png"/><Relationship Id="rId18" Type="http://schemas.openxmlformats.org/officeDocument/2006/relationships/customXml" Target="../ink/ink853.xml"/><Relationship Id="rId26" Type="http://schemas.openxmlformats.org/officeDocument/2006/relationships/customXml" Target="../ink/ink857.xml"/><Relationship Id="rId39" Type="http://schemas.openxmlformats.org/officeDocument/2006/relationships/image" Target="../media/image5460.png"/><Relationship Id="rId21" Type="http://schemas.openxmlformats.org/officeDocument/2006/relationships/image" Target="../media/image5370.png"/><Relationship Id="rId34" Type="http://schemas.openxmlformats.org/officeDocument/2006/relationships/customXml" Target="../ink/ink861.xml"/><Relationship Id="rId7" Type="http://schemas.openxmlformats.org/officeDocument/2006/relationships/image" Target="../media/image5300.png"/><Relationship Id="rId2" Type="http://schemas.openxmlformats.org/officeDocument/2006/relationships/image" Target="../media/image551.png"/><Relationship Id="rId16" Type="http://schemas.openxmlformats.org/officeDocument/2006/relationships/customXml" Target="../ink/ink852.xml"/><Relationship Id="rId20" Type="http://schemas.openxmlformats.org/officeDocument/2006/relationships/customXml" Target="../ink/ink854.xml"/><Relationship Id="rId29" Type="http://schemas.openxmlformats.org/officeDocument/2006/relationships/image" Target="../media/image5410.png"/><Relationship Id="rId41" Type="http://schemas.openxmlformats.org/officeDocument/2006/relationships/image" Target="../media/image54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7.xml"/><Relationship Id="rId11" Type="http://schemas.openxmlformats.org/officeDocument/2006/relationships/image" Target="../media/image5320.png"/><Relationship Id="rId24" Type="http://schemas.openxmlformats.org/officeDocument/2006/relationships/customXml" Target="../ink/ink856.xml"/><Relationship Id="rId32" Type="http://schemas.openxmlformats.org/officeDocument/2006/relationships/customXml" Target="../ink/ink860.xml"/><Relationship Id="rId37" Type="http://schemas.openxmlformats.org/officeDocument/2006/relationships/image" Target="../media/image5450.png"/><Relationship Id="rId40" Type="http://schemas.openxmlformats.org/officeDocument/2006/relationships/customXml" Target="../ink/ink864.xml"/><Relationship Id="rId5" Type="http://schemas.openxmlformats.org/officeDocument/2006/relationships/image" Target="../media/image5290.png"/><Relationship Id="rId15" Type="http://schemas.openxmlformats.org/officeDocument/2006/relationships/image" Target="../media/image5340.png"/><Relationship Id="rId23" Type="http://schemas.openxmlformats.org/officeDocument/2006/relationships/image" Target="../media/image5380.png"/><Relationship Id="rId28" Type="http://schemas.openxmlformats.org/officeDocument/2006/relationships/customXml" Target="../ink/ink858.xml"/><Relationship Id="rId36" Type="http://schemas.openxmlformats.org/officeDocument/2006/relationships/customXml" Target="../ink/ink862.xml"/><Relationship Id="rId10" Type="http://schemas.openxmlformats.org/officeDocument/2006/relationships/customXml" Target="../ink/ink849.xml"/><Relationship Id="rId19" Type="http://schemas.openxmlformats.org/officeDocument/2006/relationships/image" Target="../media/image5360.png"/><Relationship Id="rId31" Type="http://schemas.openxmlformats.org/officeDocument/2006/relationships/image" Target="../media/image5420.png"/><Relationship Id="rId4" Type="http://schemas.openxmlformats.org/officeDocument/2006/relationships/customXml" Target="../ink/ink846.xml"/><Relationship Id="rId9" Type="http://schemas.openxmlformats.org/officeDocument/2006/relationships/image" Target="../media/image5310.png"/><Relationship Id="rId14" Type="http://schemas.openxmlformats.org/officeDocument/2006/relationships/customXml" Target="../ink/ink851.xml"/><Relationship Id="rId22" Type="http://schemas.openxmlformats.org/officeDocument/2006/relationships/customXml" Target="../ink/ink855.xml"/><Relationship Id="rId27" Type="http://schemas.openxmlformats.org/officeDocument/2006/relationships/image" Target="../media/image5400.png"/><Relationship Id="rId30" Type="http://schemas.openxmlformats.org/officeDocument/2006/relationships/customXml" Target="../ink/ink859.xml"/><Relationship Id="rId35" Type="http://schemas.openxmlformats.org/officeDocument/2006/relationships/image" Target="../media/image5440.png"/><Relationship Id="rId8" Type="http://schemas.openxmlformats.org/officeDocument/2006/relationships/customXml" Target="../ink/ink848.xml"/><Relationship Id="rId3" Type="http://schemas.openxmlformats.org/officeDocument/2006/relationships/image" Target="../media/image552.png"/><Relationship Id="rId12" Type="http://schemas.openxmlformats.org/officeDocument/2006/relationships/customXml" Target="../ink/ink850.xml"/><Relationship Id="rId17" Type="http://schemas.openxmlformats.org/officeDocument/2006/relationships/image" Target="../media/image5350.png"/><Relationship Id="rId25" Type="http://schemas.openxmlformats.org/officeDocument/2006/relationships/image" Target="../media/image5390.png"/><Relationship Id="rId33" Type="http://schemas.openxmlformats.org/officeDocument/2006/relationships/image" Target="../media/image5430.png"/><Relationship Id="rId38" Type="http://schemas.openxmlformats.org/officeDocument/2006/relationships/customXml" Target="../ink/ink863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70.xml"/><Relationship Id="rId18" Type="http://schemas.openxmlformats.org/officeDocument/2006/relationships/image" Target="../media/image560.png"/><Relationship Id="rId26" Type="http://schemas.openxmlformats.org/officeDocument/2006/relationships/image" Target="../media/image564.png"/><Relationship Id="rId39" Type="http://schemas.openxmlformats.org/officeDocument/2006/relationships/customXml" Target="../ink/ink883.xml"/><Relationship Id="rId21" Type="http://schemas.openxmlformats.org/officeDocument/2006/relationships/customXml" Target="../ink/ink874.xml"/><Relationship Id="rId34" Type="http://schemas.openxmlformats.org/officeDocument/2006/relationships/image" Target="../media/image568.png"/><Relationship Id="rId42" Type="http://schemas.openxmlformats.org/officeDocument/2006/relationships/image" Target="../media/image572.png"/><Relationship Id="rId7" Type="http://schemas.openxmlformats.org/officeDocument/2006/relationships/customXml" Target="../ink/ink867.xml"/><Relationship Id="rId2" Type="http://schemas.openxmlformats.org/officeDocument/2006/relationships/image" Target="../media/image553.png"/><Relationship Id="rId16" Type="http://schemas.openxmlformats.org/officeDocument/2006/relationships/image" Target="../media/image559.png"/><Relationship Id="rId20" Type="http://schemas.openxmlformats.org/officeDocument/2006/relationships/image" Target="../media/image561.png"/><Relationship Id="rId29" Type="http://schemas.openxmlformats.org/officeDocument/2006/relationships/customXml" Target="../ink/ink878.xml"/><Relationship Id="rId41" Type="http://schemas.openxmlformats.org/officeDocument/2006/relationships/customXml" Target="../ink/ink8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4.png"/><Relationship Id="rId11" Type="http://schemas.openxmlformats.org/officeDocument/2006/relationships/customXml" Target="../ink/ink869.xml"/><Relationship Id="rId24" Type="http://schemas.openxmlformats.org/officeDocument/2006/relationships/image" Target="../media/image563.png"/><Relationship Id="rId32" Type="http://schemas.openxmlformats.org/officeDocument/2006/relationships/image" Target="../media/image567.png"/><Relationship Id="rId37" Type="http://schemas.openxmlformats.org/officeDocument/2006/relationships/customXml" Target="../ink/ink882.xml"/><Relationship Id="rId40" Type="http://schemas.openxmlformats.org/officeDocument/2006/relationships/image" Target="../media/image571.png"/><Relationship Id="rId5" Type="http://schemas.openxmlformats.org/officeDocument/2006/relationships/customXml" Target="../ink/ink866.xml"/><Relationship Id="rId15" Type="http://schemas.openxmlformats.org/officeDocument/2006/relationships/customXml" Target="../ink/ink871.xml"/><Relationship Id="rId23" Type="http://schemas.openxmlformats.org/officeDocument/2006/relationships/customXml" Target="../ink/ink875.xml"/><Relationship Id="rId28" Type="http://schemas.openxmlformats.org/officeDocument/2006/relationships/image" Target="../media/image565.png"/><Relationship Id="rId36" Type="http://schemas.openxmlformats.org/officeDocument/2006/relationships/image" Target="../media/image569.png"/><Relationship Id="rId10" Type="http://schemas.openxmlformats.org/officeDocument/2006/relationships/image" Target="../media/image556.png"/><Relationship Id="rId19" Type="http://schemas.openxmlformats.org/officeDocument/2006/relationships/customXml" Target="../ink/ink873.xml"/><Relationship Id="rId31" Type="http://schemas.openxmlformats.org/officeDocument/2006/relationships/customXml" Target="../ink/ink879.xml"/><Relationship Id="rId44" Type="http://schemas.openxmlformats.org/officeDocument/2006/relationships/image" Target="../media/image573.png"/><Relationship Id="rId4" Type="http://schemas.openxmlformats.org/officeDocument/2006/relationships/image" Target="../media/image5490.png"/><Relationship Id="rId9" Type="http://schemas.openxmlformats.org/officeDocument/2006/relationships/customXml" Target="../ink/ink868.xml"/><Relationship Id="rId14" Type="http://schemas.openxmlformats.org/officeDocument/2006/relationships/image" Target="../media/image558.png"/><Relationship Id="rId22" Type="http://schemas.openxmlformats.org/officeDocument/2006/relationships/image" Target="../media/image562.png"/><Relationship Id="rId27" Type="http://schemas.openxmlformats.org/officeDocument/2006/relationships/customXml" Target="../ink/ink877.xml"/><Relationship Id="rId30" Type="http://schemas.openxmlformats.org/officeDocument/2006/relationships/image" Target="../media/image566.png"/><Relationship Id="rId35" Type="http://schemas.openxmlformats.org/officeDocument/2006/relationships/customXml" Target="../ink/ink881.xml"/><Relationship Id="rId43" Type="http://schemas.openxmlformats.org/officeDocument/2006/relationships/customXml" Target="../ink/ink885.xml"/><Relationship Id="rId8" Type="http://schemas.openxmlformats.org/officeDocument/2006/relationships/image" Target="../media/image555.png"/><Relationship Id="rId3" Type="http://schemas.openxmlformats.org/officeDocument/2006/relationships/customXml" Target="../ink/ink865.xml"/><Relationship Id="rId12" Type="http://schemas.openxmlformats.org/officeDocument/2006/relationships/image" Target="../media/image557.png"/><Relationship Id="rId17" Type="http://schemas.openxmlformats.org/officeDocument/2006/relationships/customXml" Target="../ink/ink872.xml"/><Relationship Id="rId25" Type="http://schemas.openxmlformats.org/officeDocument/2006/relationships/customXml" Target="../ink/ink876.xml"/><Relationship Id="rId33" Type="http://schemas.openxmlformats.org/officeDocument/2006/relationships/customXml" Target="../ink/ink880.xml"/><Relationship Id="rId38" Type="http://schemas.openxmlformats.org/officeDocument/2006/relationships/image" Target="../media/image5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13" Type="http://schemas.openxmlformats.org/officeDocument/2006/relationships/customXml" Target="../ink/ink891.xml"/><Relationship Id="rId18" Type="http://schemas.openxmlformats.org/officeDocument/2006/relationships/image" Target="../media/image583.png"/><Relationship Id="rId3" Type="http://schemas.openxmlformats.org/officeDocument/2006/relationships/customXml" Target="../ink/ink886.xml"/><Relationship Id="rId7" Type="http://schemas.openxmlformats.org/officeDocument/2006/relationships/customXml" Target="../ink/ink888.xml"/><Relationship Id="rId12" Type="http://schemas.openxmlformats.org/officeDocument/2006/relationships/image" Target="../media/image580.png"/><Relationship Id="rId17" Type="http://schemas.openxmlformats.org/officeDocument/2006/relationships/customXml" Target="../ink/ink893.xml"/><Relationship Id="rId2" Type="http://schemas.openxmlformats.org/officeDocument/2006/relationships/image" Target="../media/image575.png"/><Relationship Id="rId16" Type="http://schemas.openxmlformats.org/officeDocument/2006/relationships/image" Target="../media/image582.png"/><Relationship Id="rId20" Type="http://schemas.openxmlformats.org/officeDocument/2006/relationships/image" Target="../media/image5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11" Type="http://schemas.openxmlformats.org/officeDocument/2006/relationships/customXml" Target="../ink/ink890.xml"/><Relationship Id="rId5" Type="http://schemas.openxmlformats.org/officeDocument/2006/relationships/customXml" Target="../ink/ink887.xml"/><Relationship Id="rId15" Type="http://schemas.openxmlformats.org/officeDocument/2006/relationships/customXml" Target="../ink/ink892.xml"/><Relationship Id="rId10" Type="http://schemas.openxmlformats.org/officeDocument/2006/relationships/image" Target="../media/image579.png"/><Relationship Id="rId19" Type="http://schemas.openxmlformats.org/officeDocument/2006/relationships/customXml" Target="../ink/ink894.xml"/><Relationship Id="rId4" Type="http://schemas.openxmlformats.org/officeDocument/2006/relationships/image" Target="../media/image576.png"/><Relationship Id="rId9" Type="http://schemas.openxmlformats.org/officeDocument/2006/relationships/customXml" Target="../ink/ink889.xml"/><Relationship Id="rId14" Type="http://schemas.openxmlformats.org/officeDocument/2006/relationships/image" Target="../media/image5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7.png"/><Relationship Id="rId4" Type="http://schemas.openxmlformats.org/officeDocument/2006/relationships/customXml" Target="../ink/ink895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0.png"/><Relationship Id="rId21" Type="http://schemas.openxmlformats.org/officeDocument/2006/relationships/customXml" Target="../ink/ink905.xml"/><Relationship Id="rId34" Type="http://schemas.openxmlformats.org/officeDocument/2006/relationships/image" Target="../media/image604.png"/><Relationship Id="rId42" Type="http://schemas.openxmlformats.org/officeDocument/2006/relationships/image" Target="../media/image608.png"/><Relationship Id="rId47" Type="http://schemas.openxmlformats.org/officeDocument/2006/relationships/customXml" Target="../ink/ink918.xml"/><Relationship Id="rId50" Type="http://schemas.openxmlformats.org/officeDocument/2006/relationships/image" Target="../media/image612.png"/><Relationship Id="rId55" Type="http://schemas.openxmlformats.org/officeDocument/2006/relationships/customXml" Target="../ink/ink922.xml"/><Relationship Id="rId63" Type="http://schemas.openxmlformats.org/officeDocument/2006/relationships/customXml" Target="../ink/ink926.xml"/><Relationship Id="rId7" Type="http://schemas.openxmlformats.org/officeDocument/2006/relationships/customXml" Target="../ink/ink898.xml"/><Relationship Id="rId2" Type="http://schemas.openxmlformats.org/officeDocument/2006/relationships/image" Target="../media/image588.png"/><Relationship Id="rId16" Type="http://schemas.openxmlformats.org/officeDocument/2006/relationships/image" Target="../media/image595.png"/><Relationship Id="rId29" Type="http://schemas.openxmlformats.org/officeDocument/2006/relationships/customXml" Target="../ink/ink909.xml"/><Relationship Id="rId11" Type="http://schemas.openxmlformats.org/officeDocument/2006/relationships/customXml" Target="../ink/ink900.xml"/><Relationship Id="rId24" Type="http://schemas.openxmlformats.org/officeDocument/2006/relationships/image" Target="../media/image599.png"/><Relationship Id="rId32" Type="http://schemas.openxmlformats.org/officeDocument/2006/relationships/image" Target="../media/image603.png"/><Relationship Id="rId37" Type="http://schemas.openxmlformats.org/officeDocument/2006/relationships/customXml" Target="../ink/ink913.xml"/><Relationship Id="rId40" Type="http://schemas.openxmlformats.org/officeDocument/2006/relationships/image" Target="../media/image607.png"/><Relationship Id="rId45" Type="http://schemas.openxmlformats.org/officeDocument/2006/relationships/customXml" Target="../ink/ink917.xml"/><Relationship Id="rId53" Type="http://schemas.openxmlformats.org/officeDocument/2006/relationships/customXml" Target="../ink/ink921.xml"/><Relationship Id="rId58" Type="http://schemas.openxmlformats.org/officeDocument/2006/relationships/image" Target="../media/image616.png"/><Relationship Id="rId66" Type="http://schemas.openxmlformats.org/officeDocument/2006/relationships/image" Target="../media/image620.png"/><Relationship Id="rId5" Type="http://schemas.openxmlformats.org/officeDocument/2006/relationships/customXml" Target="../ink/ink897.xml"/><Relationship Id="rId61" Type="http://schemas.openxmlformats.org/officeDocument/2006/relationships/customXml" Target="../ink/ink925.xml"/><Relationship Id="rId19" Type="http://schemas.openxmlformats.org/officeDocument/2006/relationships/customXml" Target="../ink/ink904.xml"/><Relationship Id="rId14" Type="http://schemas.openxmlformats.org/officeDocument/2006/relationships/image" Target="../media/image594.png"/><Relationship Id="rId22" Type="http://schemas.openxmlformats.org/officeDocument/2006/relationships/image" Target="../media/image598.png"/><Relationship Id="rId27" Type="http://schemas.openxmlformats.org/officeDocument/2006/relationships/customXml" Target="../ink/ink908.xml"/><Relationship Id="rId30" Type="http://schemas.openxmlformats.org/officeDocument/2006/relationships/image" Target="../media/image602.png"/><Relationship Id="rId35" Type="http://schemas.openxmlformats.org/officeDocument/2006/relationships/customXml" Target="../ink/ink912.xml"/><Relationship Id="rId43" Type="http://schemas.openxmlformats.org/officeDocument/2006/relationships/customXml" Target="../ink/ink916.xml"/><Relationship Id="rId48" Type="http://schemas.openxmlformats.org/officeDocument/2006/relationships/image" Target="../media/image611.png"/><Relationship Id="rId56" Type="http://schemas.openxmlformats.org/officeDocument/2006/relationships/image" Target="../media/image615.png"/><Relationship Id="rId64" Type="http://schemas.openxmlformats.org/officeDocument/2006/relationships/image" Target="../media/image619.png"/><Relationship Id="rId8" Type="http://schemas.openxmlformats.org/officeDocument/2006/relationships/image" Target="../media/image591.png"/><Relationship Id="rId51" Type="http://schemas.openxmlformats.org/officeDocument/2006/relationships/customXml" Target="../ink/ink920.xml"/><Relationship Id="rId3" Type="http://schemas.openxmlformats.org/officeDocument/2006/relationships/customXml" Target="../ink/ink896.xml"/><Relationship Id="rId12" Type="http://schemas.openxmlformats.org/officeDocument/2006/relationships/image" Target="../media/image593.png"/><Relationship Id="rId17" Type="http://schemas.openxmlformats.org/officeDocument/2006/relationships/customXml" Target="../ink/ink903.xml"/><Relationship Id="rId25" Type="http://schemas.openxmlformats.org/officeDocument/2006/relationships/customXml" Target="../ink/ink907.xml"/><Relationship Id="rId33" Type="http://schemas.openxmlformats.org/officeDocument/2006/relationships/customXml" Target="../ink/ink911.xml"/><Relationship Id="rId38" Type="http://schemas.openxmlformats.org/officeDocument/2006/relationships/image" Target="../media/image606.png"/><Relationship Id="rId46" Type="http://schemas.openxmlformats.org/officeDocument/2006/relationships/image" Target="../media/image610.png"/><Relationship Id="rId59" Type="http://schemas.openxmlformats.org/officeDocument/2006/relationships/customXml" Target="../ink/ink924.xml"/><Relationship Id="rId20" Type="http://schemas.openxmlformats.org/officeDocument/2006/relationships/image" Target="../media/image597.png"/><Relationship Id="rId41" Type="http://schemas.openxmlformats.org/officeDocument/2006/relationships/customXml" Target="../ink/ink915.xml"/><Relationship Id="rId54" Type="http://schemas.openxmlformats.org/officeDocument/2006/relationships/image" Target="../media/image614.png"/><Relationship Id="rId62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5" Type="http://schemas.openxmlformats.org/officeDocument/2006/relationships/customXml" Target="../ink/ink902.xml"/><Relationship Id="rId23" Type="http://schemas.openxmlformats.org/officeDocument/2006/relationships/customXml" Target="../ink/ink906.xml"/><Relationship Id="rId28" Type="http://schemas.openxmlformats.org/officeDocument/2006/relationships/image" Target="../media/image601.png"/><Relationship Id="rId36" Type="http://schemas.openxmlformats.org/officeDocument/2006/relationships/image" Target="../media/image605.png"/><Relationship Id="rId49" Type="http://schemas.openxmlformats.org/officeDocument/2006/relationships/customXml" Target="../ink/ink919.xml"/><Relationship Id="rId57" Type="http://schemas.openxmlformats.org/officeDocument/2006/relationships/customXml" Target="../ink/ink923.xml"/><Relationship Id="rId10" Type="http://schemas.openxmlformats.org/officeDocument/2006/relationships/image" Target="../media/image592.png"/><Relationship Id="rId31" Type="http://schemas.openxmlformats.org/officeDocument/2006/relationships/customXml" Target="../ink/ink910.xml"/><Relationship Id="rId44" Type="http://schemas.openxmlformats.org/officeDocument/2006/relationships/image" Target="../media/image609.png"/><Relationship Id="rId52" Type="http://schemas.openxmlformats.org/officeDocument/2006/relationships/image" Target="../media/image613.png"/><Relationship Id="rId60" Type="http://schemas.openxmlformats.org/officeDocument/2006/relationships/image" Target="../media/image617.png"/><Relationship Id="rId65" Type="http://schemas.openxmlformats.org/officeDocument/2006/relationships/customXml" Target="../ink/ink927.xml"/><Relationship Id="rId4" Type="http://schemas.openxmlformats.org/officeDocument/2006/relationships/image" Target="../media/image589.png"/><Relationship Id="rId9" Type="http://schemas.openxmlformats.org/officeDocument/2006/relationships/customXml" Target="../ink/ink899.xml"/><Relationship Id="rId13" Type="http://schemas.openxmlformats.org/officeDocument/2006/relationships/customXml" Target="../ink/ink901.xml"/><Relationship Id="rId18" Type="http://schemas.openxmlformats.org/officeDocument/2006/relationships/image" Target="../media/image596.png"/><Relationship Id="rId39" Type="http://schemas.openxmlformats.org/officeDocument/2006/relationships/customXml" Target="../ink/ink9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0.xml"/><Relationship Id="rId13" Type="http://schemas.openxmlformats.org/officeDocument/2006/relationships/image" Target="../media/image627.png"/><Relationship Id="rId3" Type="http://schemas.openxmlformats.org/officeDocument/2006/relationships/image" Target="../media/image622.png"/><Relationship Id="rId7" Type="http://schemas.openxmlformats.org/officeDocument/2006/relationships/image" Target="../media/image624.png"/><Relationship Id="rId12" Type="http://schemas.openxmlformats.org/officeDocument/2006/relationships/customXml" Target="../ink/ink932.xml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9.xml"/><Relationship Id="rId11" Type="http://schemas.openxmlformats.org/officeDocument/2006/relationships/image" Target="../media/image626.png"/><Relationship Id="rId5" Type="http://schemas.openxmlformats.org/officeDocument/2006/relationships/image" Target="../media/image623.png"/><Relationship Id="rId15" Type="http://schemas.openxmlformats.org/officeDocument/2006/relationships/image" Target="../media/image628.png"/><Relationship Id="rId10" Type="http://schemas.openxmlformats.org/officeDocument/2006/relationships/customXml" Target="../ink/ink931.xml"/><Relationship Id="rId4" Type="http://schemas.openxmlformats.org/officeDocument/2006/relationships/customXml" Target="../ink/ink928.xml"/><Relationship Id="rId9" Type="http://schemas.openxmlformats.org/officeDocument/2006/relationships/image" Target="../media/image625.png"/><Relationship Id="rId14" Type="http://schemas.openxmlformats.org/officeDocument/2006/relationships/customXml" Target="../ink/ink9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2.png"/><Relationship Id="rId5" Type="http://schemas.openxmlformats.org/officeDocument/2006/relationships/image" Target="../media/image631.png"/><Relationship Id="rId4" Type="http://schemas.openxmlformats.org/officeDocument/2006/relationships/image" Target="../media/image630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39.xml"/><Relationship Id="rId18" Type="http://schemas.openxmlformats.org/officeDocument/2006/relationships/image" Target="../media/image641.png"/><Relationship Id="rId26" Type="http://schemas.openxmlformats.org/officeDocument/2006/relationships/image" Target="../media/image645.png"/><Relationship Id="rId21" Type="http://schemas.openxmlformats.org/officeDocument/2006/relationships/customXml" Target="../ink/ink943.xml"/><Relationship Id="rId34" Type="http://schemas.openxmlformats.org/officeDocument/2006/relationships/image" Target="../media/image649.png"/><Relationship Id="rId7" Type="http://schemas.openxmlformats.org/officeDocument/2006/relationships/customXml" Target="../ink/ink936.xml"/><Relationship Id="rId12" Type="http://schemas.openxmlformats.org/officeDocument/2006/relationships/image" Target="../media/image638.png"/><Relationship Id="rId17" Type="http://schemas.openxmlformats.org/officeDocument/2006/relationships/customXml" Target="../ink/ink941.xml"/><Relationship Id="rId25" Type="http://schemas.openxmlformats.org/officeDocument/2006/relationships/customXml" Target="../ink/ink945.xml"/><Relationship Id="rId33" Type="http://schemas.openxmlformats.org/officeDocument/2006/relationships/customXml" Target="../ink/ink949.xml"/><Relationship Id="rId38" Type="http://schemas.openxmlformats.org/officeDocument/2006/relationships/image" Target="../media/image651.png"/><Relationship Id="rId2" Type="http://schemas.openxmlformats.org/officeDocument/2006/relationships/image" Target="../media/image633.png"/><Relationship Id="rId16" Type="http://schemas.openxmlformats.org/officeDocument/2006/relationships/image" Target="../media/image640.png"/><Relationship Id="rId20" Type="http://schemas.openxmlformats.org/officeDocument/2006/relationships/image" Target="../media/image642.png"/><Relationship Id="rId29" Type="http://schemas.openxmlformats.org/officeDocument/2006/relationships/customXml" Target="../ink/ink9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5.png"/><Relationship Id="rId11" Type="http://schemas.openxmlformats.org/officeDocument/2006/relationships/customXml" Target="../ink/ink938.xml"/><Relationship Id="rId24" Type="http://schemas.openxmlformats.org/officeDocument/2006/relationships/image" Target="../media/image644.png"/><Relationship Id="rId32" Type="http://schemas.openxmlformats.org/officeDocument/2006/relationships/image" Target="../media/image648.png"/><Relationship Id="rId37" Type="http://schemas.openxmlformats.org/officeDocument/2006/relationships/customXml" Target="../ink/ink951.xml"/><Relationship Id="rId5" Type="http://schemas.openxmlformats.org/officeDocument/2006/relationships/customXml" Target="../ink/ink935.xml"/><Relationship Id="rId15" Type="http://schemas.openxmlformats.org/officeDocument/2006/relationships/customXml" Target="../ink/ink940.xml"/><Relationship Id="rId23" Type="http://schemas.openxmlformats.org/officeDocument/2006/relationships/customXml" Target="../ink/ink944.xml"/><Relationship Id="rId28" Type="http://schemas.openxmlformats.org/officeDocument/2006/relationships/image" Target="../media/image646.png"/><Relationship Id="rId36" Type="http://schemas.openxmlformats.org/officeDocument/2006/relationships/image" Target="../media/image650.png"/><Relationship Id="rId10" Type="http://schemas.openxmlformats.org/officeDocument/2006/relationships/image" Target="../media/image637.png"/><Relationship Id="rId19" Type="http://schemas.openxmlformats.org/officeDocument/2006/relationships/customXml" Target="../ink/ink942.xml"/><Relationship Id="rId31" Type="http://schemas.openxmlformats.org/officeDocument/2006/relationships/customXml" Target="../ink/ink948.xml"/><Relationship Id="rId4" Type="http://schemas.openxmlformats.org/officeDocument/2006/relationships/image" Target="../media/image634.png"/><Relationship Id="rId9" Type="http://schemas.openxmlformats.org/officeDocument/2006/relationships/customXml" Target="../ink/ink937.xml"/><Relationship Id="rId14" Type="http://schemas.openxmlformats.org/officeDocument/2006/relationships/image" Target="../media/image639.png"/><Relationship Id="rId22" Type="http://schemas.openxmlformats.org/officeDocument/2006/relationships/image" Target="../media/image643.png"/><Relationship Id="rId27" Type="http://schemas.openxmlformats.org/officeDocument/2006/relationships/customXml" Target="../ink/ink946.xml"/><Relationship Id="rId30" Type="http://schemas.openxmlformats.org/officeDocument/2006/relationships/image" Target="../media/image647.png"/><Relationship Id="rId35" Type="http://schemas.openxmlformats.org/officeDocument/2006/relationships/customXml" Target="../ink/ink950.xml"/><Relationship Id="rId8" Type="http://schemas.openxmlformats.org/officeDocument/2006/relationships/image" Target="../media/image636.png"/><Relationship Id="rId3" Type="http://schemas.openxmlformats.org/officeDocument/2006/relationships/customXml" Target="../ink/ink9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52.xml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7.png"/><Relationship Id="rId3" Type="http://schemas.openxmlformats.org/officeDocument/2006/relationships/image" Target="../media/image53.png"/><Relationship Id="rId7" Type="http://schemas.openxmlformats.org/officeDocument/2006/relationships/customXml" Target="../ink/ink954.xml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6.png"/><Relationship Id="rId5" Type="http://schemas.openxmlformats.org/officeDocument/2006/relationships/customXml" Target="../ink/ink953.xml"/><Relationship Id="rId10" Type="http://schemas.openxmlformats.org/officeDocument/2006/relationships/image" Target="../media/image658.png"/><Relationship Id="rId4" Type="http://schemas.openxmlformats.org/officeDocument/2006/relationships/image" Target="../media/image655.png"/><Relationship Id="rId9" Type="http://schemas.openxmlformats.org/officeDocument/2006/relationships/customXml" Target="../ink/ink9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png"/><Relationship Id="rId3" Type="http://schemas.openxmlformats.org/officeDocument/2006/relationships/image" Target="../media/image662.png"/><Relationship Id="rId7" Type="http://schemas.openxmlformats.org/officeDocument/2006/relationships/image" Target="../media/image6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5.png"/><Relationship Id="rId5" Type="http://schemas.openxmlformats.org/officeDocument/2006/relationships/image" Target="../media/image664.png"/><Relationship Id="rId4" Type="http://schemas.openxmlformats.org/officeDocument/2006/relationships/image" Target="../media/image6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56.xml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png"/><Relationship Id="rId3" Type="http://schemas.openxmlformats.org/officeDocument/2006/relationships/image" Target="../media/image629.png"/><Relationship Id="rId7" Type="http://schemas.openxmlformats.org/officeDocument/2006/relationships/image" Target="../media/image674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3.png"/><Relationship Id="rId5" Type="http://schemas.openxmlformats.org/officeDocument/2006/relationships/image" Target="../media/image672.png"/><Relationship Id="rId10" Type="http://schemas.openxmlformats.org/officeDocument/2006/relationships/image" Target="../media/image671.png"/><Relationship Id="rId4" Type="http://schemas.openxmlformats.org/officeDocument/2006/relationships/image" Target="../media/image632.png"/><Relationship Id="rId9" Type="http://schemas.openxmlformats.org/officeDocument/2006/relationships/image" Target="../media/image6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5.png"/><Relationship Id="rId42" Type="http://schemas.openxmlformats.org/officeDocument/2006/relationships/customXml" Target="../ink/ink20.xml"/><Relationship Id="rId47" Type="http://schemas.openxmlformats.org/officeDocument/2006/relationships/image" Target="../media/image28.png"/><Relationship Id="rId63" Type="http://schemas.openxmlformats.org/officeDocument/2006/relationships/image" Target="../media/image36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9.png"/><Relationship Id="rId16" Type="http://schemas.openxmlformats.org/officeDocument/2006/relationships/customXml" Target="../ink/ink7.xml"/><Relationship Id="rId11" Type="http://schemas.openxmlformats.org/officeDocument/2006/relationships/image" Target="../media/image10.png"/><Relationship Id="rId32" Type="http://schemas.openxmlformats.org/officeDocument/2006/relationships/customXml" Target="../ink/ink15.xml"/><Relationship Id="rId37" Type="http://schemas.openxmlformats.org/officeDocument/2006/relationships/image" Target="../media/image23.png"/><Relationship Id="rId53" Type="http://schemas.openxmlformats.org/officeDocument/2006/relationships/image" Target="../media/image31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4.png"/><Relationship Id="rId5" Type="http://schemas.openxmlformats.org/officeDocument/2006/relationships/image" Target="../media/image7.png"/><Relationship Id="rId90" Type="http://schemas.openxmlformats.org/officeDocument/2006/relationships/customXml" Target="../ink/ink44.xml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8.png"/><Relationship Id="rId30" Type="http://schemas.openxmlformats.org/officeDocument/2006/relationships/customXml" Target="../ink/ink14.xml"/><Relationship Id="rId35" Type="http://schemas.openxmlformats.org/officeDocument/2006/relationships/image" Target="../media/image22.png"/><Relationship Id="rId43" Type="http://schemas.openxmlformats.org/officeDocument/2006/relationships/image" Target="../media/image26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9.png"/><Relationship Id="rId77" Type="http://schemas.openxmlformats.org/officeDocument/2006/relationships/image" Target="../media/image43.png"/><Relationship Id="rId8" Type="http://schemas.openxmlformats.org/officeDocument/2006/relationships/customXml" Target="../ink/ink3.xml"/><Relationship Id="rId51" Type="http://schemas.openxmlformats.org/officeDocument/2006/relationships/image" Target="../media/image30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47.png"/><Relationship Id="rId3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4.png"/><Relationship Id="rId67" Type="http://schemas.openxmlformats.org/officeDocument/2006/relationships/image" Target="../media/image38.png"/><Relationship Id="rId20" Type="http://schemas.openxmlformats.org/officeDocument/2006/relationships/customXml" Target="../ink/ink9.xml"/><Relationship Id="rId41" Type="http://schemas.openxmlformats.org/officeDocument/2006/relationships/image" Target="../media/image25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2.png"/><Relationship Id="rId83" Type="http://schemas.openxmlformats.org/officeDocument/2006/relationships/image" Target="../media/image46.png"/><Relationship Id="rId88" Type="http://schemas.openxmlformats.org/officeDocument/2006/relationships/customXml" Target="../ink/ink43.xml"/><Relationship Id="rId9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9.png"/><Relationship Id="rId57" Type="http://schemas.openxmlformats.org/officeDocument/2006/relationships/image" Target="../media/image33.png"/><Relationship Id="rId10" Type="http://schemas.openxmlformats.org/officeDocument/2006/relationships/customXml" Target="../ink/ink4.xml"/><Relationship Id="rId31" Type="http://schemas.openxmlformats.org/officeDocument/2006/relationships/image" Target="../media/image20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7.png"/><Relationship Id="rId73" Type="http://schemas.openxmlformats.org/officeDocument/2006/relationships/image" Target="../media/image41.png"/><Relationship Id="rId78" Type="http://schemas.openxmlformats.org/officeDocument/2006/relationships/customXml" Target="../ink/ink38.xml"/><Relationship Id="rId81" Type="http://schemas.openxmlformats.org/officeDocument/2006/relationships/image" Target="../media/image45.png"/><Relationship Id="rId86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39" Type="http://schemas.openxmlformats.org/officeDocument/2006/relationships/image" Target="../media/image24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2.png"/><Relationship Id="rId76" Type="http://schemas.openxmlformats.org/officeDocument/2006/relationships/customXml" Target="../ink/ink37.xml"/><Relationship Id="rId7" Type="http://schemas.openxmlformats.org/officeDocument/2006/relationships/image" Target="../media/image8.png"/><Relationship Id="rId71" Type="http://schemas.openxmlformats.org/officeDocument/2006/relationships/image" Target="../media/image40.png"/><Relationship Id="rId2" Type="http://schemas.openxmlformats.org/officeDocument/2006/relationships/image" Target="../media/image5.png"/><Relationship Id="rId29" Type="http://schemas.openxmlformats.org/officeDocument/2006/relationships/image" Target="../media/image19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7.png"/><Relationship Id="rId66" Type="http://schemas.openxmlformats.org/officeDocument/2006/relationships/customXml" Target="../ink/ink32.xml"/><Relationship Id="rId87" Type="http://schemas.openxmlformats.org/officeDocument/2006/relationships/image" Target="../media/image48.png"/><Relationship Id="rId61" Type="http://schemas.openxmlformats.org/officeDocument/2006/relationships/image" Target="../media/image35.png"/><Relationship Id="rId82" Type="http://schemas.openxmlformats.org/officeDocument/2006/relationships/customXml" Target="../ink/ink40.xml"/><Relationship Id="rId1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.png"/><Relationship Id="rId21" Type="http://schemas.openxmlformats.org/officeDocument/2006/relationships/image" Target="../media/image61.png"/><Relationship Id="rId42" Type="http://schemas.openxmlformats.org/officeDocument/2006/relationships/customXml" Target="../ink/ink63.xml"/><Relationship Id="rId63" Type="http://schemas.openxmlformats.org/officeDocument/2006/relationships/image" Target="../media/image82.png"/><Relationship Id="rId84" Type="http://schemas.openxmlformats.org/officeDocument/2006/relationships/customXml" Target="../ink/ink84.xml"/><Relationship Id="rId138" Type="http://schemas.openxmlformats.org/officeDocument/2006/relationships/customXml" Target="../ink/ink111.xml"/><Relationship Id="rId107" Type="http://schemas.openxmlformats.org/officeDocument/2006/relationships/image" Target="../media/image104.png"/><Relationship Id="rId11" Type="http://schemas.openxmlformats.org/officeDocument/2006/relationships/image" Target="../media/image56.png"/><Relationship Id="rId32" Type="http://schemas.openxmlformats.org/officeDocument/2006/relationships/customXml" Target="../ink/ink58.xml"/><Relationship Id="rId53" Type="http://schemas.openxmlformats.org/officeDocument/2006/relationships/image" Target="../media/image77.png"/><Relationship Id="rId74" Type="http://schemas.openxmlformats.org/officeDocument/2006/relationships/customXml" Target="../ink/ink79.xml"/><Relationship Id="rId128" Type="http://schemas.openxmlformats.org/officeDocument/2006/relationships/customXml" Target="../ink/ink106.xml"/><Relationship Id="rId149" Type="http://schemas.openxmlformats.org/officeDocument/2006/relationships/image" Target="../media/image125.png"/><Relationship Id="rId5" Type="http://schemas.openxmlformats.org/officeDocument/2006/relationships/image" Target="../media/image53.png"/><Relationship Id="rId95" Type="http://schemas.openxmlformats.org/officeDocument/2006/relationships/image" Target="../media/image98.png"/><Relationship Id="rId22" Type="http://schemas.openxmlformats.org/officeDocument/2006/relationships/customXml" Target="../ink/ink53.xml"/><Relationship Id="rId27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customXml" Target="../ink/ink66.xml"/><Relationship Id="rId64" Type="http://schemas.openxmlformats.org/officeDocument/2006/relationships/customXml" Target="../ink/ink74.xml"/><Relationship Id="rId69" Type="http://schemas.openxmlformats.org/officeDocument/2006/relationships/image" Target="../media/image85.png"/><Relationship Id="rId113" Type="http://schemas.openxmlformats.org/officeDocument/2006/relationships/image" Target="../media/image107.png"/><Relationship Id="rId118" Type="http://schemas.openxmlformats.org/officeDocument/2006/relationships/customXml" Target="../ink/ink101.xml"/><Relationship Id="rId134" Type="http://schemas.openxmlformats.org/officeDocument/2006/relationships/customXml" Target="../ink/ink109.xml"/><Relationship Id="rId139" Type="http://schemas.openxmlformats.org/officeDocument/2006/relationships/image" Target="../media/image120.png"/><Relationship Id="rId80" Type="http://schemas.openxmlformats.org/officeDocument/2006/relationships/customXml" Target="../ink/ink82.xml"/><Relationship Id="rId85" Type="http://schemas.openxmlformats.org/officeDocument/2006/relationships/image" Target="../media/image93.png"/><Relationship Id="rId150" Type="http://schemas.openxmlformats.org/officeDocument/2006/relationships/customXml" Target="../ink/ink117.xml"/><Relationship Id="rId12" Type="http://schemas.openxmlformats.org/officeDocument/2006/relationships/customXml" Target="../ink/ink48.xml"/><Relationship Id="rId17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customXml" Target="../ink/ink61.xml"/><Relationship Id="rId59" Type="http://schemas.openxmlformats.org/officeDocument/2006/relationships/image" Target="../media/image80.png"/><Relationship Id="rId103" Type="http://schemas.openxmlformats.org/officeDocument/2006/relationships/image" Target="../media/image102.png"/><Relationship Id="rId108" Type="http://schemas.openxmlformats.org/officeDocument/2006/relationships/customXml" Target="../ink/ink96.xml"/><Relationship Id="rId124" Type="http://schemas.openxmlformats.org/officeDocument/2006/relationships/customXml" Target="../ink/ink104.xml"/><Relationship Id="rId129" Type="http://schemas.openxmlformats.org/officeDocument/2006/relationships/image" Target="../media/image115.png"/><Relationship Id="rId54" Type="http://schemas.openxmlformats.org/officeDocument/2006/relationships/customXml" Target="../ink/ink69.xml"/><Relationship Id="rId70" Type="http://schemas.openxmlformats.org/officeDocument/2006/relationships/customXml" Target="../ink/ink77.xml"/><Relationship Id="rId75" Type="http://schemas.openxmlformats.org/officeDocument/2006/relationships/image" Target="../media/image88.png"/><Relationship Id="rId91" Type="http://schemas.openxmlformats.org/officeDocument/2006/relationships/image" Target="../media/image96.png"/><Relationship Id="rId96" Type="http://schemas.openxmlformats.org/officeDocument/2006/relationships/customXml" Target="../ink/ink90.xml"/><Relationship Id="rId140" Type="http://schemas.openxmlformats.org/officeDocument/2006/relationships/customXml" Target="../ink/ink112.xml"/><Relationship Id="rId14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23" Type="http://schemas.openxmlformats.org/officeDocument/2006/relationships/image" Target="../media/image62.png"/><Relationship Id="rId28" Type="http://schemas.openxmlformats.org/officeDocument/2006/relationships/customXml" Target="../ink/ink56.xml"/><Relationship Id="rId49" Type="http://schemas.openxmlformats.org/officeDocument/2006/relationships/image" Target="../media/image75.png"/><Relationship Id="rId114" Type="http://schemas.openxmlformats.org/officeDocument/2006/relationships/customXml" Target="../ink/ink99.xml"/><Relationship Id="rId119" Type="http://schemas.openxmlformats.org/officeDocument/2006/relationships/image" Target="../media/image110.png"/><Relationship Id="rId44" Type="http://schemas.openxmlformats.org/officeDocument/2006/relationships/customXml" Target="../ink/ink64.xml"/><Relationship Id="rId60" Type="http://schemas.openxmlformats.org/officeDocument/2006/relationships/customXml" Target="../ink/ink72.xml"/><Relationship Id="rId65" Type="http://schemas.openxmlformats.org/officeDocument/2006/relationships/image" Target="../media/image83.png"/><Relationship Id="rId81" Type="http://schemas.openxmlformats.org/officeDocument/2006/relationships/image" Target="../media/image91.png"/><Relationship Id="rId86" Type="http://schemas.openxmlformats.org/officeDocument/2006/relationships/customXml" Target="../ink/ink85.xml"/><Relationship Id="rId130" Type="http://schemas.openxmlformats.org/officeDocument/2006/relationships/customXml" Target="../ink/ink107.xml"/><Relationship Id="rId135" Type="http://schemas.openxmlformats.org/officeDocument/2006/relationships/image" Target="../media/image118.png"/><Relationship Id="rId151" Type="http://schemas.openxmlformats.org/officeDocument/2006/relationships/image" Target="../media/image126.png"/><Relationship Id="rId13" Type="http://schemas.openxmlformats.org/officeDocument/2006/relationships/image" Target="../media/image57.png"/><Relationship Id="rId18" Type="http://schemas.openxmlformats.org/officeDocument/2006/relationships/customXml" Target="../ink/ink51.xml"/><Relationship Id="rId39" Type="http://schemas.openxmlformats.org/officeDocument/2006/relationships/image" Target="../media/image70.png"/><Relationship Id="rId109" Type="http://schemas.openxmlformats.org/officeDocument/2006/relationships/image" Target="../media/image105.png"/><Relationship Id="rId34" Type="http://schemas.openxmlformats.org/officeDocument/2006/relationships/customXml" Target="../ink/ink59.xml"/><Relationship Id="rId50" Type="http://schemas.openxmlformats.org/officeDocument/2006/relationships/customXml" Target="../ink/ink67.xml"/><Relationship Id="rId55" Type="http://schemas.openxmlformats.org/officeDocument/2006/relationships/image" Target="../media/image78.png"/><Relationship Id="rId76" Type="http://schemas.openxmlformats.org/officeDocument/2006/relationships/customXml" Target="../ink/ink80.xml"/><Relationship Id="rId97" Type="http://schemas.openxmlformats.org/officeDocument/2006/relationships/image" Target="../media/image99.png"/><Relationship Id="rId104" Type="http://schemas.openxmlformats.org/officeDocument/2006/relationships/customXml" Target="../ink/ink94.xml"/><Relationship Id="rId120" Type="http://schemas.openxmlformats.org/officeDocument/2006/relationships/customXml" Target="../ink/ink102.xml"/><Relationship Id="rId125" Type="http://schemas.openxmlformats.org/officeDocument/2006/relationships/image" Target="../media/image113.png"/><Relationship Id="rId141" Type="http://schemas.openxmlformats.org/officeDocument/2006/relationships/image" Target="../media/image121.png"/><Relationship Id="rId146" Type="http://schemas.openxmlformats.org/officeDocument/2006/relationships/customXml" Target="../ink/ink115.xml"/><Relationship Id="rId7" Type="http://schemas.openxmlformats.org/officeDocument/2006/relationships/image" Target="../media/image54.png"/><Relationship Id="rId71" Type="http://schemas.openxmlformats.org/officeDocument/2006/relationships/image" Target="../media/image86.png"/><Relationship Id="rId92" Type="http://schemas.openxmlformats.org/officeDocument/2006/relationships/customXml" Target="../ink/ink88.xml"/><Relationship Id="rId2" Type="http://schemas.openxmlformats.org/officeDocument/2006/relationships/image" Target="../media/image51.png"/><Relationship Id="rId29" Type="http://schemas.openxmlformats.org/officeDocument/2006/relationships/image" Target="../media/image65.png"/><Relationship Id="rId24" Type="http://schemas.openxmlformats.org/officeDocument/2006/relationships/customXml" Target="../ink/ink54.xml"/><Relationship Id="rId40" Type="http://schemas.openxmlformats.org/officeDocument/2006/relationships/customXml" Target="../ink/ink62.xml"/><Relationship Id="rId45" Type="http://schemas.openxmlformats.org/officeDocument/2006/relationships/image" Target="../media/image73.png"/><Relationship Id="rId66" Type="http://schemas.openxmlformats.org/officeDocument/2006/relationships/customXml" Target="../ink/ink75.xml"/><Relationship Id="rId87" Type="http://schemas.openxmlformats.org/officeDocument/2006/relationships/image" Target="../media/image94.png"/><Relationship Id="rId110" Type="http://schemas.openxmlformats.org/officeDocument/2006/relationships/customXml" Target="../ink/ink97.xml"/><Relationship Id="rId115" Type="http://schemas.openxmlformats.org/officeDocument/2006/relationships/image" Target="../media/image108.png"/><Relationship Id="rId131" Type="http://schemas.openxmlformats.org/officeDocument/2006/relationships/image" Target="../media/image116.png"/><Relationship Id="rId136" Type="http://schemas.openxmlformats.org/officeDocument/2006/relationships/customXml" Target="../ink/ink110.xml"/><Relationship Id="rId61" Type="http://schemas.openxmlformats.org/officeDocument/2006/relationships/image" Target="../media/image81.png"/><Relationship Id="rId82" Type="http://schemas.openxmlformats.org/officeDocument/2006/relationships/customXml" Target="../ink/ink83.xml"/><Relationship Id="rId19" Type="http://schemas.openxmlformats.org/officeDocument/2006/relationships/image" Target="../media/image60.png"/><Relationship Id="rId14" Type="http://schemas.openxmlformats.org/officeDocument/2006/relationships/customXml" Target="../ink/ink49.xml"/><Relationship Id="rId30" Type="http://schemas.openxmlformats.org/officeDocument/2006/relationships/customXml" Target="../ink/ink57.xml"/><Relationship Id="rId35" Type="http://schemas.openxmlformats.org/officeDocument/2006/relationships/image" Target="../media/image68.png"/><Relationship Id="rId56" Type="http://schemas.openxmlformats.org/officeDocument/2006/relationships/customXml" Target="../ink/ink70.xml"/><Relationship Id="rId77" Type="http://schemas.openxmlformats.org/officeDocument/2006/relationships/image" Target="../media/image89.png"/><Relationship Id="rId100" Type="http://schemas.openxmlformats.org/officeDocument/2006/relationships/customXml" Target="../ink/ink92.xml"/><Relationship Id="rId105" Type="http://schemas.openxmlformats.org/officeDocument/2006/relationships/image" Target="../media/image103.png"/><Relationship Id="rId126" Type="http://schemas.openxmlformats.org/officeDocument/2006/relationships/customXml" Target="../ink/ink105.xml"/><Relationship Id="rId147" Type="http://schemas.openxmlformats.org/officeDocument/2006/relationships/image" Target="../media/image124.png"/><Relationship Id="rId8" Type="http://schemas.openxmlformats.org/officeDocument/2006/relationships/customXml" Target="../ink/ink46.xml"/><Relationship Id="rId51" Type="http://schemas.openxmlformats.org/officeDocument/2006/relationships/image" Target="../media/image76.png"/><Relationship Id="rId72" Type="http://schemas.openxmlformats.org/officeDocument/2006/relationships/customXml" Target="../ink/ink78.xml"/><Relationship Id="rId93" Type="http://schemas.openxmlformats.org/officeDocument/2006/relationships/image" Target="../media/image97.png"/><Relationship Id="rId98" Type="http://schemas.openxmlformats.org/officeDocument/2006/relationships/customXml" Target="../ink/ink91.xml"/><Relationship Id="rId121" Type="http://schemas.openxmlformats.org/officeDocument/2006/relationships/image" Target="../media/image111.png"/><Relationship Id="rId142" Type="http://schemas.openxmlformats.org/officeDocument/2006/relationships/customXml" Target="../ink/ink113.xml"/><Relationship Id="rId3" Type="http://schemas.openxmlformats.org/officeDocument/2006/relationships/image" Target="../media/image7.png"/><Relationship Id="rId25" Type="http://schemas.openxmlformats.org/officeDocument/2006/relationships/image" Target="../media/image63.png"/><Relationship Id="rId46" Type="http://schemas.openxmlformats.org/officeDocument/2006/relationships/customXml" Target="../ink/ink65.xml"/><Relationship Id="rId67" Type="http://schemas.openxmlformats.org/officeDocument/2006/relationships/image" Target="../media/image84.png"/><Relationship Id="rId116" Type="http://schemas.openxmlformats.org/officeDocument/2006/relationships/customXml" Target="../ink/ink100.xml"/><Relationship Id="rId137" Type="http://schemas.openxmlformats.org/officeDocument/2006/relationships/image" Target="../media/image119.png"/><Relationship Id="rId20" Type="http://schemas.openxmlformats.org/officeDocument/2006/relationships/customXml" Target="../ink/ink52.xml"/><Relationship Id="rId41" Type="http://schemas.openxmlformats.org/officeDocument/2006/relationships/image" Target="../media/image71.png"/><Relationship Id="rId62" Type="http://schemas.openxmlformats.org/officeDocument/2006/relationships/customXml" Target="../ink/ink73.xml"/><Relationship Id="rId83" Type="http://schemas.openxmlformats.org/officeDocument/2006/relationships/image" Target="../media/image92.png"/><Relationship Id="rId88" Type="http://schemas.openxmlformats.org/officeDocument/2006/relationships/customXml" Target="../ink/ink86.xml"/><Relationship Id="rId111" Type="http://schemas.openxmlformats.org/officeDocument/2006/relationships/image" Target="../media/image106.png"/><Relationship Id="rId132" Type="http://schemas.openxmlformats.org/officeDocument/2006/relationships/customXml" Target="../ink/ink108.xml"/><Relationship Id="rId15" Type="http://schemas.openxmlformats.org/officeDocument/2006/relationships/image" Target="../media/image58.png"/><Relationship Id="rId36" Type="http://schemas.openxmlformats.org/officeDocument/2006/relationships/customXml" Target="../ink/ink60.xml"/><Relationship Id="rId57" Type="http://schemas.openxmlformats.org/officeDocument/2006/relationships/image" Target="../media/image79.png"/><Relationship Id="rId106" Type="http://schemas.openxmlformats.org/officeDocument/2006/relationships/customXml" Target="../ink/ink95.xml"/><Relationship Id="rId127" Type="http://schemas.openxmlformats.org/officeDocument/2006/relationships/image" Target="../media/image114.png"/><Relationship Id="rId10" Type="http://schemas.openxmlformats.org/officeDocument/2006/relationships/customXml" Target="../ink/ink47.xml"/><Relationship Id="rId31" Type="http://schemas.openxmlformats.org/officeDocument/2006/relationships/image" Target="../media/image66.png"/><Relationship Id="rId52" Type="http://schemas.openxmlformats.org/officeDocument/2006/relationships/customXml" Target="../ink/ink68.xml"/><Relationship Id="rId73" Type="http://schemas.openxmlformats.org/officeDocument/2006/relationships/image" Target="../media/image87.png"/><Relationship Id="rId78" Type="http://schemas.openxmlformats.org/officeDocument/2006/relationships/customXml" Target="../ink/ink81.xml"/><Relationship Id="rId94" Type="http://schemas.openxmlformats.org/officeDocument/2006/relationships/customXml" Target="../ink/ink89.xml"/><Relationship Id="rId99" Type="http://schemas.openxmlformats.org/officeDocument/2006/relationships/image" Target="../media/image100.png"/><Relationship Id="rId101" Type="http://schemas.openxmlformats.org/officeDocument/2006/relationships/image" Target="../media/image101.png"/><Relationship Id="rId122" Type="http://schemas.openxmlformats.org/officeDocument/2006/relationships/customXml" Target="../ink/ink103.xml"/><Relationship Id="rId143" Type="http://schemas.openxmlformats.org/officeDocument/2006/relationships/image" Target="../media/image122.png"/><Relationship Id="rId148" Type="http://schemas.openxmlformats.org/officeDocument/2006/relationships/customXml" Target="../ink/ink116.xml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26" Type="http://schemas.openxmlformats.org/officeDocument/2006/relationships/customXml" Target="../ink/ink55.xml"/><Relationship Id="rId47" Type="http://schemas.openxmlformats.org/officeDocument/2006/relationships/image" Target="../media/image74.png"/><Relationship Id="rId68" Type="http://schemas.openxmlformats.org/officeDocument/2006/relationships/customXml" Target="../ink/ink76.xml"/><Relationship Id="rId89" Type="http://schemas.openxmlformats.org/officeDocument/2006/relationships/image" Target="../media/image95.png"/><Relationship Id="rId112" Type="http://schemas.openxmlformats.org/officeDocument/2006/relationships/customXml" Target="../ink/ink98.xml"/><Relationship Id="rId133" Type="http://schemas.openxmlformats.org/officeDocument/2006/relationships/image" Target="../media/image117.png"/><Relationship Id="rId16" Type="http://schemas.openxmlformats.org/officeDocument/2006/relationships/customXml" Target="../ink/ink50.xml"/><Relationship Id="rId37" Type="http://schemas.openxmlformats.org/officeDocument/2006/relationships/image" Target="../media/image69.png"/><Relationship Id="rId58" Type="http://schemas.openxmlformats.org/officeDocument/2006/relationships/customXml" Target="../ink/ink71.xml"/><Relationship Id="rId79" Type="http://schemas.openxmlformats.org/officeDocument/2006/relationships/image" Target="../media/image90.png"/><Relationship Id="rId102" Type="http://schemas.openxmlformats.org/officeDocument/2006/relationships/customXml" Target="../ink/ink93.xml"/><Relationship Id="rId123" Type="http://schemas.openxmlformats.org/officeDocument/2006/relationships/image" Target="../media/image112.png"/><Relationship Id="rId144" Type="http://schemas.openxmlformats.org/officeDocument/2006/relationships/customXml" Target="../ink/ink114.xml"/><Relationship Id="rId90" Type="http://schemas.openxmlformats.org/officeDocument/2006/relationships/customXml" Target="../ink/ink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118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8 </a:t>
            </a:r>
          </a:p>
          <a:p>
            <a:r>
              <a:rPr lang="en-CA" dirty="0"/>
              <a:t>Regression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1659" y="116632"/>
            <a:ext cx="6978733" cy="623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2057282"/>
            <a:ext cx="152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349744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412776"/>
            <a:ext cx="609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(We concentrate on </a:t>
            </a:r>
            <a:r>
              <a:rPr lang="en-CA" sz="2400" b="1" i="1" dirty="0">
                <a:latin typeface="Symbol" pitchFamily="18" charset="2"/>
              </a:rPr>
              <a:t>f</a:t>
            </a:r>
            <a:r>
              <a:rPr lang="en-CA" sz="2400" dirty="0"/>
              <a:t> – come back to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later!)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584" y="4839543"/>
            <a:ext cx="1601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Bayes</a:t>
            </a:r>
            <a:r>
              <a:rPr lang="en-CA" sz="2400" dirty="0"/>
              <a:t> rule’ 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35332"/>
            <a:ext cx="5328592" cy="57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933056"/>
            <a:ext cx="3744416" cy="65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229200"/>
            <a:ext cx="5040560" cy="89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 l="25197" t="13400" r="52806" b="22550"/>
          <a:stretch>
            <a:fillRect/>
          </a:stretch>
        </p:blipFill>
        <p:spPr bwMode="auto">
          <a:xfrm>
            <a:off x="1500166" y="2607463"/>
            <a:ext cx="2106522" cy="678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7007" y="5236820"/>
            <a:ext cx="51732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6948264" y="5085184"/>
            <a:ext cx="720080" cy="72008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B98C03-2E35-501C-106A-8E3126358744}"/>
              </a:ext>
            </a:extLst>
          </p:cNvPr>
          <p:cNvGrpSpPr/>
          <p:nvPr/>
        </p:nvGrpSpPr>
        <p:grpSpPr>
          <a:xfrm>
            <a:off x="4133231" y="2993685"/>
            <a:ext cx="3045960" cy="2271960"/>
            <a:chOff x="4133231" y="2993685"/>
            <a:chExt cx="3045960" cy="22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F22657F-C498-DCF5-824A-9FEDD4CE3DB0}"/>
                    </a:ext>
                  </a:extLst>
                </p14:cNvPr>
                <p14:cNvContentPartPr/>
                <p14:nvPr/>
              </p14:nvContentPartPr>
              <p14:xfrm>
                <a:off x="4133231" y="2993685"/>
                <a:ext cx="2769840" cy="223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F22657F-C498-DCF5-824A-9FEDD4CE3D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24231" y="2984685"/>
                  <a:ext cx="2787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1886F5B-111C-8367-B7AF-85A23F19CB88}"/>
                    </a:ext>
                  </a:extLst>
                </p14:cNvPr>
                <p14:cNvContentPartPr/>
                <p14:nvPr/>
              </p14:nvContentPartPr>
              <p14:xfrm>
                <a:off x="5519591" y="3166125"/>
                <a:ext cx="302040" cy="1905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1886F5B-111C-8367-B7AF-85A23F19CB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0591" y="3157125"/>
                  <a:ext cx="319680" cy="19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F445757-E587-290D-6B43-9704135B79FF}"/>
                    </a:ext>
                  </a:extLst>
                </p14:cNvPr>
                <p14:cNvContentPartPr/>
                <p14:nvPr/>
              </p14:nvContentPartPr>
              <p14:xfrm>
                <a:off x="5449751" y="4988445"/>
                <a:ext cx="172800" cy="277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F445757-E587-290D-6B43-9704135B79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40751" y="4979445"/>
                  <a:ext cx="190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62F679F-843F-ABE5-9670-BD4336869C56}"/>
                    </a:ext>
                  </a:extLst>
                </p14:cNvPr>
                <p14:cNvContentPartPr/>
                <p14:nvPr/>
              </p14:nvContentPartPr>
              <p14:xfrm>
                <a:off x="4239071" y="4510005"/>
                <a:ext cx="2440440" cy="108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62F679F-843F-ABE5-9670-BD4336869C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30071" y="4501005"/>
                  <a:ext cx="2458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782DF8-E5C3-5345-1F69-7E23CD9B980D}"/>
                    </a:ext>
                  </a:extLst>
                </p14:cNvPr>
                <p14:cNvContentPartPr/>
                <p14:nvPr/>
              </p14:nvContentPartPr>
              <p14:xfrm>
                <a:off x="6319511" y="4579485"/>
                <a:ext cx="563400" cy="454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782DF8-E5C3-5345-1F69-7E23CD9B98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871" y="4570485"/>
                  <a:ext cx="5810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4944FDA-CA10-E184-4599-E541BB6AF7E2}"/>
                    </a:ext>
                  </a:extLst>
                </p14:cNvPr>
                <p14:cNvContentPartPr/>
                <p14:nvPr/>
              </p14:nvContentPartPr>
              <p14:xfrm>
                <a:off x="6736391" y="4902045"/>
                <a:ext cx="442800" cy="280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4944FDA-CA10-E184-4599-E541BB6AF7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7751" y="4893405"/>
                  <a:ext cx="46044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D1C6DB-3CBA-643D-41B5-392E58BE59DF}"/>
              </a:ext>
            </a:extLst>
          </p:cNvPr>
          <p:cNvGrpSpPr/>
          <p:nvPr/>
        </p:nvGrpSpPr>
        <p:grpSpPr>
          <a:xfrm>
            <a:off x="308591" y="5112645"/>
            <a:ext cx="3848040" cy="1690920"/>
            <a:chOff x="308591" y="5112645"/>
            <a:chExt cx="3848040" cy="16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92B15E2-57E3-F0A4-004C-253ED853AF2F}"/>
                    </a:ext>
                  </a:extLst>
                </p14:cNvPr>
                <p14:cNvContentPartPr/>
                <p14:nvPr/>
              </p14:nvContentPartPr>
              <p14:xfrm>
                <a:off x="2086271" y="5128845"/>
                <a:ext cx="2070360" cy="190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92B15E2-57E3-F0A4-004C-253ED853AF2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7631" y="5119845"/>
                  <a:ext cx="208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BDC8649-86CC-DD2E-BDC3-EA7D65B3C8BE}"/>
                    </a:ext>
                  </a:extLst>
                </p14:cNvPr>
                <p14:cNvContentPartPr/>
                <p14:nvPr/>
              </p14:nvContentPartPr>
              <p14:xfrm>
                <a:off x="2068631" y="5112645"/>
                <a:ext cx="73800" cy="120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BDC8649-86CC-DD2E-BDC3-EA7D65B3C8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59631" y="5104005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D46C3F3-FE69-EEF9-7492-B5E311EF9ED2}"/>
                    </a:ext>
                  </a:extLst>
                </p14:cNvPr>
                <p14:cNvContentPartPr/>
                <p14:nvPr/>
              </p14:nvContentPartPr>
              <p14:xfrm>
                <a:off x="1744991" y="5284725"/>
                <a:ext cx="150840" cy="190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D46C3F3-FE69-EEF9-7492-B5E311EF9E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5991" y="5276085"/>
                  <a:ext cx="168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9DCF515-AB75-7374-17A6-8EBA895DAB2D}"/>
                    </a:ext>
                  </a:extLst>
                </p14:cNvPr>
                <p14:cNvContentPartPr/>
                <p14:nvPr/>
              </p14:nvContentPartPr>
              <p14:xfrm>
                <a:off x="320111" y="5561925"/>
                <a:ext cx="63000" cy="368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9DCF515-AB75-7374-17A6-8EBA895DAB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1111" y="5553285"/>
                  <a:ext cx="806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28D6A51-0740-3FE4-63A1-7A1536B75076}"/>
                    </a:ext>
                  </a:extLst>
                </p14:cNvPr>
                <p14:cNvContentPartPr/>
                <p14:nvPr/>
              </p14:nvContentPartPr>
              <p14:xfrm>
                <a:off x="308591" y="5513685"/>
                <a:ext cx="107640" cy="156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28D6A51-0740-3FE4-63A1-7A1536B750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9591" y="5504685"/>
                  <a:ext cx="125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16F23AE-654A-1706-7DBF-2C4CBC2FBD82}"/>
                    </a:ext>
                  </a:extLst>
                </p14:cNvPr>
                <p14:cNvContentPartPr/>
                <p14:nvPr/>
              </p14:nvContentPartPr>
              <p14:xfrm>
                <a:off x="428831" y="5515845"/>
                <a:ext cx="148320" cy="126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16F23AE-654A-1706-7DBF-2C4CBC2FBD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9831" y="5507205"/>
                  <a:ext cx="165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D48B9F4-53CD-5572-93C8-8626EACD6DBC}"/>
                    </a:ext>
                  </a:extLst>
                </p14:cNvPr>
                <p14:cNvContentPartPr/>
                <p14:nvPr/>
              </p14:nvContentPartPr>
              <p14:xfrm>
                <a:off x="616751" y="5290845"/>
                <a:ext cx="196560" cy="301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D48B9F4-53CD-5572-93C8-8626EACD6D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7751" y="5281845"/>
                  <a:ext cx="214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A0C9684-D438-53B5-1D66-4737559B6B9C}"/>
                    </a:ext>
                  </a:extLst>
                </p14:cNvPr>
                <p14:cNvContentPartPr/>
                <p14:nvPr/>
              </p14:nvContentPartPr>
              <p14:xfrm>
                <a:off x="821951" y="5236485"/>
                <a:ext cx="132840" cy="235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A0C9684-D438-53B5-1D66-4737559B6B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3311" y="5227485"/>
                  <a:ext cx="150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BFD307E-3F94-EA70-00E6-08CCB9BAA34D}"/>
                    </a:ext>
                  </a:extLst>
                </p14:cNvPr>
                <p14:cNvContentPartPr/>
                <p14:nvPr/>
              </p14:nvContentPartPr>
              <p14:xfrm>
                <a:off x="840311" y="5370045"/>
                <a:ext cx="114840" cy="29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BFD307E-3F94-EA70-00E6-08CCB9BAA3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1671" y="5361045"/>
                  <a:ext cx="132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2EFBF7E-ADB5-780C-0AF2-8CF21E579C97}"/>
                    </a:ext>
                  </a:extLst>
                </p14:cNvPr>
                <p14:cNvContentPartPr/>
                <p14:nvPr/>
              </p14:nvContentPartPr>
              <p14:xfrm>
                <a:off x="1265831" y="5181045"/>
                <a:ext cx="202680" cy="291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2EFBF7E-ADB5-780C-0AF2-8CF21E579C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57191" y="5172045"/>
                  <a:ext cx="220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6E3A057-DC0C-E523-C8E3-123B9378E620}"/>
                    </a:ext>
                  </a:extLst>
                </p14:cNvPr>
                <p14:cNvContentPartPr/>
                <p14:nvPr/>
              </p14:nvContentPartPr>
              <p14:xfrm>
                <a:off x="438551" y="5995365"/>
                <a:ext cx="150120" cy="186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6E3A057-DC0C-E523-C8E3-123B9378E6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9911" y="5986365"/>
                  <a:ext cx="167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2C4E636-6E82-0D4D-FC99-CFA0180810C1}"/>
                    </a:ext>
                  </a:extLst>
                </p14:cNvPr>
                <p14:cNvContentPartPr/>
                <p14:nvPr/>
              </p14:nvContentPartPr>
              <p14:xfrm>
                <a:off x="613151" y="5980965"/>
                <a:ext cx="76680" cy="964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2C4E636-6E82-0D4D-FC99-CFA0180810C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4511" y="5972325"/>
                  <a:ext cx="94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132FA69-187F-546A-BD96-A2AB854A2A6B}"/>
                    </a:ext>
                  </a:extLst>
                </p14:cNvPr>
                <p14:cNvContentPartPr/>
                <p14:nvPr/>
              </p14:nvContentPartPr>
              <p14:xfrm>
                <a:off x="726551" y="5911125"/>
                <a:ext cx="46800" cy="113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132FA69-187F-546A-BD96-A2AB854A2A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7551" y="5902485"/>
                  <a:ext cx="64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B132493-8EA3-47CA-A98C-8604A560E598}"/>
                    </a:ext>
                  </a:extLst>
                </p14:cNvPr>
                <p14:cNvContentPartPr/>
                <p14:nvPr/>
              </p14:nvContentPartPr>
              <p14:xfrm>
                <a:off x="832391" y="5655885"/>
                <a:ext cx="334800" cy="355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B132493-8EA3-47CA-A98C-8604A560E5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3391" y="5647245"/>
                  <a:ext cx="352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405417-1165-C6C3-61C4-27406BFE9541}"/>
                    </a:ext>
                  </a:extLst>
                </p14:cNvPr>
                <p14:cNvContentPartPr/>
                <p14:nvPr/>
              </p14:nvContentPartPr>
              <p14:xfrm>
                <a:off x="1181591" y="5797005"/>
                <a:ext cx="72000" cy="125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405417-1165-C6C3-61C4-27406BFE954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2951" y="5788005"/>
                  <a:ext cx="89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2E85686-5B82-3DD8-1AB6-360268699A5C}"/>
                    </a:ext>
                  </a:extLst>
                </p14:cNvPr>
                <p14:cNvContentPartPr/>
                <p14:nvPr/>
              </p14:nvContentPartPr>
              <p14:xfrm>
                <a:off x="1098071" y="6046485"/>
                <a:ext cx="72000" cy="117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2E85686-5B82-3DD8-1AB6-360268699A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9071" y="6037845"/>
                  <a:ext cx="89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62CFBE3-E010-88E4-E2BE-7D3061E098C1}"/>
                    </a:ext>
                  </a:extLst>
                </p14:cNvPr>
                <p14:cNvContentPartPr/>
                <p14:nvPr/>
              </p14:nvContentPartPr>
              <p14:xfrm>
                <a:off x="1193831" y="6054405"/>
                <a:ext cx="5040" cy="60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62CFBE3-E010-88E4-E2BE-7D3061E098C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4831" y="6045765"/>
                  <a:ext cx="22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CE73B7B-3125-2297-00D5-704FBB68152D}"/>
                    </a:ext>
                  </a:extLst>
                </p14:cNvPr>
                <p14:cNvContentPartPr/>
                <p14:nvPr/>
              </p14:nvContentPartPr>
              <p14:xfrm>
                <a:off x="1050911" y="6128205"/>
                <a:ext cx="173520" cy="144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CE73B7B-3125-2297-00D5-704FBB6815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1911" y="6119205"/>
                  <a:ext cx="191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6B0A902-97DC-9459-C075-204DC39854C8}"/>
                    </a:ext>
                  </a:extLst>
                </p14:cNvPr>
                <p14:cNvContentPartPr/>
                <p14:nvPr/>
              </p14:nvContentPartPr>
              <p14:xfrm>
                <a:off x="562031" y="6534645"/>
                <a:ext cx="101520" cy="268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6B0A902-97DC-9459-C075-204DC39854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3031" y="6525645"/>
                  <a:ext cx="119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7494117-7901-8CCA-6BEE-44F4122F11DC}"/>
                    </a:ext>
                  </a:extLst>
                </p14:cNvPr>
                <p14:cNvContentPartPr/>
                <p14:nvPr/>
              </p14:nvContentPartPr>
              <p14:xfrm>
                <a:off x="755711" y="6556605"/>
                <a:ext cx="112680" cy="1699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7494117-7901-8CCA-6BEE-44F4122F11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6711" y="6547965"/>
                  <a:ext cx="130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C587139-F4C9-674E-7959-5564E58362E2}"/>
                    </a:ext>
                  </a:extLst>
                </p14:cNvPr>
                <p14:cNvContentPartPr/>
                <p14:nvPr/>
              </p14:nvContentPartPr>
              <p14:xfrm>
                <a:off x="859391" y="6533205"/>
                <a:ext cx="114120" cy="132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C587139-F4C9-674E-7959-5564E58362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0391" y="6524565"/>
                  <a:ext cx="13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0F9C71B-F467-568B-E0B4-C23365A156CB}"/>
                    </a:ext>
                  </a:extLst>
                </p14:cNvPr>
                <p14:cNvContentPartPr/>
                <p14:nvPr/>
              </p14:nvContentPartPr>
              <p14:xfrm>
                <a:off x="959831" y="6506205"/>
                <a:ext cx="139320" cy="100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0F9C71B-F467-568B-E0B4-C23365A156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1191" y="6497205"/>
                  <a:ext cx="156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89306F2-0633-5C15-9758-0FF349207CE1}"/>
                    </a:ext>
                  </a:extLst>
                </p14:cNvPr>
                <p14:cNvContentPartPr/>
                <p14:nvPr/>
              </p14:nvContentPartPr>
              <p14:xfrm>
                <a:off x="1255751" y="6382005"/>
                <a:ext cx="126360" cy="178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89306F2-0633-5C15-9758-0FF349207CE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46751" y="6373365"/>
                  <a:ext cx="144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0F18E8D-1F60-B331-C81C-A947A1DBEE7E}"/>
                    </a:ext>
                  </a:extLst>
                </p14:cNvPr>
                <p14:cNvContentPartPr/>
                <p14:nvPr/>
              </p14:nvContentPartPr>
              <p14:xfrm>
                <a:off x="1383551" y="6331245"/>
                <a:ext cx="119160" cy="1508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0F18E8D-1F60-B331-C81C-A947A1DBEE7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74551" y="6322605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AD18AB0-6F55-1C46-FAE9-EA6478462C9D}"/>
                    </a:ext>
                  </a:extLst>
                </p14:cNvPr>
                <p14:cNvContentPartPr/>
                <p14:nvPr/>
              </p14:nvContentPartPr>
              <p14:xfrm>
                <a:off x="1525031" y="6009405"/>
                <a:ext cx="334440" cy="448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AD18AB0-6F55-1C46-FAE9-EA6478462C9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16391" y="6000405"/>
                  <a:ext cx="352080" cy="46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B542DCB-A542-63EC-8890-D20703E63C46}"/>
              </a:ext>
            </a:extLst>
          </p:cNvPr>
          <p:cNvGrpSpPr/>
          <p:nvPr/>
        </p:nvGrpSpPr>
        <p:grpSpPr>
          <a:xfrm>
            <a:off x="1788591" y="1731160"/>
            <a:ext cx="945720" cy="3209040"/>
            <a:chOff x="1788591" y="1731160"/>
            <a:chExt cx="945720" cy="320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345E663-BBAD-7E04-BC0D-7926D91E0844}"/>
                    </a:ext>
                  </a:extLst>
                </p14:cNvPr>
                <p14:cNvContentPartPr/>
                <p14:nvPr/>
              </p14:nvContentPartPr>
              <p14:xfrm>
                <a:off x="1788591" y="1731160"/>
                <a:ext cx="945720" cy="31867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345E663-BBAD-7E04-BC0D-7926D91E08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79591" y="1722520"/>
                  <a:ext cx="963360" cy="32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2BDD8F4-B5CE-BEE8-61AE-76F98682ED6D}"/>
                    </a:ext>
                  </a:extLst>
                </p14:cNvPr>
                <p14:cNvContentPartPr/>
                <p14:nvPr/>
              </p14:nvContentPartPr>
              <p14:xfrm>
                <a:off x="1800471" y="4692160"/>
                <a:ext cx="357120" cy="24804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2BDD8F4-B5CE-BEE8-61AE-76F98682ED6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91471" y="4683520"/>
                  <a:ext cx="37476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AE07476-EE2A-9F22-6AE7-2704D1F1B200}"/>
              </a:ext>
            </a:extLst>
          </p:cNvPr>
          <p:cNvGrpSpPr/>
          <p:nvPr/>
        </p:nvGrpSpPr>
        <p:grpSpPr>
          <a:xfrm>
            <a:off x="3283311" y="1980640"/>
            <a:ext cx="1276560" cy="757800"/>
            <a:chOff x="3283311" y="1980640"/>
            <a:chExt cx="1276560" cy="75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5201D5C-6DB3-DC34-2EC6-4DA77CDC87D5}"/>
                    </a:ext>
                  </a:extLst>
                </p14:cNvPr>
                <p14:cNvContentPartPr/>
                <p14:nvPr/>
              </p14:nvContentPartPr>
              <p14:xfrm>
                <a:off x="3283311" y="2386000"/>
                <a:ext cx="362520" cy="352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5201D5C-6DB3-DC34-2EC6-4DA77CDC87D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74671" y="2377000"/>
                  <a:ext cx="3801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AF12E64-A4EE-7E59-C26D-91E23F6C2109}"/>
                    </a:ext>
                  </a:extLst>
                </p14:cNvPr>
                <p14:cNvContentPartPr/>
                <p14:nvPr/>
              </p14:nvContentPartPr>
              <p14:xfrm>
                <a:off x="3725031" y="2164960"/>
                <a:ext cx="195480" cy="2264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AF12E64-A4EE-7E59-C26D-91E23F6C210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16031" y="2156320"/>
                  <a:ext cx="213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787658F-3C88-4514-3C79-64BE02A78580}"/>
                    </a:ext>
                  </a:extLst>
                </p14:cNvPr>
                <p14:cNvContentPartPr/>
                <p14:nvPr/>
              </p14:nvContentPartPr>
              <p14:xfrm>
                <a:off x="3714591" y="1990000"/>
                <a:ext cx="105120" cy="5871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787658F-3C88-4514-3C79-64BE02A7858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05951" y="1981360"/>
                  <a:ext cx="12276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43A5EF5-31D8-AC1B-20CA-87D381C43343}"/>
                    </a:ext>
                  </a:extLst>
                </p14:cNvPr>
                <p14:cNvContentPartPr/>
                <p14:nvPr/>
              </p14:nvContentPartPr>
              <p14:xfrm>
                <a:off x="4029231" y="2377000"/>
                <a:ext cx="7920" cy="525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43A5EF5-31D8-AC1B-20CA-87D381C4334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20231" y="2368360"/>
                  <a:ext cx="25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08F477A-C77E-B5A6-3A9A-6B7C8A111E70}"/>
                    </a:ext>
                  </a:extLst>
                </p14:cNvPr>
                <p14:cNvContentPartPr/>
                <p14:nvPr/>
              </p14:nvContentPartPr>
              <p14:xfrm>
                <a:off x="4235871" y="1980640"/>
                <a:ext cx="324000" cy="4402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08F477A-C77E-B5A6-3A9A-6B7C8A111E7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26871" y="1971640"/>
                  <a:ext cx="34164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83" name="组合 23582">
            <a:extLst>
              <a:ext uri="{FF2B5EF4-FFF2-40B4-BE49-F238E27FC236}">
                <a16:creationId xmlns:a16="http://schemas.microsoft.com/office/drawing/2014/main" id="{725E69A1-3419-C36C-B597-083F0C685225}"/>
              </a:ext>
            </a:extLst>
          </p:cNvPr>
          <p:cNvGrpSpPr/>
          <p:nvPr/>
        </p:nvGrpSpPr>
        <p:grpSpPr>
          <a:xfrm>
            <a:off x="6132351" y="-26360"/>
            <a:ext cx="3503160" cy="2776680"/>
            <a:chOff x="6132351" y="-26360"/>
            <a:chExt cx="3503160" cy="277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27" name="墨迹 1026">
                  <a:extLst>
                    <a:ext uri="{FF2B5EF4-FFF2-40B4-BE49-F238E27FC236}">
                      <a16:creationId xmlns:a16="http://schemas.microsoft.com/office/drawing/2014/main" id="{E125D738-54C7-FC48-06BD-821474FDA808}"/>
                    </a:ext>
                  </a:extLst>
                </p14:cNvPr>
                <p14:cNvContentPartPr/>
                <p14:nvPr/>
              </p14:nvContentPartPr>
              <p14:xfrm>
                <a:off x="6132351" y="1307800"/>
                <a:ext cx="1009080" cy="1251720"/>
              </p14:xfrm>
            </p:contentPart>
          </mc:Choice>
          <mc:Fallback>
            <p:pic>
              <p:nvPicPr>
                <p:cNvPr id="1027" name="墨迹 1026">
                  <a:extLst>
                    <a:ext uri="{FF2B5EF4-FFF2-40B4-BE49-F238E27FC236}">
                      <a16:creationId xmlns:a16="http://schemas.microsoft.com/office/drawing/2014/main" id="{E125D738-54C7-FC48-06BD-821474FDA80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123711" y="1298800"/>
                  <a:ext cx="1026720" cy="12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28" name="墨迹 1027">
                  <a:extLst>
                    <a:ext uri="{FF2B5EF4-FFF2-40B4-BE49-F238E27FC236}">
                      <a16:creationId xmlns:a16="http://schemas.microsoft.com/office/drawing/2014/main" id="{1EC2466E-F9F8-C2BA-783A-B48AD96A1B48}"/>
                    </a:ext>
                  </a:extLst>
                </p14:cNvPr>
                <p14:cNvContentPartPr/>
                <p14:nvPr/>
              </p14:nvContentPartPr>
              <p14:xfrm>
                <a:off x="7090311" y="1231120"/>
                <a:ext cx="126360" cy="156600"/>
              </p14:xfrm>
            </p:contentPart>
          </mc:Choice>
          <mc:Fallback>
            <p:pic>
              <p:nvPicPr>
                <p:cNvPr id="1028" name="墨迹 1027">
                  <a:extLst>
                    <a:ext uri="{FF2B5EF4-FFF2-40B4-BE49-F238E27FC236}">
                      <a16:creationId xmlns:a16="http://schemas.microsoft.com/office/drawing/2014/main" id="{1EC2466E-F9F8-C2BA-783A-B48AD96A1B4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81311" y="1222120"/>
                  <a:ext cx="144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97672333-9A30-1559-DE90-9DE6C99E6123}"/>
                    </a:ext>
                  </a:extLst>
                </p14:cNvPr>
                <p14:cNvContentPartPr/>
                <p14:nvPr/>
              </p14:nvContentPartPr>
              <p14:xfrm>
                <a:off x="7133511" y="372520"/>
                <a:ext cx="204120" cy="79560"/>
              </p14:xfrm>
            </p:contentPart>
          </mc:Choice>
          <mc:Fallback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97672333-9A30-1559-DE90-9DE6C99E612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124871" y="363520"/>
                  <a:ext cx="221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CEA68E71-83F6-E85E-9A07-006A00F14047}"/>
                    </a:ext>
                  </a:extLst>
                </p14:cNvPr>
                <p14:cNvContentPartPr/>
                <p14:nvPr/>
              </p14:nvContentPartPr>
              <p14:xfrm>
                <a:off x="7164831" y="420400"/>
                <a:ext cx="195480" cy="221040"/>
              </p14:xfrm>
            </p:contentPart>
          </mc:Choice>
          <mc:Fallback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CEA68E71-83F6-E85E-9A07-006A00F140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56191" y="411400"/>
                  <a:ext cx="2131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4F08E5C6-5703-0481-D46D-22ACF9A165D2}"/>
                    </a:ext>
                  </a:extLst>
                </p14:cNvPr>
                <p14:cNvContentPartPr/>
                <p14:nvPr/>
              </p14:nvContentPartPr>
              <p14:xfrm>
                <a:off x="7273551" y="417160"/>
                <a:ext cx="182520" cy="200520"/>
              </p14:xfrm>
            </p:contentPart>
          </mc:Choice>
          <mc:Fallback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4F08E5C6-5703-0481-D46D-22ACF9A165D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64551" y="408160"/>
                  <a:ext cx="200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C1365CF8-EBA1-B9D6-E529-03B7D3C106CA}"/>
                    </a:ext>
                  </a:extLst>
                </p14:cNvPr>
                <p14:cNvContentPartPr/>
                <p14:nvPr/>
              </p14:nvContentPartPr>
              <p14:xfrm>
                <a:off x="7431231" y="348400"/>
                <a:ext cx="23040" cy="26640"/>
              </p14:xfrm>
            </p:contentPart>
          </mc:Choice>
          <mc:Fallback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C1365CF8-EBA1-B9D6-E529-03B7D3C106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22591" y="339760"/>
                  <a:ext cx="40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34" name="墨迹 1033">
                  <a:extLst>
                    <a:ext uri="{FF2B5EF4-FFF2-40B4-BE49-F238E27FC236}">
                      <a16:creationId xmlns:a16="http://schemas.microsoft.com/office/drawing/2014/main" id="{562BCA7E-B793-BBF7-171A-87D08C317403}"/>
                    </a:ext>
                  </a:extLst>
                </p14:cNvPr>
                <p14:cNvContentPartPr/>
                <p14:nvPr/>
              </p14:nvContentPartPr>
              <p14:xfrm>
                <a:off x="7579191" y="296200"/>
                <a:ext cx="99000" cy="84240"/>
              </p14:xfrm>
            </p:contentPart>
          </mc:Choice>
          <mc:Fallback>
            <p:pic>
              <p:nvPicPr>
                <p:cNvPr id="1034" name="墨迹 1033">
                  <a:extLst>
                    <a:ext uri="{FF2B5EF4-FFF2-40B4-BE49-F238E27FC236}">
                      <a16:creationId xmlns:a16="http://schemas.microsoft.com/office/drawing/2014/main" id="{562BCA7E-B793-BBF7-171A-87D08C31740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70551" y="287560"/>
                  <a:ext cx="116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35" name="墨迹 1034">
                  <a:extLst>
                    <a:ext uri="{FF2B5EF4-FFF2-40B4-BE49-F238E27FC236}">
                      <a16:creationId xmlns:a16="http://schemas.microsoft.com/office/drawing/2014/main" id="{DF1F24DB-FA19-FD7E-3B87-88C739D9DC0A}"/>
                    </a:ext>
                  </a:extLst>
                </p14:cNvPr>
                <p14:cNvContentPartPr/>
                <p14:nvPr/>
              </p14:nvContentPartPr>
              <p14:xfrm>
                <a:off x="7514751" y="355240"/>
                <a:ext cx="186840" cy="84240"/>
              </p14:xfrm>
            </p:contentPart>
          </mc:Choice>
          <mc:Fallback>
            <p:pic>
              <p:nvPicPr>
                <p:cNvPr id="1035" name="墨迹 1034">
                  <a:extLst>
                    <a:ext uri="{FF2B5EF4-FFF2-40B4-BE49-F238E27FC236}">
                      <a16:creationId xmlns:a16="http://schemas.microsoft.com/office/drawing/2014/main" id="{DF1F24DB-FA19-FD7E-3B87-88C739D9DC0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506111" y="346600"/>
                  <a:ext cx="204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36" name="墨迹 1035">
                  <a:extLst>
                    <a:ext uri="{FF2B5EF4-FFF2-40B4-BE49-F238E27FC236}">
                      <a16:creationId xmlns:a16="http://schemas.microsoft.com/office/drawing/2014/main" id="{7016E063-C008-79DB-F9E9-177C61B41405}"/>
                    </a:ext>
                  </a:extLst>
                </p14:cNvPr>
                <p14:cNvContentPartPr/>
                <p14:nvPr/>
              </p14:nvContentPartPr>
              <p14:xfrm>
                <a:off x="7529511" y="417880"/>
                <a:ext cx="324360" cy="95040"/>
              </p14:xfrm>
            </p:contentPart>
          </mc:Choice>
          <mc:Fallback>
            <p:pic>
              <p:nvPicPr>
                <p:cNvPr id="1036" name="墨迹 1035">
                  <a:extLst>
                    <a:ext uri="{FF2B5EF4-FFF2-40B4-BE49-F238E27FC236}">
                      <a16:creationId xmlns:a16="http://schemas.microsoft.com/office/drawing/2014/main" id="{7016E063-C008-79DB-F9E9-177C61B4140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20871" y="409240"/>
                  <a:ext cx="342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37" name="墨迹 1036">
                  <a:extLst>
                    <a:ext uri="{FF2B5EF4-FFF2-40B4-BE49-F238E27FC236}">
                      <a16:creationId xmlns:a16="http://schemas.microsoft.com/office/drawing/2014/main" id="{1F2C9127-35C8-BDF4-B672-46CC55F0FA63}"/>
                    </a:ext>
                  </a:extLst>
                </p14:cNvPr>
                <p14:cNvContentPartPr/>
                <p14:nvPr/>
              </p14:nvContentPartPr>
              <p14:xfrm>
                <a:off x="7994271" y="202960"/>
                <a:ext cx="30600" cy="267120"/>
              </p14:xfrm>
            </p:contentPart>
          </mc:Choice>
          <mc:Fallback>
            <p:pic>
              <p:nvPicPr>
                <p:cNvPr id="1037" name="墨迹 1036">
                  <a:extLst>
                    <a:ext uri="{FF2B5EF4-FFF2-40B4-BE49-F238E27FC236}">
                      <a16:creationId xmlns:a16="http://schemas.microsoft.com/office/drawing/2014/main" id="{1F2C9127-35C8-BDF4-B672-46CC55F0FA6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985271" y="194320"/>
                  <a:ext cx="48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38" name="墨迹 1037">
                  <a:extLst>
                    <a:ext uri="{FF2B5EF4-FFF2-40B4-BE49-F238E27FC236}">
                      <a16:creationId xmlns:a16="http://schemas.microsoft.com/office/drawing/2014/main" id="{7B947144-8C56-2637-5360-B0DF6AD6DCA6}"/>
                    </a:ext>
                  </a:extLst>
                </p14:cNvPr>
                <p14:cNvContentPartPr/>
                <p14:nvPr/>
              </p14:nvContentPartPr>
              <p14:xfrm>
                <a:off x="7919031" y="296920"/>
                <a:ext cx="187920" cy="87480"/>
              </p14:xfrm>
            </p:contentPart>
          </mc:Choice>
          <mc:Fallback>
            <p:pic>
              <p:nvPicPr>
                <p:cNvPr id="1038" name="墨迹 1037">
                  <a:extLst>
                    <a:ext uri="{FF2B5EF4-FFF2-40B4-BE49-F238E27FC236}">
                      <a16:creationId xmlns:a16="http://schemas.microsoft.com/office/drawing/2014/main" id="{7B947144-8C56-2637-5360-B0DF6AD6DCA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10391" y="287920"/>
                  <a:ext cx="205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39" name="墨迹 1038">
                  <a:extLst>
                    <a:ext uri="{FF2B5EF4-FFF2-40B4-BE49-F238E27FC236}">
                      <a16:creationId xmlns:a16="http://schemas.microsoft.com/office/drawing/2014/main" id="{95ADDD55-2FF8-A796-CFE7-DCBD66EC06F3}"/>
                    </a:ext>
                  </a:extLst>
                </p14:cNvPr>
                <p14:cNvContentPartPr/>
                <p14:nvPr/>
              </p14:nvContentPartPr>
              <p14:xfrm>
                <a:off x="8252031" y="215200"/>
                <a:ext cx="91440" cy="147600"/>
              </p14:xfrm>
            </p:contentPart>
          </mc:Choice>
          <mc:Fallback>
            <p:pic>
              <p:nvPicPr>
                <p:cNvPr id="1039" name="墨迹 1038">
                  <a:extLst>
                    <a:ext uri="{FF2B5EF4-FFF2-40B4-BE49-F238E27FC236}">
                      <a16:creationId xmlns:a16="http://schemas.microsoft.com/office/drawing/2014/main" id="{95ADDD55-2FF8-A796-CFE7-DCBD66EC06F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43391" y="206200"/>
                  <a:ext cx="109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40" name="墨迹 1039">
                  <a:extLst>
                    <a:ext uri="{FF2B5EF4-FFF2-40B4-BE49-F238E27FC236}">
                      <a16:creationId xmlns:a16="http://schemas.microsoft.com/office/drawing/2014/main" id="{44B9C0DD-2438-6BD8-5633-B6AB77771793}"/>
                    </a:ext>
                  </a:extLst>
                </p14:cNvPr>
                <p14:cNvContentPartPr/>
                <p14:nvPr/>
              </p14:nvContentPartPr>
              <p14:xfrm>
                <a:off x="8201271" y="316360"/>
                <a:ext cx="213120" cy="87480"/>
              </p14:xfrm>
            </p:contentPart>
          </mc:Choice>
          <mc:Fallback>
            <p:pic>
              <p:nvPicPr>
                <p:cNvPr id="1040" name="墨迹 1039">
                  <a:extLst>
                    <a:ext uri="{FF2B5EF4-FFF2-40B4-BE49-F238E27FC236}">
                      <a16:creationId xmlns:a16="http://schemas.microsoft.com/office/drawing/2014/main" id="{44B9C0DD-2438-6BD8-5633-B6AB777717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192271" y="307720"/>
                  <a:ext cx="230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41" name="墨迹 1040">
                  <a:extLst>
                    <a:ext uri="{FF2B5EF4-FFF2-40B4-BE49-F238E27FC236}">
                      <a16:creationId xmlns:a16="http://schemas.microsoft.com/office/drawing/2014/main" id="{6FBDD0B7-06C3-08F5-0F85-EFED545C1516}"/>
                    </a:ext>
                  </a:extLst>
                </p14:cNvPr>
                <p14:cNvContentPartPr/>
                <p14:nvPr/>
              </p14:nvContentPartPr>
              <p14:xfrm>
                <a:off x="8399991" y="168400"/>
                <a:ext cx="230040" cy="196920"/>
              </p14:xfrm>
            </p:contentPart>
          </mc:Choice>
          <mc:Fallback>
            <p:pic>
              <p:nvPicPr>
                <p:cNvPr id="1041" name="墨迹 1040">
                  <a:extLst>
                    <a:ext uri="{FF2B5EF4-FFF2-40B4-BE49-F238E27FC236}">
                      <a16:creationId xmlns:a16="http://schemas.microsoft.com/office/drawing/2014/main" id="{6FBDD0B7-06C3-08F5-0F85-EFED545C151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91351" y="159760"/>
                  <a:ext cx="247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42" name="墨迹 1041">
                  <a:extLst>
                    <a:ext uri="{FF2B5EF4-FFF2-40B4-BE49-F238E27FC236}">
                      <a16:creationId xmlns:a16="http://schemas.microsoft.com/office/drawing/2014/main" id="{3510DEB3-A46F-DB6A-CA7A-5A4DC3A3C311}"/>
                    </a:ext>
                  </a:extLst>
                </p14:cNvPr>
                <p14:cNvContentPartPr/>
                <p14:nvPr/>
              </p14:nvContentPartPr>
              <p14:xfrm>
                <a:off x="8485671" y="224560"/>
                <a:ext cx="59400" cy="115560"/>
              </p14:xfrm>
            </p:contentPart>
          </mc:Choice>
          <mc:Fallback>
            <p:pic>
              <p:nvPicPr>
                <p:cNvPr id="1042" name="墨迹 1041">
                  <a:extLst>
                    <a:ext uri="{FF2B5EF4-FFF2-40B4-BE49-F238E27FC236}">
                      <a16:creationId xmlns:a16="http://schemas.microsoft.com/office/drawing/2014/main" id="{3510DEB3-A46F-DB6A-CA7A-5A4DC3A3C3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77031" y="215560"/>
                  <a:ext cx="77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43" name="墨迹 1042">
                  <a:extLst>
                    <a:ext uri="{FF2B5EF4-FFF2-40B4-BE49-F238E27FC236}">
                      <a16:creationId xmlns:a16="http://schemas.microsoft.com/office/drawing/2014/main" id="{1244C159-5329-D21E-E62C-3BE733838F38}"/>
                    </a:ext>
                  </a:extLst>
                </p14:cNvPr>
                <p14:cNvContentPartPr/>
                <p14:nvPr/>
              </p14:nvContentPartPr>
              <p14:xfrm>
                <a:off x="8471271" y="274240"/>
                <a:ext cx="66600" cy="114840"/>
              </p14:xfrm>
            </p:contentPart>
          </mc:Choice>
          <mc:Fallback>
            <p:pic>
              <p:nvPicPr>
                <p:cNvPr id="1043" name="墨迹 1042">
                  <a:extLst>
                    <a:ext uri="{FF2B5EF4-FFF2-40B4-BE49-F238E27FC236}">
                      <a16:creationId xmlns:a16="http://schemas.microsoft.com/office/drawing/2014/main" id="{1244C159-5329-D21E-E62C-3BE733838F3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62271" y="265240"/>
                  <a:ext cx="84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44" name="墨迹 1043">
                  <a:extLst>
                    <a:ext uri="{FF2B5EF4-FFF2-40B4-BE49-F238E27FC236}">
                      <a16:creationId xmlns:a16="http://schemas.microsoft.com/office/drawing/2014/main" id="{F2785B40-186A-C611-D8E1-C867454E433D}"/>
                    </a:ext>
                  </a:extLst>
                </p14:cNvPr>
                <p14:cNvContentPartPr/>
                <p14:nvPr/>
              </p14:nvContentPartPr>
              <p14:xfrm>
                <a:off x="8688351" y="161560"/>
                <a:ext cx="230040" cy="353520"/>
              </p14:xfrm>
            </p:contentPart>
          </mc:Choice>
          <mc:Fallback>
            <p:pic>
              <p:nvPicPr>
                <p:cNvPr id="1044" name="墨迹 1043">
                  <a:extLst>
                    <a:ext uri="{FF2B5EF4-FFF2-40B4-BE49-F238E27FC236}">
                      <a16:creationId xmlns:a16="http://schemas.microsoft.com/office/drawing/2014/main" id="{F2785B40-186A-C611-D8E1-C867454E43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79711" y="152560"/>
                  <a:ext cx="2476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45" name="墨迹 1044">
                  <a:extLst>
                    <a:ext uri="{FF2B5EF4-FFF2-40B4-BE49-F238E27FC236}">
                      <a16:creationId xmlns:a16="http://schemas.microsoft.com/office/drawing/2014/main" id="{7C4B061A-4278-7573-6831-4E051FBDDC42}"/>
                    </a:ext>
                  </a:extLst>
                </p14:cNvPr>
                <p14:cNvContentPartPr/>
                <p14:nvPr/>
              </p14:nvContentPartPr>
              <p14:xfrm>
                <a:off x="7248351" y="654400"/>
                <a:ext cx="104040" cy="269280"/>
              </p14:xfrm>
            </p:contentPart>
          </mc:Choice>
          <mc:Fallback>
            <p:pic>
              <p:nvPicPr>
                <p:cNvPr id="1045" name="墨迹 1044">
                  <a:extLst>
                    <a:ext uri="{FF2B5EF4-FFF2-40B4-BE49-F238E27FC236}">
                      <a16:creationId xmlns:a16="http://schemas.microsoft.com/office/drawing/2014/main" id="{7C4B061A-4278-7573-6831-4E051FBDDC4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39351" y="645760"/>
                  <a:ext cx="1216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46" name="墨迹 1045">
                  <a:extLst>
                    <a:ext uri="{FF2B5EF4-FFF2-40B4-BE49-F238E27FC236}">
                      <a16:creationId xmlns:a16="http://schemas.microsoft.com/office/drawing/2014/main" id="{39EB77C3-C91C-2DAB-2203-0389AFF67995}"/>
                    </a:ext>
                  </a:extLst>
                </p14:cNvPr>
                <p14:cNvContentPartPr/>
                <p14:nvPr/>
              </p14:nvContentPartPr>
              <p14:xfrm>
                <a:off x="7375071" y="812440"/>
                <a:ext cx="6120" cy="77760"/>
              </p14:xfrm>
            </p:contentPart>
          </mc:Choice>
          <mc:Fallback>
            <p:pic>
              <p:nvPicPr>
                <p:cNvPr id="1046" name="墨迹 1045">
                  <a:extLst>
                    <a:ext uri="{FF2B5EF4-FFF2-40B4-BE49-F238E27FC236}">
                      <a16:creationId xmlns:a16="http://schemas.microsoft.com/office/drawing/2014/main" id="{39EB77C3-C91C-2DAB-2203-0389AFF6799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66431" y="803440"/>
                  <a:ext cx="23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47" name="墨迹 1046">
                  <a:extLst>
                    <a:ext uri="{FF2B5EF4-FFF2-40B4-BE49-F238E27FC236}">
                      <a16:creationId xmlns:a16="http://schemas.microsoft.com/office/drawing/2014/main" id="{A521DD74-8CB2-D218-34B8-28E10D9C87ED}"/>
                    </a:ext>
                  </a:extLst>
                </p14:cNvPr>
                <p14:cNvContentPartPr/>
                <p14:nvPr/>
              </p14:nvContentPartPr>
              <p14:xfrm>
                <a:off x="7423671" y="755560"/>
                <a:ext cx="140760" cy="120600"/>
              </p14:xfrm>
            </p:contentPart>
          </mc:Choice>
          <mc:Fallback>
            <p:pic>
              <p:nvPicPr>
                <p:cNvPr id="1047" name="墨迹 1046">
                  <a:extLst>
                    <a:ext uri="{FF2B5EF4-FFF2-40B4-BE49-F238E27FC236}">
                      <a16:creationId xmlns:a16="http://schemas.microsoft.com/office/drawing/2014/main" id="{A521DD74-8CB2-D218-34B8-28E10D9C87E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15031" y="746920"/>
                  <a:ext cx="158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48" name="墨迹 1047">
                  <a:extLst>
                    <a:ext uri="{FF2B5EF4-FFF2-40B4-BE49-F238E27FC236}">
                      <a16:creationId xmlns:a16="http://schemas.microsoft.com/office/drawing/2014/main" id="{418C41D1-49CA-5042-72AA-C966E62666B6}"/>
                    </a:ext>
                  </a:extLst>
                </p14:cNvPr>
                <p14:cNvContentPartPr/>
                <p14:nvPr/>
              </p14:nvContentPartPr>
              <p14:xfrm>
                <a:off x="7560471" y="695800"/>
                <a:ext cx="240840" cy="180720"/>
              </p14:xfrm>
            </p:contentPart>
          </mc:Choice>
          <mc:Fallback>
            <p:pic>
              <p:nvPicPr>
                <p:cNvPr id="1048" name="墨迹 1047">
                  <a:extLst>
                    <a:ext uri="{FF2B5EF4-FFF2-40B4-BE49-F238E27FC236}">
                      <a16:creationId xmlns:a16="http://schemas.microsoft.com/office/drawing/2014/main" id="{418C41D1-49CA-5042-72AA-C966E62666B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51471" y="686800"/>
                  <a:ext cx="258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49" name="墨迹 1048">
                  <a:extLst>
                    <a:ext uri="{FF2B5EF4-FFF2-40B4-BE49-F238E27FC236}">
                      <a16:creationId xmlns:a16="http://schemas.microsoft.com/office/drawing/2014/main" id="{DF23224E-9373-FFAB-8183-16D9DEAC1AFD}"/>
                    </a:ext>
                  </a:extLst>
                </p14:cNvPr>
                <p14:cNvContentPartPr/>
                <p14:nvPr/>
              </p14:nvContentPartPr>
              <p14:xfrm>
                <a:off x="7813911" y="695440"/>
                <a:ext cx="132480" cy="115560"/>
              </p14:xfrm>
            </p:contentPart>
          </mc:Choice>
          <mc:Fallback>
            <p:pic>
              <p:nvPicPr>
                <p:cNvPr id="1049" name="墨迹 1048">
                  <a:extLst>
                    <a:ext uri="{FF2B5EF4-FFF2-40B4-BE49-F238E27FC236}">
                      <a16:creationId xmlns:a16="http://schemas.microsoft.com/office/drawing/2014/main" id="{DF23224E-9373-FFAB-8183-16D9DEAC1AF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05271" y="686440"/>
                  <a:ext cx="150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0" name="墨迹 1049">
                  <a:extLst>
                    <a:ext uri="{FF2B5EF4-FFF2-40B4-BE49-F238E27FC236}">
                      <a16:creationId xmlns:a16="http://schemas.microsoft.com/office/drawing/2014/main" id="{7A976D34-8680-9961-2DB7-39D40A812DF3}"/>
                    </a:ext>
                  </a:extLst>
                </p14:cNvPr>
                <p14:cNvContentPartPr/>
                <p14:nvPr/>
              </p14:nvContentPartPr>
              <p14:xfrm>
                <a:off x="8028831" y="662680"/>
                <a:ext cx="139320" cy="31680"/>
              </p14:xfrm>
            </p:contentPart>
          </mc:Choice>
          <mc:Fallback>
            <p:pic>
              <p:nvPicPr>
                <p:cNvPr id="1050" name="墨迹 1049">
                  <a:extLst>
                    <a:ext uri="{FF2B5EF4-FFF2-40B4-BE49-F238E27FC236}">
                      <a16:creationId xmlns:a16="http://schemas.microsoft.com/office/drawing/2014/main" id="{7A976D34-8680-9961-2DB7-39D40A812DF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19831" y="653680"/>
                  <a:ext cx="156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1" name="墨迹 1050">
                  <a:extLst>
                    <a:ext uri="{FF2B5EF4-FFF2-40B4-BE49-F238E27FC236}">
                      <a16:creationId xmlns:a16="http://schemas.microsoft.com/office/drawing/2014/main" id="{51C551A0-E0D5-2DBB-702E-2C21A0CE68D4}"/>
                    </a:ext>
                  </a:extLst>
                </p14:cNvPr>
                <p14:cNvContentPartPr/>
                <p14:nvPr/>
              </p14:nvContentPartPr>
              <p14:xfrm>
                <a:off x="8206311" y="529120"/>
                <a:ext cx="134280" cy="60480"/>
              </p14:xfrm>
            </p:contentPart>
          </mc:Choice>
          <mc:Fallback>
            <p:pic>
              <p:nvPicPr>
                <p:cNvPr id="1051" name="墨迹 1050">
                  <a:extLst>
                    <a:ext uri="{FF2B5EF4-FFF2-40B4-BE49-F238E27FC236}">
                      <a16:creationId xmlns:a16="http://schemas.microsoft.com/office/drawing/2014/main" id="{51C551A0-E0D5-2DBB-702E-2C21A0CE68D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97311" y="520480"/>
                  <a:ext cx="151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2" name="墨迹 1051">
                  <a:extLst>
                    <a:ext uri="{FF2B5EF4-FFF2-40B4-BE49-F238E27FC236}">
                      <a16:creationId xmlns:a16="http://schemas.microsoft.com/office/drawing/2014/main" id="{ADA3FC03-2CFC-393A-B637-84285AF6F028}"/>
                    </a:ext>
                  </a:extLst>
                </p14:cNvPr>
                <p14:cNvContentPartPr/>
                <p14:nvPr/>
              </p14:nvContentPartPr>
              <p14:xfrm>
                <a:off x="8232231" y="519760"/>
                <a:ext cx="70200" cy="289440"/>
              </p14:xfrm>
            </p:contentPart>
          </mc:Choice>
          <mc:Fallback>
            <p:pic>
              <p:nvPicPr>
                <p:cNvPr id="1052" name="墨迹 1051">
                  <a:extLst>
                    <a:ext uri="{FF2B5EF4-FFF2-40B4-BE49-F238E27FC236}">
                      <a16:creationId xmlns:a16="http://schemas.microsoft.com/office/drawing/2014/main" id="{ADA3FC03-2CFC-393A-B637-84285AF6F02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23231" y="510760"/>
                  <a:ext cx="87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53" name="墨迹 1052">
                  <a:extLst>
                    <a:ext uri="{FF2B5EF4-FFF2-40B4-BE49-F238E27FC236}">
                      <a16:creationId xmlns:a16="http://schemas.microsoft.com/office/drawing/2014/main" id="{4ED99F3B-A555-14B1-B0CC-AEDBEA25096B}"/>
                    </a:ext>
                  </a:extLst>
                </p14:cNvPr>
                <p14:cNvContentPartPr/>
                <p14:nvPr/>
              </p14:nvContentPartPr>
              <p14:xfrm>
                <a:off x="8262471" y="474400"/>
                <a:ext cx="218520" cy="199080"/>
              </p14:xfrm>
            </p:contentPart>
          </mc:Choice>
          <mc:Fallback>
            <p:pic>
              <p:nvPicPr>
                <p:cNvPr id="1053" name="墨迹 1052">
                  <a:extLst>
                    <a:ext uri="{FF2B5EF4-FFF2-40B4-BE49-F238E27FC236}">
                      <a16:creationId xmlns:a16="http://schemas.microsoft.com/office/drawing/2014/main" id="{4ED99F3B-A555-14B1-B0CC-AEDBEA25096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53831" y="465400"/>
                  <a:ext cx="236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54" name="墨迹 1053">
                  <a:extLst>
                    <a:ext uri="{FF2B5EF4-FFF2-40B4-BE49-F238E27FC236}">
                      <a16:creationId xmlns:a16="http://schemas.microsoft.com/office/drawing/2014/main" id="{2B26BE61-065A-4171-7CB0-4AA39FCDAEC0}"/>
                    </a:ext>
                  </a:extLst>
                </p14:cNvPr>
                <p14:cNvContentPartPr/>
                <p14:nvPr/>
              </p14:nvContentPartPr>
              <p14:xfrm>
                <a:off x="8415111" y="557560"/>
                <a:ext cx="24840" cy="249120"/>
              </p14:xfrm>
            </p:contentPart>
          </mc:Choice>
          <mc:Fallback>
            <p:pic>
              <p:nvPicPr>
                <p:cNvPr id="1054" name="墨迹 1053">
                  <a:extLst>
                    <a:ext uri="{FF2B5EF4-FFF2-40B4-BE49-F238E27FC236}">
                      <a16:creationId xmlns:a16="http://schemas.microsoft.com/office/drawing/2014/main" id="{2B26BE61-065A-4171-7CB0-4AA39FCDAEC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406471" y="548560"/>
                  <a:ext cx="42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55" name="墨迹 1054">
                  <a:extLst>
                    <a:ext uri="{FF2B5EF4-FFF2-40B4-BE49-F238E27FC236}">
                      <a16:creationId xmlns:a16="http://schemas.microsoft.com/office/drawing/2014/main" id="{F67EA098-7145-6A43-47DF-E547EAF9A112}"/>
                    </a:ext>
                  </a:extLst>
                </p14:cNvPr>
                <p14:cNvContentPartPr/>
                <p14:nvPr/>
              </p14:nvContentPartPr>
              <p14:xfrm>
                <a:off x="8586471" y="468640"/>
                <a:ext cx="178200" cy="99360"/>
              </p14:xfrm>
            </p:contentPart>
          </mc:Choice>
          <mc:Fallback>
            <p:pic>
              <p:nvPicPr>
                <p:cNvPr id="1055" name="墨迹 1054">
                  <a:extLst>
                    <a:ext uri="{FF2B5EF4-FFF2-40B4-BE49-F238E27FC236}">
                      <a16:creationId xmlns:a16="http://schemas.microsoft.com/office/drawing/2014/main" id="{F67EA098-7145-6A43-47DF-E547EAF9A11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77471" y="460000"/>
                  <a:ext cx="195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56" name="墨迹 1055">
                  <a:extLst>
                    <a:ext uri="{FF2B5EF4-FFF2-40B4-BE49-F238E27FC236}">
                      <a16:creationId xmlns:a16="http://schemas.microsoft.com/office/drawing/2014/main" id="{C9AF949D-0EAE-F4A0-7531-BADBB3F53F9C}"/>
                    </a:ext>
                  </a:extLst>
                </p14:cNvPr>
                <p14:cNvContentPartPr/>
                <p14:nvPr/>
              </p14:nvContentPartPr>
              <p14:xfrm>
                <a:off x="8609511" y="445960"/>
                <a:ext cx="127440" cy="288720"/>
              </p14:xfrm>
            </p:contentPart>
          </mc:Choice>
          <mc:Fallback>
            <p:pic>
              <p:nvPicPr>
                <p:cNvPr id="1056" name="墨迹 1055">
                  <a:extLst>
                    <a:ext uri="{FF2B5EF4-FFF2-40B4-BE49-F238E27FC236}">
                      <a16:creationId xmlns:a16="http://schemas.microsoft.com/office/drawing/2014/main" id="{C9AF949D-0EAE-F4A0-7531-BADBB3F53F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600871" y="437320"/>
                  <a:ext cx="1450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57" name="墨迹 1056">
                  <a:extLst>
                    <a:ext uri="{FF2B5EF4-FFF2-40B4-BE49-F238E27FC236}">
                      <a16:creationId xmlns:a16="http://schemas.microsoft.com/office/drawing/2014/main" id="{5483C39A-0F6B-D435-71B8-AFEEA5D3430E}"/>
                    </a:ext>
                  </a:extLst>
                </p14:cNvPr>
                <p14:cNvContentPartPr/>
                <p14:nvPr/>
              </p14:nvContentPartPr>
              <p14:xfrm>
                <a:off x="8637231" y="587080"/>
                <a:ext cx="170640" cy="190080"/>
              </p14:xfrm>
            </p:contentPart>
          </mc:Choice>
          <mc:Fallback>
            <p:pic>
              <p:nvPicPr>
                <p:cNvPr id="1057" name="墨迹 1056">
                  <a:extLst>
                    <a:ext uri="{FF2B5EF4-FFF2-40B4-BE49-F238E27FC236}">
                      <a16:creationId xmlns:a16="http://schemas.microsoft.com/office/drawing/2014/main" id="{5483C39A-0F6B-D435-71B8-AFEEA5D3430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28591" y="578080"/>
                  <a:ext cx="188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58" name="墨迹 1057">
                  <a:extLst>
                    <a:ext uri="{FF2B5EF4-FFF2-40B4-BE49-F238E27FC236}">
                      <a16:creationId xmlns:a16="http://schemas.microsoft.com/office/drawing/2014/main" id="{002EAC25-4CBF-B170-9DE6-21ADE8890528}"/>
                    </a:ext>
                  </a:extLst>
                </p14:cNvPr>
                <p14:cNvContentPartPr/>
                <p14:nvPr/>
              </p14:nvContentPartPr>
              <p14:xfrm>
                <a:off x="7329711" y="1101880"/>
                <a:ext cx="44280" cy="186840"/>
              </p14:xfrm>
            </p:contentPart>
          </mc:Choice>
          <mc:Fallback>
            <p:pic>
              <p:nvPicPr>
                <p:cNvPr id="1058" name="墨迹 1057">
                  <a:extLst>
                    <a:ext uri="{FF2B5EF4-FFF2-40B4-BE49-F238E27FC236}">
                      <a16:creationId xmlns:a16="http://schemas.microsoft.com/office/drawing/2014/main" id="{002EAC25-4CBF-B170-9DE6-21ADE889052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320711" y="1093240"/>
                  <a:ext cx="61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59" name="墨迹 1058">
                  <a:extLst>
                    <a:ext uri="{FF2B5EF4-FFF2-40B4-BE49-F238E27FC236}">
                      <a16:creationId xmlns:a16="http://schemas.microsoft.com/office/drawing/2014/main" id="{C0F86425-D713-B177-192B-E2591A79A002}"/>
                    </a:ext>
                  </a:extLst>
                </p14:cNvPr>
                <p14:cNvContentPartPr/>
                <p14:nvPr/>
              </p14:nvContentPartPr>
              <p14:xfrm>
                <a:off x="7437711" y="1021600"/>
                <a:ext cx="65520" cy="92520"/>
              </p14:xfrm>
            </p:contentPart>
          </mc:Choice>
          <mc:Fallback>
            <p:pic>
              <p:nvPicPr>
                <p:cNvPr id="1059" name="墨迹 1058">
                  <a:extLst>
                    <a:ext uri="{FF2B5EF4-FFF2-40B4-BE49-F238E27FC236}">
                      <a16:creationId xmlns:a16="http://schemas.microsoft.com/office/drawing/2014/main" id="{C0F86425-D713-B177-192B-E2591A79A00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428711" y="1012960"/>
                  <a:ext cx="83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60" name="墨迹 1059">
                  <a:extLst>
                    <a:ext uri="{FF2B5EF4-FFF2-40B4-BE49-F238E27FC236}">
                      <a16:creationId xmlns:a16="http://schemas.microsoft.com/office/drawing/2014/main" id="{AF6C458D-A826-8077-2BF1-BDA018D2AF1D}"/>
                    </a:ext>
                  </a:extLst>
                </p14:cNvPr>
                <p14:cNvContentPartPr/>
                <p14:nvPr/>
              </p14:nvContentPartPr>
              <p14:xfrm>
                <a:off x="7415031" y="1106920"/>
                <a:ext cx="26280" cy="225000"/>
              </p14:xfrm>
            </p:contentPart>
          </mc:Choice>
          <mc:Fallback>
            <p:pic>
              <p:nvPicPr>
                <p:cNvPr id="1060" name="墨迹 1059">
                  <a:extLst>
                    <a:ext uri="{FF2B5EF4-FFF2-40B4-BE49-F238E27FC236}">
                      <a16:creationId xmlns:a16="http://schemas.microsoft.com/office/drawing/2014/main" id="{AF6C458D-A826-8077-2BF1-BDA018D2AF1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406031" y="1098280"/>
                  <a:ext cx="43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61" name="墨迹 1060">
                  <a:extLst>
                    <a:ext uri="{FF2B5EF4-FFF2-40B4-BE49-F238E27FC236}">
                      <a16:creationId xmlns:a16="http://schemas.microsoft.com/office/drawing/2014/main" id="{2BE11992-1149-0F0A-A9E4-F34B4561CFD8}"/>
                    </a:ext>
                  </a:extLst>
                </p14:cNvPr>
                <p14:cNvContentPartPr/>
                <p14:nvPr/>
              </p14:nvContentPartPr>
              <p14:xfrm>
                <a:off x="7411071" y="1162360"/>
                <a:ext cx="74160" cy="78480"/>
              </p14:xfrm>
            </p:contentPart>
          </mc:Choice>
          <mc:Fallback>
            <p:pic>
              <p:nvPicPr>
                <p:cNvPr id="1061" name="墨迹 1060">
                  <a:extLst>
                    <a:ext uri="{FF2B5EF4-FFF2-40B4-BE49-F238E27FC236}">
                      <a16:creationId xmlns:a16="http://schemas.microsoft.com/office/drawing/2014/main" id="{2BE11992-1149-0F0A-A9E4-F34B4561CFD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402431" y="1153360"/>
                  <a:ext cx="91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62" name="墨迹 1061">
                  <a:extLst>
                    <a:ext uri="{FF2B5EF4-FFF2-40B4-BE49-F238E27FC236}">
                      <a16:creationId xmlns:a16="http://schemas.microsoft.com/office/drawing/2014/main" id="{4C1D20A6-05A1-F51F-0596-C97596376C8A}"/>
                    </a:ext>
                  </a:extLst>
                </p14:cNvPr>
                <p14:cNvContentPartPr/>
                <p14:nvPr/>
              </p14:nvContentPartPr>
              <p14:xfrm>
                <a:off x="7536351" y="1010080"/>
                <a:ext cx="113760" cy="223920"/>
              </p14:xfrm>
            </p:contentPart>
          </mc:Choice>
          <mc:Fallback>
            <p:pic>
              <p:nvPicPr>
                <p:cNvPr id="1062" name="墨迹 1061">
                  <a:extLst>
                    <a:ext uri="{FF2B5EF4-FFF2-40B4-BE49-F238E27FC236}">
                      <a16:creationId xmlns:a16="http://schemas.microsoft.com/office/drawing/2014/main" id="{4C1D20A6-05A1-F51F-0596-C97596376C8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27711" y="1001080"/>
                  <a:ext cx="131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63" name="墨迹 1062">
                  <a:extLst>
                    <a:ext uri="{FF2B5EF4-FFF2-40B4-BE49-F238E27FC236}">
                      <a16:creationId xmlns:a16="http://schemas.microsoft.com/office/drawing/2014/main" id="{F5B15416-F777-A634-957F-D9462D1AB999}"/>
                    </a:ext>
                  </a:extLst>
                </p14:cNvPr>
                <p14:cNvContentPartPr/>
                <p14:nvPr/>
              </p14:nvContentPartPr>
              <p14:xfrm>
                <a:off x="7507551" y="1168480"/>
                <a:ext cx="218160" cy="55080"/>
              </p14:xfrm>
            </p:contentPart>
          </mc:Choice>
          <mc:Fallback>
            <p:pic>
              <p:nvPicPr>
                <p:cNvPr id="1063" name="墨迹 1062">
                  <a:extLst>
                    <a:ext uri="{FF2B5EF4-FFF2-40B4-BE49-F238E27FC236}">
                      <a16:creationId xmlns:a16="http://schemas.microsoft.com/office/drawing/2014/main" id="{F5B15416-F777-A634-957F-D9462D1AB99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98551" y="1159840"/>
                  <a:ext cx="2358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64" name="墨迹 1063">
                  <a:extLst>
                    <a:ext uri="{FF2B5EF4-FFF2-40B4-BE49-F238E27FC236}">
                      <a16:creationId xmlns:a16="http://schemas.microsoft.com/office/drawing/2014/main" id="{C2BF01CB-817A-B366-8617-3748E9839571}"/>
                    </a:ext>
                  </a:extLst>
                </p14:cNvPr>
                <p14:cNvContentPartPr/>
                <p14:nvPr/>
              </p14:nvContentPartPr>
              <p14:xfrm>
                <a:off x="7867551" y="940600"/>
                <a:ext cx="15480" cy="2160"/>
              </p14:xfrm>
            </p:contentPart>
          </mc:Choice>
          <mc:Fallback>
            <p:pic>
              <p:nvPicPr>
                <p:cNvPr id="1064" name="墨迹 1063">
                  <a:extLst>
                    <a:ext uri="{FF2B5EF4-FFF2-40B4-BE49-F238E27FC236}">
                      <a16:creationId xmlns:a16="http://schemas.microsoft.com/office/drawing/2014/main" id="{C2BF01CB-817A-B366-8617-3748E983957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58911" y="931960"/>
                  <a:ext cx="331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65" name="墨迹 1064">
                  <a:extLst>
                    <a:ext uri="{FF2B5EF4-FFF2-40B4-BE49-F238E27FC236}">
                      <a16:creationId xmlns:a16="http://schemas.microsoft.com/office/drawing/2014/main" id="{C649A022-AE29-B350-6F47-85229AB6391D}"/>
                    </a:ext>
                  </a:extLst>
                </p14:cNvPr>
                <p14:cNvContentPartPr/>
                <p14:nvPr/>
              </p14:nvContentPartPr>
              <p14:xfrm>
                <a:off x="7778271" y="952120"/>
                <a:ext cx="157680" cy="105120"/>
              </p14:xfrm>
            </p:contentPart>
          </mc:Choice>
          <mc:Fallback>
            <p:pic>
              <p:nvPicPr>
                <p:cNvPr id="1065" name="墨迹 1064">
                  <a:extLst>
                    <a:ext uri="{FF2B5EF4-FFF2-40B4-BE49-F238E27FC236}">
                      <a16:creationId xmlns:a16="http://schemas.microsoft.com/office/drawing/2014/main" id="{C649A022-AE29-B350-6F47-85229AB639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69271" y="943120"/>
                  <a:ext cx="175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66" name="墨迹 1065">
                  <a:extLst>
                    <a:ext uri="{FF2B5EF4-FFF2-40B4-BE49-F238E27FC236}">
                      <a16:creationId xmlns:a16="http://schemas.microsoft.com/office/drawing/2014/main" id="{D62796BE-70D3-1F51-F61C-1CD6695F68B3}"/>
                    </a:ext>
                  </a:extLst>
                </p14:cNvPr>
                <p14:cNvContentPartPr/>
                <p14:nvPr/>
              </p14:nvContentPartPr>
              <p14:xfrm>
                <a:off x="7737231" y="1028800"/>
                <a:ext cx="248040" cy="162720"/>
              </p14:xfrm>
            </p:contentPart>
          </mc:Choice>
          <mc:Fallback>
            <p:pic>
              <p:nvPicPr>
                <p:cNvPr id="1066" name="墨迹 1065">
                  <a:extLst>
                    <a:ext uri="{FF2B5EF4-FFF2-40B4-BE49-F238E27FC236}">
                      <a16:creationId xmlns:a16="http://schemas.microsoft.com/office/drawing/2014/main" id="{D62796BE-70D3-1F51-F61C-1CD6695F68B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28591" y="1020160"/>
                  <a:ext cx="265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67" name="墨迹 1066">
                  <a:extLst>
                    <a:ext uri="{FF2B5EF4-FFF2-40B4-BE49-F238E27FC236}">
                      <a16:creationId xmlns:a16="http://schemas.microsoft.com/office/drawing/2014/main" id="{02C21694-E24F-F7B7-577E-C373C386CF0F}"/>
                    </a:ext>
                  </a:extLst>
                </p14:cNvPr>
                <p14:cNvContentPartPr/>
                <p14:nvPr/>
              </p14:nvContentPartPr>
              <p14:xfrm>
                <a:off x="7781871" y="1130320"/>
                <a:ext cx="465480" cy="69480"/>
              </p14:xfrm>
            </p:contentPart>
          </mc:Choice>
          <mc:Fallback>
            <p:pic>
              <p:nvPicPr>
                <p:cNvPr id="1067" name="墨迹 1066">
                  <a:extLst>
                    <a:ext uri="{FF2B5EF4-FFF2-40B4-BE49-F238E27FC236}">
                      <a16:creationId xmlns:a16="http://schemas.microsoft.com/office/drawing/2014/main" id="{02C21694-E24F-F7B7-577E-C373C386CF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73231" y="1121320"/>
                  <a:ext cx="483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69" name="墨迹 1068">
                  <a:extLst>
                    <a:ext uri="{FF2B5EF4-FFF2-40B4-BE49-F238E27FC236}">
                      <a16:creationId xmlns:a16="http://schemas.microsoft.com/office/drawing/2014/main" id="{2440DA11-5632-0526-9B7C-4B9C4E5F1511}"/>
                    </a:ext>
                  </a:extLst>
                </p14:cNvPr>
                <p14:cNvContentPartPr/>
                <p14:nvPr/>
              </p14:nvContentPartPr>
              <p14:xfrm>
                <a:off x="8154471" y="949960"/>
                <a:ext cx="189360" cy="166320"/>
              </p14:xfrm>
            </p:contentPart>
          </mc:Choice>
          <mc:Fallback>
            <p:pic>
              <p:nvPicPr>
                <p:cNvPr id="1069" name="墨迹 1068">
                  <a:extLst>
                    <a:ext uri="{FF2B5EF4-FFF2-40B4-BE49-F238E27FC236}">
                      <a16:creationId xmlns:a16="http://schemas.microsoft.com/office/drawing/2014/main" id="{2440DA11-5632-0526-9B7C-4B9C4E5F151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145831" y="940960"/>
                  <a:ext cx="207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0" name="墨迹 1069">
                  <a:extLst>
                    <a:ext uri="{FF2B5EF4-FFF2-40B4-BE49-F238E27FC236}">
                      <a16:creationId xmlns:a16="http://schemas.microsoft.com/office/drawing/2014/main" id="{CCEFAFBF-6B41-C2C6-AAD9-1D62ED574BA5}"/>
                    </a:ext>
                  </a:extLst>
                </p14:cNvPr>
                <p14:cNvContentPartPr/>
                <p14:nvPr/>
              </p14:nvContentPartPr>
              <p14:xfrm>
                <a:off x="8447151" y="951400"/>
                <a:ext cx="69840" cy="133920"/>
              </p14:xfrm>
            </p:contentPart>
          </mc:Choice>
          <mc:Fallback>
            <p:pic>
              <p:nvPicPr>
                <p:cNvPr id="1070" name="墨迹 1069">
                  <a:extLst>
                    <a:ext uri="{FF2B5EF4-FFF2-40B4-BE49-F238E27FC236}">
                      <a16:creationId xmlns:a16="http://schemas.microsoft.com/office/drawing/2014/main" id="{CCEFAFBF-6B41-C2C6-AAD9-1D62ED574BA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438151" y="942760"/>
                  <a:ext cx="87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71" name="墨迹 1070">
                  <a:extLst>
                    <a:ext uri="{FF2B5EF4-FFF2-40B4-BE49-F238E27FC236}">
                      <a16:creationId xmlns:a16="http://schemas.microsoft.com/office/drawing/2014/main" id="{823EC0C4-5FF3-9F9B-6645-77B3C5943BFF}"/>
                    </a:ext>
                  </a:extLst>
                </p14:cNvPr>
                <p14:cNvContentPartPr/>
                <p14:nvPr/>
              </p14:nvContentPartPr>
              <p14:xfrm>
                <a:off x="8432751" y="853120"/>
                <a:ext cx="187920" cy="281520"/>
              </p14:xfrm>
            </p:contentPart>
          </mc:Choice>
          <mc:Fallback>
            <p:pic>
              <p:nvPicPr>
                <p:cNvPr id="1071" name="墨迹 1070">
                  <a:extLst>
                    <a:ext uri="{FF2B5EF4-FFF2-40B4-BE49-F238E27FC236}">
                      <a16:creationId xmlns:a16="http://schemas.microsoft.com/office/drawing/2014/main" id="{823EC0C4-5FF3-9F9B-6645-77B3C5943BF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424111" y="844480"/>
                  <a:ext cx="205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2" name="墨迹 1071">
                  <a:extLst>
                    <a:ext uri="{FF2B5EF4-FFF2-40B4-BE49-F238E27FC236}">
                      <a16:creationId xmlns:a16="http://schemas.microsoft.com/office/drawing/2014/main" id="{79043C24-BE5F-51DC-C31F-2FC2E838BA16}"/>
                    </a:ext>
                  </a:extLst>
                </p14:cNvPr>
                <p14:cNvContentPartPr/>
                <p14:nvPr/>
              </p14:nvContentPartPr>
              <p14:xfrm>
                <a:off x="8599431" y="852040"/>
                <a:ext cx="112680" cy="256320"/>
              </p14:xfrm>
            </p:contentPart>
          </mc:Choice>
          <mc:Fallback>
            <p:pic>
              <p:nvPicPr>
                <p:cNvPr id="1072" name="墨迹 1071">
                  <a:extLst>
                    <a:ext uri="{FF2B5EF4-FFF2-40B4-BE49-F238E27FC236}">
                      <a16:creationId xmlns:a16="http://schemas.microsoft.com/office/drawing/2014/main" id="{79043C24-BE5F-51DC-C31F-2FC2E838BA1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590791" y="843040"/>
                  <a:ext cx="130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73" name="墨迹 1072">
                  <a:extLst>
                    <a:ext uri="{FF2B5EF4-FFF2-40B4-BE49-F238E27FC236}">
                      <a16:creationId xmlns:a16="http://schemas.microsoft.com/office/drawing/2014/main" id="{E2CFBF81-1B21-8FEA-378C-ECBF828F9F1D}"/>
                    </a:ext>
                  </a:extLst>
                </p14:cNvPr>
                <p14:cNvContentPartPr/>
                <p14:nvPr/>
              </p14:nvContentPartPr>
              <p14:xfrm>
                <a:off x="8707431" y="936640"/>
                <a:ext cx="185400" cy="180000"/>
              </p14:xfrm>
            </p:contentPart>
          </mc:Choice>
          <mc:Fallback>
            <p:pic>
              <p:nvPicPr>
                <p:cNvPr id="1073" name="墨迹 1072">
                  <a:extLst>
                    <a:ext uri="{FF2B5EF4-FFF2-40B4-BE49-F238E27FC236}">
                      <a16:creationId xmlns:a16="http://schemas.microsoft.com/office/drawing/2014/main" id="{E2CFBF81-1B21-8FEA-378C-ECBF828F9F1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698431" y="928000"/>
                  <a:ext cx="203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74" name="墨迹 1073">
                  <a:extLst>
                    <a:ext uri="{FF2B5EF4-FFF2-40B4-BE49-F238E27FC236}">
                      <a16:creationId xmlns:a16="http://schemas.microsoft.com/office/drawing/2014/main" id="{0D33BC6F-1707-DE82-B7CF-F631483E8520}"/>
                    </a:ext>
                  </a:extLst>
                </p14:cNvPr>
                <p14:cNvContentPartPr/>
                <p14:nvPr/>
              </p14:nvContentPartPr>
              <p14:xfrm>
                <a:off x="8865471" y="960760"/>
                <a:ext cx="224280" cy="119520"/>
              </p14:xfrm>
            </p:contentPart>
          </mc:Choice>
          <mc:Fallback>
            <p:pic>
              <p:nvPicPr>
                <p:cNvPr id="1074" name="墨迹 1073">
                  <a:extLst>
                    <a:ext uri="{FF2B5EF4-FFF2-40B4-BE49-F238E27FC236}">
                      <a16:creationId xmlns:a16="http://schemas.microsoft.com/office/drawing/2014/main" id="{0D33BC6F-1707-DE82-B7CF-F631483E852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856471" y="952120"/>
                  <a:ext cx="241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5" name="墨迹 1074">
                  <a:extLst>
                    <a:ext uri="{FF2B5EF4-FFF2-40B4-BE49-F238E27FC236}">
                      <a16:creationId xmlns:a16="http://schemas.microsoft.com/office/drawing/2014/main" id="{0B18198A-B398-7B5E-8D9D-4B554155C159}"/>
                    </a:ext>
                  </a:extLst>
                </p14:cNvPr>
                <p14:cNvContentPartPr/>
                <p14:nvPr/>
              </p14:nvContentPartPr>
              <p14:xfrm>
                <a:off x="7357791" y="1401400"/>
                <a:ext cx="43200" cy="272160"/>
              </p14:xfrm>
            </p:contentPart>
          </mc:Choice>
          <mc:Fallback>
            <p:pic>
              <p:nvPicPr>
                <p:cNvPr id="1075" name="墨迹 1074">
                  <a:extLst>
                    <a:ext uri="{FF2B5EF4-FFF2-40B4-BE49-F238E27FC236}">
                      <a16:creationId xmlns:a16="http://schemas.microsoft.com/office/drawing/2014/main" id="{0B18198A-B398-7B5E-8D9D-4B554155C1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48791" y="1392760"/>
                  <a:ext cx="60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76" name="墨迹 1075">
                  <a:extLst>
                    <a:ext uri="{FF2B5EF4-FFF2-40B4-BE49-F238E27FC236}">
                      <a16:creationId xmlns:a16="http://schemas.microsoft.com/office/drawing/2014/main" id="{C2835CD6-FBA2-584A-B6FA-75B1D6B84A3C}"/>
                    </a:ext>
                  </a:extLst>
                </p14:cNvPr>
                <p14:cNvContentPartPr/>
                <p14:nvPr/>
              </p14:nvContentPartPr>
              <p14:xfrm>
                <a:off x="7357071" y="1360000"/>
                <a:ext cx="191160" cy="186480"/>
              </p14:xfrm>
            </p:contentPart>
          </mc:Choice>
          <mc:Fallback>
            <p:pic>
              <p:nvPicPr>
                <p:cNvPr id="1076" name="墨迹 1075">
                  <a:extLst>
                    <a:ext uri="{FF2B5EF4-FFF2-40B4-BE49-F238E27FC236}">
                      <a16:creationId xmlns:a16="http://schemas.microsoft.com/office/drawing/2014/main" id="{C2835CD6-FBA2-584A-B6FA-75B1D6B84A3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48431" y="1351000"/>
                  <a:ext cx="208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77" name="墨迹 1076">
                  <a:extLst>
                    <a:ext uri="{FF2B5EF4-FFF2-40B4-BE49-F238E27FC236}">
                      <a16:creationId xmlns:a16="http://schemas.microsoft.com/office/drawing/2014/main" id="{B1672670-01CC-3019-1A5A-FB374FFD5826}"/>
                    </a:ext>
                  </a:extLst>
                </p14:cNvPr>
                <p14:cNvContentPartPr/>
                <p14:nvPr/>
              </p14:nvContentPartPr>
              <p14:xfrm>
                <a:off x="7452111" y="1453600"/>
                <a:ext cx="79200" cy="77760"/>
              </p14:xfrm>
            </p:contentPart>
          </mc:Choice>
          <mc:Fallback>
            <p:pic>
              <p:nvPicPr>
                <p:cNvPr id="1077" name="墨迹 1076">
                  <a:extLst>
                    <a:ext uri="{FF2B5EF4-FFF2-40B4-BE49-F238E27FC236}">
                      <a16:creationId xmlns:a16="http://schemas.microsoft.com/office/drawing/2014/main" id="{B1672670-01CC-3019-1A5A-FB374FFD582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43471" y="1444960"/>
                  <a:ext cx="96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78" name="墨迹 1077">
                  <a:extLst>
                    <a:ext uri="{FF2B5EF4-FFF2-40B4-BE49-F238E27FC236}">
                      <a16:creationId xmlns:a16="http://schemas.microsoft.com/office/drawing/2014/main" id="{53B44464-C560-9F45-6C5F-D499827B48EF}"/>
                    </a:ext>
                  </a:extLst>
                </p14:cNvPr>
                <p14:cNvContentPartPr/>
                <p14:nvPr/>
              </p14:nvContentPartPr>
              <p14:xfrm>
                <a:off x="7204071" y="1593280"/>
                <a:ext cx="466560" cy="87120"/>
              </p14:xfrm>
            </p:contentPart>
          </mc:Choice>
          <mc:Fallback>
            <p:pic>
              <p:nvPicPr>
                <p:cNvPr id="1078" name="墨迹 1077">
                  <a:extLst>
                    <a:ext uri="{FF2B5EF4-FFF2-40B4-BE49-F238E27FC236}">
                      <a16:creationId xmlns:a16="http://schemas.microsoft.com/office/drawing/2014/main" id="{53B44464-C560-9F45-6C5F-D499827B48E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95431" y="1584640"/>
                  <a:ext cx="484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79" name="墨迹 1078">
                  <a:extLst>
                    <a:ext uri="{FF2B5EF4-FFF2-40B4-BE49-F238E27FC236}">
                      <a16:creationId xmlns:a16="http://schemas.microsoft.com/office/drawing/2014/main" id="{24A0FF3D-1F4E-1FB3-9B5D-6893764BE15D}"/>
                    </a:ext>
                  </a:extLst>
                </p14:cNvPr>
                <p14:cNvContentPartPr/>
                <p14:nvPr/>
              </p14:nvContentPartPr>
              <p14:xfrm>
                <a:off x="7480551" y="1437760"/>
                <a:ext cx="387360" cy="492120"/>
              </p14:xfrm>
            </p:contentPart>
          </mc:Choice>
          <mc:Fallback>
            <p:pic>
              <p:nvPicPr>
                <p:cNvPr id="1079" name="墨迹 1078">
                  <a:extLst>
                    <a:ext uri="{FF2B5EF4-FFF2-40B4-BE49-F238E27FC236}">
                      <a16:creationId xmlns:a16="http://schemas.microsoft.com/office/drawing/2014/main" id="{24A0FF3D-1F4E-1FB3-9B5D-6893764BE15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71551" y="1428760"/>
                  <a:ext cx="4050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81" name="墨迹 1080">
                  <a:extLst>
                    <a:ext uri="{FF2B5EF4-FFF2-40B4-BE49-F238E27FC236}">
                      <a16:creationId xmlns:a16="http://schemas.microsoft.com/office/drawing/2014/main" id="{87819538-962A-1CDB-1433-03D957276672}"/>
                    </a:ext>
                  </a:extLst>
                </p14:cNvPr>
                <p14:cNvContentPartPr/>
                <p14:nvPr/>
              </p14:nvContentPartPr>
              <p14:xfrm>
                <a:off x="7967631" y="1483840"/>
                <a:ext cx="42480" cy="6120"/>
              </p14:xfrm>
            </p:contentPart>
          </mc:Choice>
          <mc:Fallback>
            <p:pic>
              <p:nvPicPr>
                <p:cNvPr id="1081" name="墨迹 1080">
                  <a:extLst>
                    <a:ext uri="{FF2B5EF4-FFF2-40B4-BE49-F238E27FC236}">
                      <a16:creationId xmlns:a16="http://schemas.microsoft.com/office/drawing/2014/main" id="{87819538-962A-1CDB-1433-03D95727667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58991" y="1475200"/>
                  <a:ext cx="60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82" name="墨迹 1081">
                  <a:extLst>
                    <a:ext uri="{FF2B5EF4-FFF2-40B4-BE49-F238E27FC236}">
                      <a16:creationId xmlns:a16="http://schemas.microsoft.com/office/drawing/2014/main" id="{069C75CF-D5DD-2FBF-515C-06CA485D9BFE}"/>
                    </a:ext>
                  </a:extLst>
                </p14:cNvPr>
                <p14:cNvContentPartPr/>
                <p14:nvPr/>
              </p14:nvContentPartPr>
              <p14:xfrm>
                <a:off x="7948911" y="1535320"/>
                <a:ext cx="65160" cy="10800"/>
              </p14:xfrm>
            </p:contentPart>
          </mc:Choice>
          <mc:Fallback>
            <p:pic>
              <p:nvPicPr>
                <p:cNvPr id="1082" name="墨迹 1081">
                  <a:extLst>
                    <a:ext uri="{FF2B5EF4-FFF2-40B4-BE49-F238E27FC236}">
                      <a16:creationId xmlns:a16="http://schemas.microsoft.com/office/drawing/2014/main" id="{069C75CF-D5DD-2FBF-515C-06CA485D9BF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39911" y="1526320"/>
                  <a:ext cx="82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3" name="墨迹 1082">
                  <a:extLst>
                    <a:ext uri="{FF2B5EF4-FFF2-40B4-BE49-F238E27FC236}">
                      <a16:creationId xmlns:a16="http://schemas.microsoft.com/office/drawing/2014/main" id="{CD55E510-3E88-A485-ED20-F5E589510724}"/>
                    </a:ext>
                  </a:extLst>
                </p14:cNvPr>
                <p14:cNvContentPartPr/>
                <p14:nvPr/>
              </p14:nvContentPartPr>
              <p14:xfrm>
                <a:off x="8037471" y="1402840"/>
                <a:ext cx="150120" cy="161280"/>
              </p14:xfrm>
            </p:contentPart>
          </mc:Choice>
          <mc:Fallback>
            <p:pic>
              <p:nvPicPr>
                <p:cNvPr id="1083" name="墨迹 1082">
                  <a:extLst>
                    <a:ext uri="{FF2B5EF4-FFF2-40B4-BE49-F238E27FC236}">
                      <a16:creationId xmlns:a16="http://schemas.microsoft.com/office/drawing/2014/main" id="{CD55E510-3E88-A485-ED20-F5E58951072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28471" y="1393840"/>
                  <a:ext cx="16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84" name="墨迹 1083">
                  <a:extLst>
                    <a:ext uri="{FF2B5EF4-FFF2-40B4-BE49-F238E27FC236}">
                      <a16:creationId xmlns:a16="http://schemas.microsoft.com/office/drawing/2014/main" id="{597758D9-0ED8-9A3B-8D33-2F74CD2E622B}"/>
                    </a:ext>
                  </a:extLst>
                </p14:cNvPr>
                <p14:cNvContentPartPr/>
                <p14:nvPr/>
              </p14:nvContentPartPr>
              <p14:xfrm>
                <a:off x="7976991" y="1351000"/>
                <a:ext cx="186840" cy="380520"/>
              </p14:xfrm>
            </p:contentPart>
          </mc:Choice>
          <mc:Fallback>
            <p:pic>
              <p:nvPicPr>
                <p:cNvPr id="1084" name="墨迹 1083">
                  <a:extLst>
                    <a:ext uri="{FF2B5EF4-FFF2-40B4-BE49-F238E27FC236}">
                      <a16:creationId xmlns:a16="http://schemas.microsoft.com/office/drawing/2014/main" id="{597758D9-0ED8-9A3B-8D33-2F74CD2E622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68351" y="1342360"/>
                  <a:ext cx="2044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85" name="墨迹 1084">
                  <a:extLst>
                    <a:ext uri="{FF2B5EF4-FFF2-40B4-BE49-F238E27FC236}">
                      <a16:creationId xmlns:a16="http://schemas.microsoft.com/office/drawing/2014/main" id="{B79A9904-DF57-AB25-1E61-53D98C29E6E6}"/>
                    </a:ext>
                  </a:extLst>
                </p14:cNvPr>
                <p14:cNvContentPartPr/>
                <p14:nvPr/>
              </p14:nvContentPartPr>
              <p14:xfrm>
                <a:off x="8163471" y="1551880"/>
                <a:ext cx="45720" cy="67320"/>
              </p14:xfrm>
            </p:contentPart>
          </mc:Choice>
          <mc:Fallback>
            <p:pic>
              <p:nvPicPr>
                <p:cNvPr id="1085" name="墨迹 1084">
                  <a:extLst>
                    <a:ext uri="{FF2B5EF4-FFF2-40B4-BE49-F238E27FC236}">
                      <a16:creationId xmlns:a16="http://schemas.microsoft.com/office/drawing/2014/main" id="{B79A9904-DF57-AB25-1E61-53D98C29E6E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54471" y="1542880"/>
                  <a:ext cx="63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86" name="墨迹 1085">
                  <a:extLst>
                    <a:ext uri="{FF2B5EF4-FFF2-40B4-BE49-F238E27FC236}">
                      <a16:creationId xmlns:a16="http://schemas.microsoft.com/office/drawing/2014/main" id="{8AFA24A8-5303-2A69-F503-D2CE8476CC98}"/>
                    </a:ext>
                  </a:extLst>
                </p14:cNvPr>
                <p14:cNvContentPartPr/>
                <p14:nvPr/>
              </p14:nvContentPartPr>
              <p14:xfrm>
                <a:off x="8274351" y="1446040"/>
                <a:ext cx="116280" cy="14400"/>
              </p14:xfrm>
            </p:contentPart>
          </mc:Choice>
          <mc:Fallback>
            <p:pic>
              <p:nvPicPr>
                <p:cNvPr id="1086" name="墨迹 1085">
                  <a:extLst>
                    <a:ext uri="{FF2B5EF4-FFF2-40B4-BE49-F238E27FC236}">
                      <a16:creationId xmlns:a16="http://schemas.microsoft.com/office/drawing/2014/main" id="{8AFA24A8-5303-2A69-F503-D2CE8476CC9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65351" y="1437040"/>
                  <a:ext cx="133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87" name="墨迹 1086">
                  <a:extLst>
                    <a:ext uri="{FF2B5EF4-FFF2-40B4-BE49-F238E27FC236}">
                      <a16:creationId xmlns:a16="http://schemas.microsoft.com/office/drawing/2014/main" id="{815C5075-F5F3-6761-C20D-0D246B9B5344}"/>
                    </a:ext>
                  </a:extLst>
                </p14:cNvPr>
                <p14:cNvContentPartPr/>
                <p14:nvPr/>
              </p14:nvContentPartPr>
              <p14:xfrm>
                <a:off x="8416551" y="1390960"/>
                <a:ext cx="108720" cy="148680"/>
              </p14:xfrm>
            </p:contentPart>
          </mc:Choice>
          <mc:Fallback>
            <p:pic>
              <p:nvPicPr>
                <p:cNvPr id="1087" name="墨迹 1086">
                  <a:extLst>
                    <a:ext uri="{FF2B5EF4-FFF2-40B4-BE49-F238E27FC236}">
                      <a16:creationId xmlns:a16="http://schemas.microsoft.com/office/drawing/2014/main" id="{815C5075-F5F3-6761-C20D-0D246B9B534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07551" y="1381960"/>
                  <a:ext cx="126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3552" name="墨迹 23551">
                  <a:extLst>
                    <a:ext uri="{FF2B5EF4-FFF2-40B4-BE49-F238E27FC236}">
                      <a16:creationId xmlns:a16="http://schemas.microsoft.com/office/drawing/2014/main" id="{7560477C-6138-00AA-825E-EAEFDE00FF02}"/>
                    </a:ext>
                  </a:extLst>
                </p14:cNvPr>
                <p14:cNvContentPartPr/>
                <p14:nvPr/>
              </p14:nvContentPartPr>
              <p14:xfrm>
                <a:off x="8395671" y="1318960"/>
                <a:ext cx="147600" cy="350640"/>
              </p14:xfrm>
            </p:contentPart>
          </mc:Choice>
          <mc:Fallback>
            <p:pic>
              <p:nvPicPr>
                <p:cNvPr id="23552" name="墨迹 23551">
                  <a:extLst>
                    <a:ext uri="{FF2B5EF4-FFF2-40B4-BE49-F238E27FC236}">
                      <a16:creationId xmlns:a16="http://schemas.microsoft.com/office/drawing/2014/main" id="{7560477C-6138-00AA-825E-EAEFDE00FF0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87031" y="1310320"/>
                  <a:ext cx="1652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3553" name="墨迹 23552">
                  <a:extLst>
                    <a:ext uri="{FF2B5EF4-FFF2-40B4-BE49-F238E27FC236}">
                      <a16:creationId xmlns:a16="http://schemas.microsoft.com/office/drawing/2014/main" id="{4A6A7702-D173-1474-9B20-DD137E7C53E5}"/>
                    </a:ext>
                  </a:extLst>
                </p14:cNvPr>
                <p14:cNvContentPartPr/>
                <p14:nvPr/>
              </p14:nvContentPartPr>
              <p14:xfrm>
                <a:off x="8587551" y="1544320"/>
                <a:ext cx="7200" cy="58320"/>
              </p14:xfrm>
            </p:contentPart>
          </mc:Choice>
          <mc:Fallback>
            <p:pic>
              <p:nvPicPr>
                <p:cNvPr id="23553" name="墨迹 23552">
                  <a:extLst>
                    <a:ext uri="{FF2B5EF4-FFF2-40B4-BE49-F238E27FC236}">
                      <a16:creationId xmlns:a16="http://schemas.microsoft.com/office/drawing/2014/main" id="{4A6A7702-D173-1474-9B20-DD137E7C53E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78911" y="1535680"/>
                  <a:ext cx="24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3556" name="墨迹 23555">
                  <a:extLst>
                    <a:ext uri="{FF2B5EF4-FFF2-40B4-BE49-F238E27FC236}">
                      <a16:creationId xmlns:a16="http://schemas.microsoft.com/office/drawing/2014/main" id="{E1AF3D8A-4248-2A46-253C-621847486998}"/>
                    </a:ext>
                  </a:extLst>
                </p14:cNvPr>
                <p14:cNvContentPartPr/>
                <p14:nvPr/>
              </p14:nvContentPartPr>
              <p14:xfrm>
                <a:off x="8661351" y="1375120"/>
                <a:ext cx="180720" cy="167040"/>
              </p14:xfrm>
            </p:contentPart>
          </mc:Choice>
          <mc:Fallback>
            <p:pic>
              <p:nvPicPr>
                <p:cNvPr id="23556" name="墨迹 23555">
                  <a:extLst>
                    <a:ext uri="{FF2B5EF4-FFF2-40B4-BE49-F238E27FC236}">
                      <a16:creationId xmlns:a16="http://schemas.microsoft.com/office/drawing/2014/main" id="{E1AF3D8A-4248-2A46-253C-62184748699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652351" y="1366120"/>
                  <a:ext cx="198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3557" name="墨迹 23556">
                  <a:extLst>
                    <a:ext uri="{FF2B5EF4-FFF2-40B4-BE49-F238E27FC236}">
                      <a16:creationId xmlns:a16="http://schemas.microsoft.com/office/drawing/2014/main" id="{8FA20BAF-67A3-1BB0-E621-6C4685C6333D}"/>
                    </a:ext>
                  </a:extLst>
                </p14:cNvPr>
                <p14:cNvContentPartPr/>
                <p14:nvPr/>
              </p14:nvContentPartPr>
              <p14:xfrm>
                <a:off x="8291631" y="1433440"/>
                <a:ext cx="8640" cy="94680"/>
              </p14:xfrm>
            </p:contentPart>
          </mc:Choice>
          <mc:Fallback>
            <p:pic>
              <p:nvPicPr>
                <p:cNvPr id="23557" name="墨迹 23556">
                  <a:extLst>
                    <a:ext uri="{FF2B5EF4-FFF2-40B4-BE49-F238E27FC236}">
                      <a16:creationId xmlns:a16="http://schemas.microsoft.com/office/drawing/2014/main" id="{8FA20BAF-67A3-1BB0-E621-6C4685C6333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282991" y="1424800"/>
                  <a:ext cx="26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559" name="墨迹 23558">
                  <a:extLst>
                    <a:ext uri="{FF2B5EF4-FFF2-40B4-BE49-F238E27FC236}">
                      <a16:creationId xmlns:a16="http://schemas.microsoft.com/office/drawing/2014/main" id="{16B64D4B-27CC-C1E1-10F7-CDDA280B01FD}"/>
                    </a:ext>
                  </a:extLst>
                </p14:cNvPr>
                <p14:cNvContentPartPr/>
                <p14:nvPr/>
              </p14:nvContentPartPr>
              <p14:xfrm>
                <a:off x="8877711" y="1428040"/>
                <a:ext cx="48960" cy="11520"/>
              </p14:xfrm>
            </p:contentPart>
          </mc:Choice>
          <mc:Fallback>
            <p:pic>
              <p:nvPicPr>
                <p:cNvPr id="23559" name="墨迹 23558">
                  <a:extLst>
                    <a:ext uri="{FF2B5EF4-FFF2-40B4-BE49-F238E27FC236}">
                      <a16:creationId xmlns:a16="http://schemas.microsoft.com/office/drawing/2014/main" id="{16B64D4B-27CC-C1E1-10F7-CDDA280B01F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869071" y="1419040"/>
                  <a:ext cx="66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560" name="墨迹 23559">
                  <a:extLst>
                    <a:ext uri="{FF2B5EF4-FFF2-40B4-BE49-F238E27FC236}">
                      <a16:creationId xmlns:a16="http://schemas.microsoft.com/office/drawing/2014/main" id="{BB043D21-F391-1570-9CEF-99D13C0D3F5D}"/>
                    </a:ext>
                  </a:extLst>
                </p14:cNvPr>
                <p14:cNvContentPartPr/>
                <p14:nvPr/>
              </p14:nvContentPartPr>
              <p14:xfrm>
                <a:off x="9011271" y="1413640"/>
                <a:ext cx="90360" cy="9000"/>
              </p14:xfrm>
            </p:contentPart>
          </mc:Choice>
          <mc:Fallback>
            <p:pic>
              <p:nvPicPr>
                <p:cNvPr id="23560" name="墨迹 23559">
                  <a:extLst>
                    <a:ext uri="{FF2B5EF4-FFF2-40B4-BE49-F238E27FC236}">
                      <a16:creationId xmlns:a16="http://schemas.microsoft.com/office/drawing/2014/main" id="{BB043D21-F391-1570-9CEF-99D13C0D3F5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002271" y="1404640"/>
                  <a:ext cx="108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562" name="墨迹 23561">
                  <a:extLst>
                    <a:ext uri="{FF2B5EF4-FFF2-40B4-BE49-F238E27FC236}">
                      <a16:creationId xmlns:a16="http://schemas.microsoft.com/office/drawing/2014/main" id="{608311C9-A207-3C54-5B23-70C9DF1608D2}"/>
                    </a:ext>
                  </a:extLst>
                </p14:cNvPr>
                <p14:cNvContentPartPr/>
                <p14:nvPr/>
              </p14:nvContentPartPr>
              <p14:xfrm>
                <a:off x="7264551" y="1977400"/>
                <a:ext cx="80280" cy="62640"/>
              </p14:xfrm>
            </p:contentPart>
          </mc:Choice>
          <mc:Fallback>
            <p:pic>
              <p:nvPicPr>
                <p:cNvPr id="23562" name="墨迹 23561">
                  <a:extLst>
                    <a:ext uri="{FF2B5EF4-FFF2-40B4-BE49-F238E27FC236}">
                      <a16:creationId xmlns:a16="http://schemas.microsoft.com/office/drawing/2014/main" id="{608311C9-A207-3C54-5B23-70C9DF1608D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55911" y="1968760"/>
                  <a:ext cx="97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563" name="墨迹 23562">
                  <a:extLst>
                    <a:ext uri="{FF2B5EF4-FFF2-40B4-BE49-F238E27FC236}">
                      <a16:creationId xmlns:a16="http://schemas.microsoft.com/office/drawing/2014/main" id="{E4B13ACB-69F5-9171-0AC3-4770722A0B5F}"/>
                    </a:ext>
                  </a:extLst>
                </p14:cNvPr>
                <p14:cNvContentPartPr/>
                <p14:nvPr/>
              </p14:nvContentPartPr>
              <p14:xfrm>
                <a:off x="7279671" y="1924120"/>
                <a:ext cx="159480" cy="268920"/>
              </p14:xfrm>
            </p:contentPart>
          </mc:Choice>
          <mc:Fallback>
            <p:pic>
              <p:nvPicPr>
                <p:cNvPr id="23563" name="墨迹 23562">
                  <a:extLst>
                    <a:ext uri="{FF2B5EF4-FFF2-40B4-BE49-F238E27FC236}">
                      <a16:creationId xmlns:a16="http://schemas.microsoft.com/office/drawing/2014/main" id="{E4B13ACB-69F5-9171-0AC3-4770722A0B5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70671" y="1915120"/>
                  <a:ext cx="177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3564" name="墨迹 23563">
                  <a:extLst>
                    <a:ext uri="{FF2B5EF4-FFF2-40B4-BE49-F238E27FC236}">
                      <a16:creationId xmlns:a16="http://schemas.microsoft.com/office/drawing/2014/main" id="{810037A6-1D6C-EA9B-5583-267879B0EDD4}"/>
                    </a:ext>
                  </a:extLst>
                </p14:cNvPr>
                <p14:cNvContentPartPr/>
                <p14:nvPr/>
              </p14:nvContentPartPr>
              <p14:xfrm>
                <a:off x="7510071" y="1950400"/>
                <a:ext cx="47160" cy="32760"/>
              </p14:xfrm>
            </p:contentPart>
          </mc:Choice>
          <mc:Fallback>
            <p:pic>
              <p:nvPicPr>
                <p:cNvPr id="23564" name="墨迹 23563">
                  <a:extLst>
                    <a:ext uri="{FF2B5EF4-FFF2-40B4-BE49-F238E27FC236}">
                      <a16:creationId xmlns:a16="http://schemas.microsoft.com/office/drawing/2014/main" id="{810037A6-1D6C-EA9B-5583-267879B0EDD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501071" y="1941400"/>
                  <a:ext cx="64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3565" name="墨迹 23564">
                  <a:extLst>
                    <a:ext uri="{FF2B5EF4-FFF2-40B4-BE49-F238E27FC236}">
                      <a16:creationId xmlns:a16="http://schemas.microsoft.com/office/drawing/2014/main" id="{F4FB4278-E5CA-A2A1-9C2E-B20D806D7177}"/>
                    </a:ext>
                  </a:extLst>
                </p14:cNvPr>
                <p14:cNvContentPartPr/>
                <p14:nvPr/>
              </p14:nvContentPartPr>
              <p14:xfrm>
                <a:off x="7523391" y="1868680"/>
                <a:ext cx="112680" cy="73800"/>
              </p14:xfrm>
            </p:contentPart>
          </mc:Choice>
          <mc:Fallback>
            <p:pic>
              <p:nvPicPr>
                <p:cNvPr id="23565" name="墨迹 23564">
                  <a:extLst>
                    <a:ext uri="{FF2B5EF4-FFF2-40B4-BE49-F238E27FC236}">
                      <a16:creationId xmlns:a16="http://schemas.microsoft.com/office/drawing/2014/main" id="{F4FB4278-E5CA-A2A1-9C2E-B20D806D717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514391" y="1859680"/>
                  <a:ext cx="130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566" name="墨迹 23565">
                  <a:extLst>
                    <a:ext uri="{FF2B5EF4-FFF2-40B4-BE49-F238E27FC236}">
                      <a16:creationId xmlns:a16="http://schemas.microsoft.com/office/drawing/2014/main" id="{0291DA3C-4281-63F7-C9F9-C701B320752C}"/>
                    </a:ext>
                  </a:extLst>
                </p14:cNvPr>
                <p14:cNvContentPartPr/>
                <p14:nvPr/>
              </p14:nvContentPartPr>
              <p14:xfrm>
                <a:off x="7437711" y="1935280"/>
                <a:ext cx="209880" cy="123120"/>
              </p14:xfrm>
            </p:contentPart>
          </mc:Choice>
          <mc:Fallback>
            <p:pic>
              <p:nvPicPr>
                <p:cNvPr id="23566" name="墨迹 23565">
                  <a:extLst>
                    <a:ext uri="{FF2B5EF4-FFF2-40B4-BE49-F238E27FC236}">
                      <a16:creationId xmlns:a16="http://schemas.microsoft.com/office/drawing/2014/main" id="{0291DA3C-4281-63F7-C9F9-C701B320752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428711" y="1926280"/>
                  <a:ext cx="227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3567" name="墨迹 23566">
                  <a:extLst>
                    <a:ext uri="{FF2B5EF4-FFF2-40B4-BE49-F238E27FC236}">
                      <a16:creationId xmlns:a16="http://schemas.microsoft.com/office/drawing/2014/main" id="{9C0EF914-527B-0B97-E8F7-3163A0A6E0A3}"/>
                    </a:ext>
                  </a:extLst>
                </p14:cNvPr>
                <p14:cNvContentPartPr/>
                <p14:nvPr/>
              </p14:nvContentPartPr>
              <p14:xfrm>
                <a:off x="7494231" y="2009440"/>
                <a:ext cx="239400" cy="86760"/>
              </p14:xfrm>
            </p:contentPart>
          </mc:Choice>
          <mc:Fallback>
            <p:pic>
              <p:nvPicPr>
                <p:cNvPr id="23567" name="墨迹 23566">
                  <a:extLst>
                    <a:ext uri="{FF2B5EF4-FFF2-40B4-BE49-F238E27FC236}">
                      <a16:creationId xmlns:a16="http://schemas.microsoft.com/office/drawing/2014/main" id="{9C0EF914-527B-0B97-E8F7-3163A0A6E0A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85591" y="2000800"/>
                  <a:ext cx="257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3568" name="墨迹 23567">
                  <a:extLst>
                    <a:ext uri="{FF2B5EF4-FFF2-40B4-BE49-F238E27FC236}">
                      <a16:creationId xmlns:a16="http://schemas.microsoft.com/office/drawing/2014/main" id="{687EF191-EB73-DDA9-DB2D-F71CE684B3CC}"/>
                    </a:ext>
                  </a:extLst>
                </p14:cNvPr>
                <p14:cNvContentPartPr/>
                <p14:nvPr/>
              </p14:nvContentPartPr>
              <p14:xfrm>
                <a:off x="7875831" y="1906480"/>
                <a:ext cx="56520" cy="170280"/>
              </p14:xfrm>
            </p:contentPart>
          </mc:Choice>
          <mc:Fallback>
            <p:pic>
              <p:nvPicPr>
                <p:cNvPr id="23568" name="墨迹 23567">
                  <a:extLst>
                    <a:ext uri="{FF2B5EF4-FFF2-40B4-BE49-F238E27FC236}">
                      <a16:creationId xmlns:a16="http://schemas.microsoft.com/office/drawing/2014/main" id="{687EF191-EB73-DDA9-DB2D-F71CE684B3C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66831" y="1897480"/>
                  <a:ext cx="74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3569" name="墨迹 23568">
                  <a:extLst>
                    <a:ext uri="{FF2B5EF4-FFF2-40B4-BE49-F238E27FC236}">
                      <a16:creationId xmlns:a16="http://schemas.microsoft.com/office/drawing/2014/main" id="{D3F06194-B998-2A79-BC81-5D6C567EE34E}"/>
                    </a:ext>
                  </a:extLst>
                </p14:cNvPr>
                <p14:cNvContentPartPr/>
                <p14:nvPr/>
              </p14:nvContentPartPr>
              <p14:xfrm>
                <a:off x="7732191" y="1873000"/>
                <a:ext cx="221400" cy="145800"/>
              </p14:xfrm>
            </p:contentPart>
          </mc:Choice>
          <mc:Fallback>
            <p:pic>
              <p:nvPicPr>
                <p:cNvPr id="23569" name="墨迹 23568">
                  <a:extLst>
                    <a:ext uri="{FF2B5EF4-FFF2-40B4-BE49-F238E27FC236}">
                      <a16:creationId xmlns:a16="http://schemas.microsoft.com/office/drawing/2014/main" id="{D3F06194-B998-2A79-BC81-5D6C567EE34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23551" y="1864000"/>
                  <a:ext cx="239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3570" name="墨迹 23569">
                  <a:extLst>
                    <a:ext uri="{FF2B5EF4-FFF2-40B4-BE49-F238E27FC236}">
                      <a16:creationId xmlns:a16="http://schemas.microsoft.com/office/drawing/2014/main" id="{35E5A334-EC63-577C-EF2A-874455AB6827}"/>
                    </a:ext>
                  </a:extLst>
                </p14:cNvPr>
                <p14:cNvContentPartPr/>
                <p14:nvPr/>
              </p14:nvContentPartPr>
              <p14:xfrm>
                <a:off x="7881231" y="1910800"/>
                <a:ext cx="188280" cy="87840"/>
              </p14:xfrm>
            </p:contentPart>
          </mc:Choice>
          <mc:Fallback>
            <p:pic>
              <p:nvPicPr>
                <p:cNvPr id="23570" name="墨迹 23569">
                  <a:extLst>
                    <a:ext uri="{FF2B5EF4-FFF2-40B4-BE49-F238E27FC236}">
                      <a16:creationId xmlns:a16="http://schemas.microsoft.com/office/drawing/2014/main" id="{35E5A334-EC63-577C-EF2A-874455AB682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872231" y="1901800"/>
                  <a:ext cx="205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3571" name="墨迹 23570">
                  <a:extLst>
                    <a:ext uri="{FF2B5EF4-FFF2-40B4-BE49-F238E27FC236}">
                      <a16:creationId xmlns:a16="http://schemas.microsoft.com/office/drawing/2014/main" id="{FEA56C95-0C00-2943-9707-A5EABB39A682}"/>
                    </a:ext>
                  </a:extLst>
                </p14:cNvPr>
                <p14:cNvContentPartPr/>
                <p14:nvPr/>
              </p14:nvContentPartPr>
              <p14:xfrm>
                <a:off x="8111271" y="1786240"/>
                <a:ext cx="59760" cy="204840"/>
              </p14:xfrm>
            </p:contentPart>
          </mc:Choice>
          <mc:Fallback>
            <p:pic>
              <p:nvPicPr>
                <p:cNvPr id="23571" name="墨迹 23570">
                  <a:extLst>
                    <a:ext uri="{FF2B5EF4-FFF2-40B4-BE49-F238E27FC236}">
                      <a16:creationId xmlns:a16="http://schemas.microsoft.com/office/drawing/2014/main" id="{FEA56C95-0C00-2943-9707-A5EABB39A68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102271" y="1777240"/>
                  <a:ext cx="77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3572" name="墨迹 23571">
                  <a:extLst>
                    <a:ext uri="{FF2B5EF4-FFF2-40B4-BE49-F238E27FC236}">
                      <a16:creationId xmlns:a16="http://schemas.microsoft.com/office/drawing/2014/main" id="{94FED6AC-3FC5-82AC-7498-E54128524573}"/>
                    </a:ext>
                  </a:extLst>
                </p14:cNvPr>
                <p14:cNvContentPartPr/>
                <p14:nvPr/>
              </p14:nvContentPartPr>
              <p14:xfrm>
                <a:off x="8179671" y="1741240"/>
                <a:ext cx="16560" cy="76680"/>
              </p14:xfrm>
            </p:contentPart>
          </mc:Choice>
          <mc:Fallback>
            <p:pic>
              <p:nvPicPr>
                <p:cNvPr id="23572" name="墨迹 23571">
                  <a:extLst>
                    <a:ext uri="{FF2B5EF4-FFF2-40B4-BE49-F238E27FC236}">
                      <a16:creationId xmlns:a16="http://schemas.microsoft.com/office/drawing/2014/main" id="{94FED6AC-3FC5-82AC-7498-E5412852457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171031" y="1732600"/>
                  <a:ext cx="34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3573" name="墨迹 23572">
                  <a:extLst>
                    <a:ext uri="{FF2B5EF4-FFF2-40B4-BE49-F238E27FC236}">
                      <a16:creationId xmlns:a16="http://schemas.microsoft.com/office/drawing/2014/main" id="{A0137D29-0B00-CDCC-06AD-2D60F8A07BCA}"/>
                    </a:ext>
                  </a:extLst>
                </p14:cNvPr>
                <p14:cNvContentPartPr/>
                <p14:nvPr/>
              </p14:nvContentPartPr>
              <p14:xfrm>
                <a:off x="8137191" y="1740160"/>
                <a:ext cx="154440" cy="204840"/>
              </p14:xfrm>
            </p:contentPart>
          </mc:Choice>
          <mc:Fallback>
            <p:pic>
              <p:nvPicPr>
                <p:cNvPr id="23573" name="墨迹 23572">
                  <a:extLst>
                    <a:ext uri="{FF2B5EF4-FFF2-40B4-BE49-F238E27FC236}">
                      <a16:creationId xmlns:a16="http://schemas.microsoft.com/office/drawing/2014/main" id="{A0137D29-0B00-CDCC-06AD-2D60F8A07BC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128191" y="1731160"/>
                  <a:ext cx="172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3574" name="墨迹 23573">
                  <a:extLst>
                    <a:ext uri="{FF2B5EF4-FFF2-40B4-BE49-F238E27FC236}">
                      <a16:creationId xmlns:a16="http://schemas.microsoft.com/office/drawing/2014/main" id="{DEE66FFA-6B06-527A-4186-516C3D82E972}"/>
                    </a:ext>
                  </a:extLst>
                </p14:cNvPr>
                <p14:cNvContentPartPr/>
                <p14:nvPr/>
              </p14:nvContentPartPr>
              <p14:xfrm>
                <a:off x="8196951" y="1836280"/>
                <a:ext cx="175320" cy="264600"/>
              </p14:xfrm>
            </p:contentPart>
          </mc:Choice>
          <mc:Fallback>
            <p:pic>
              <p:nvPicPr>
                <p:cNvPr id="23574" name="墨迹 23573">
                  <a:extLst>
                    <a:ext uri="{FF2B5EF4-FFF2-40B4-BE49-F238E27FC236}">
                      <a16:creationId xmlns:a16="http://schemas.microsoft.com/office/drawing/2014/main" id="{DEE66FFA-6B06-527A-4186-516C3D82E97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87951" y="1827640"/>
                  <a:ext cx="1929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3576" name="墨迹 23575">
                  <a:extLst>
                    <a:ext uri="{FF2B5EF4-FFF2-40B4-BE49-F238E27FC236}">
                      <a16:creationId xmlns:a16="http://schemas.microsoft.com/office/drawing/2014/main" id="{0CFBBBB9-78B3-1BDD-7CA0-CDA2671598BD}"/>
                    </a:ext>
                  </a:extLst>
                </p14:cNvPr>
                <p14:cNvContentPartPr/>
                <p14:nvPr/>
              </p14:nvContentPartPr>
              <p14:xfrm>
                <a:off x="8457951" y="1748440"/>
                <a:ext cx="140400" cy="233640"/>
              </p14:xfrm>
            </p:contentPart>
          </mc:Choice>
          <mc:Fallback>
            <p:pic>
              <p:nvPicPr>
                <p:cNvPr id="23576" name="墨迹 23575">
                  <a:extLst>
                    <a:ext uri="{FF2B5EF4-FFF2-40B4-BE49-F238E27FC236}">
                      <a16:creationId xmlns:a16="http://schemas.microsoft.com/office/drawing/2014/main" id="{0CFBBBB9-78B3-1BDD-7CA0-CDA2671598B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49311" y="1739440"/>
                  <a:ext cx="158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3577" name="墨迹 23576">
                  <a:extLst>
                    <a:ext uri="{FF2B5EF4-FFF2-40B4-BE49-F238E27FC236}">
                      <a16:creationId xmlns:a16="http://schemas.microsoft.com/office/drawing/2014/main" id="{65449CBF-54C8-D973-3439-0826CFD869DF}"/>
                    </a:ext>
                  </a:extLst>
                </p14:cNvPr>
                <p14:cNvContentPartPr/>
                <p14:nvPr/>
              </p14:nvContentPartPr>
              <p14:xfrm>
                <a:off x="8669631" y="1766440"/>
                <a:ext cx="109800" cy="54000"/>
              </p14:xfrm>
            </p:contentPart>
          </mc:Choice>
          <mc:Fallback>
            <p:pic>
              <p:nvPicPr>
                <p:cNvPr id="23577" name="墨迹 23576">
                  <a:extLst>
                    <a:ext uri="{FF2B5EF4-FFF2-40B4-BE49-F238E27FC236}">
                      <a16:creationId xmlns:a16="http://schemas.microsoft.com/office/drawing/2014/main" id="{65449CBF-54C8-D973-3439-0826CFD869D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60631" y="1757440"/>
                  <a:ext cx="127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3578" name="墨迹 23577">
                  <a:extLst>
                    <a:ext uri="{FF2B5EF4-FFF2-40B4-BE49-F238E27FC236}">
                      <a16:creationId xmlns:a16="http://schemas.microsoft.com/office/drawing/2014/main" id="{3B08E0AB-3A66-CAE1-E985-34525FD48438}"/>
                    </a:ext>
                  </a:extLst>
                </p14:cNvPr>
                <p14:cNvContentPartPr/>
                <p14:nvPr/>
              </p14:nvContentPartPr>
              <p14:xfrm>
                <a:off x="8810391" y="1697320"/>
                <a:ext cx="116280" cy="42480"/>
              </p14:xfrm>
            </p:contentPart>
          </mc:Choice>
          <mc:Fallback>
            <p:pic>
              <p:nvPicPr>
                <p:cNvPr id="23578" name="墨迹 23577">
                  <a:extLst>
                    <a:ext uri="{FF2B5EF4-FFF2-40B4-BE49-F238E27FC236}">
                      <a16:creationId xmlns:a16="http://schemas.microsoft.com/office/drawing/2014/main" id="{3B08E0AB-3A66-CAE1-E985-34525FD4843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801751" y="1688680"/>
                  <a:ext cx="133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3579" name="墨迹 23578">
                  <a:extLst>
                    <a:ext uri="{FF2B5EF4-FFF2-40B4-BE49-F238E27FC236}">
                      <a16:creationId xmlns:a16="http://schemas.microsoft.com/office/drawing/2014/main" id="{877E0E94-CE4D-4342-6ABE-EF8B6DFE7612}"/>
                    </a:ext>
                  </a:extLst>
                </p14:cNvPr>
                <p14:cNvContentPartPr/>
                <p14:nvPr/>
              </p14:nvContentPartPr>
              <p14:xfrm>
                <a:off x="8827671" y="1680400"/>
                <a:ext cx="56880" cy="277920"/>
              </p14:xfrm>
            </p:contentPart>
          </mc:Choice>
          <mc:Fallback>
            <p:pic>
              <p:nvPicPr>
                <p:cNvPr id="23579" name="墨迹 23578">
                  <a:extLst>
                    <a:ext uri="{FF2B5EF4-FFF2-40B4-BE49-F238E27FC236}">
                      <a16:creationId xmlns:a16="http://schemas.microsoft.com/office/drawing/2014/main" id="{877E0E94-CE4D-4342-6ABE-EF8B6DFE761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818671" y="1671400"/>
                  <a:ext cx="74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3580" name="墨迹 23579">
                  <a:extLst>
                    <a:ext uri="{FF2B5EF4-FFF2-40B4-BE49-F238E27FC236}">
                      <a16:creationId xmlns:a16="http://schemas.microsoft.com/office/drawing/2014/main" id="{37567390-DADE-7986-CE8B-83597C8BA84F}"/>
                    </a:ext>
                  </a:extLst>
                </p14:cNvPr>
                <p14:cNvContentPartPr/>
                <p14:nvPr/>
              </p14:nvContentPartPr>
              <p14:xfrm>
                <a:off x="8858991" y="1606240"/>
                <a:ext cx="172080" cy="275760"/>
              </p14:xfrm>
            </p:contentPart>
          </mc:Choice>
          <mc:Fallback>
            <p:pic>
              <p:nvPicPr>
                <p:cNvPr id="23580" name="墨迹 23579">
                  <a:extLst>
                    <a:ext uri="{FF2B5EF4-FFF2-40B4-BE49-F238E27FC236}">
                      <a16:creationId xmlns:a16="http://schemas.microsoft.com/office/drawing/2014/main" id="{37567390-DADE-7986-CE8B-83597C8BA84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849991" y="1597240"/>
                  <a:ext cx="189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3581" name="墨迹 23580">
                  <a:extLst>
                    <a:ext uri="{FF2B5EF4-FFF2-40B4-BE49-F238E27FC236}">
                      <a16:creationId xmlns:a16="http://schemas.microsoft.com/office/drawing/2014/main" id="{71350FE0-2095-5C9C-2BC9-1E0D94974D14}"/>
                    </a:ext>
                  </a:extLst>
                </p14:cNvPr>
                <p14:cNvContentPartPr/>
                <p14:nvPr/>
              </p14:nvContentPartPr>
              <p14:xfrm>
                <a:off x="8993631" y="1798120"/>
                <a:ext cx="59400" cy="424080"/>
              </p14:xfrm>
            </p:contentPart>
          </mc:Choice>
          <mc:Fallback>
            <p:pic>
              <p:nvPicPr>
                <p:cNvPr id="23581" name="墨迹 23580">
                  <a:extLst>
                    <a:ext uri="{FF2B5EF4-FFF2-40B4-BE49-F238E27FC236}">
                      <a16:creationId xmlns:a16="http://schemas.microsoft.com/office/drawing/2014/main" id="{71350FE0-2095-5C9C-2BC9-1E0D94974D1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984991" y="1789120"/>
                  <a:ext cx="770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3582" name="墨迹 23581">
                  <a:extLst>
                    <a:ext uri="{FF2B5EF4-FFF2-40B4-BE49-F238E27FC236}">
                      <a16:creationId xmlns:a16="http://schemas.microsoft.com/office/drawing/2014/main" id="{C3105885-0228-E864-EDA4-B0A5E3CC6807}"/>
                    </a:ext>
                  </a:extLst>
                </p14:cNvPr>
                <p14:cNvContentPartPr/>
                <p14:nvPr/>
              </p14:nvContentPartPr>
              <p14:xfrm>
                <a:off x="6467151" y="-26360"/>
                <a:ext cx="3168360" cy="2776680"/>
              </p14:xfrm>
            </p:contentPart>
          </mc:Choice>
          <mc:Fallback>
            <p:pic>
              <p:nvPicPr>
                <p:cNvPr id="23582" name="墨迹 23581">
                  <a:extLst>
                    <a:ext uri="{FF2B5EF4-FFF2-40B4-BE49-F238E27FC236}">
                      <a16:creationId xmlns:a16="http://schemas.microsoft.com/office/drawing/2014/main" id="{C3105885-0228-E864-EDA4-B0A5E3CC680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458151" y="-35000"/>
                  <a:ext cx="3186000" cy="27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23584" name="墨迹 23583">
                <a:extLst>
                  <a:ext uri="{FF2B5EF4-FFF2-40B4-BE49-F238E27FC236}">
                    <a16:creationId xmlns:a16="http://schemas.microsoft.com/office/drawing/2014/main" id="{5F93429D-6F92-55F8-8875-CA80CE90ADF8}"/>
                  </a:ext>
                </a:extLst>
              </p14:cNvPr>
              <p14:cNvContentPartPr/>
              <p14:nvPr/>
            </p14:nvContentPartPr>
            <p14:xfrm>
              <a:off x="6561111" y="84014"/>
              <a:ext cx="3284640" cy="2485080"/>
            </p14:xfrm>
          </p:contentPart>
        </mc:Choice>
        <mc:Fallback>
          <p:pic>
            <p:nvPicPr>
              <p:cNvPr id="23584" name="墨迹 23583">
                <a:extLst>
                  <a:ext uri="{FF2B5EF4-FFF2-40B4-BE49-F238E27FC236}">
                    <a16:creationId xmlns:a16="http://schemas.microsoft.com/office/drawing/2014/main" id="{5F93429D-6F92-55F8-8875-CA80CE90ADF8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552111" y="75374"/>
                <a:ext cx="3302280" cy="250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55" name="组合 23654">
            <a:extLst>
              <a:ext uri="{FF2B5EF4-FFF2-40B4-BE49-F238E27FC236}">
                <a16:creationId xmlns:a16="http://schemas.microsoft.com/office/drawing/2014/main" id="{355B5044-4E48-0F3C-F673-4BF2BEAFFBE6}"/>
              </a:ext>
            </a:extLst>
          </p:cNvPr>
          <p:cNvGrpSpPr/>
          <p:nvPr/>
        </p:nvGrpSpPr>
        <p:grpSpPr>
          <a:xfrm>
            <a:off x="6441231" y="3433814"/>
            <a:ext cx="3343320" cy="1353240"/>
            <a:chOff x="6441231" y="3433814"/>
            <a:chExt cx="3343320" cy="13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3585" name="墨迹 23584">
                  <a:extLst>
                    <a:ext uri="{FF2B5EF4-FFF2-40B4-BE49-F238E27FC236}">
                      <a16:creationId xmlns:a16="http://schemas.microsoft.com/office/drawing/2014/main" id="{EB9D6C78-301C-6491-BC93-24BEE3BA8875}"/>
                    </a:ext>
                  </a:extLst>
                </p14:cNvPr>
                <p14:cNvContentPartPr/>
                <p14:nvPr/>
              </p14:nvContentPartPr>
              <p14:xfrm>
                <a:off x="6441231" y="3810374"/>
                <a:ext cx="523080" cy="276120"/>
              </p14:xfrm>
            </p:contentPart>
          </mc:Choice>
          <mc:Fallback>
            <p:pic>
              <p:nvPicPr>
                <p:cNvPr id="23585" name="墨迹 23584">
                  <a:extLst>
                    <a:ext uri="{FF2B5EF4-FFF2-40B4-BE49-F238E27FC236}">
                      <a16:creationId xmlns:a16="http://schemas.microsoft.com/office/drawing/2014/main" id="{EB9D6C78-301C-6491-BC93-24BEE3BA887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32591" y="3801374"/>
                  <a:ext cx="540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3586" name="墨迹 23585">
                  <a:extLst>
                    <a:ext uri="{FF2B5EF4-FFF2-40B4-BE49-F238E27FC236}">
                      <a16:creationId xmlns:a16="http://schemas.microsoft.com/office/drawing/2014/main" id="{2115DED4-854F-C8C9-63C2-74A89D2408EA}"/>
                    </a:ext>
                  </a:extLst>
                </p14:cNvPr>
                <p14:cNvContentPartPr/>
                <p14:nvPr/>
              </p14:nvContentPartPr>
              <p14:xfrm>
                <a:off x="7133511" y="3576374"/>
                <a:ext cx="207000" cy="306360"/>
              </p14:xfrm>
            </p:contentPart>
          </mc:Choice>
          <mc:Fallback>
            <p:pic>
              <p:nvPicPr>
                <p:cNvPr id="23586" name="墨迹 23585">
                  <a:extLst>
                    <a:ext uri="{FF2B5EF4-FFF2-40B4-BE49-F238E27FC236}">
                      <a16:creationId xmlns:a16="http://schemas.microsoft.com/office/drawing/2014/main" id="{2115DED4-854F-C8C9-63C2-74A89D2408E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24511" y="3567374"/>
                  <a:ext cx="224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3587" name="墨迹 23586">
                  <a:extLst>
                    <a:ext uri="{FF2B5EF4-FFF2-40B4-BE49-F238E27FC236}">
                      <a16:creationId xmlns:a16="http://schemas.microsoft.com/office/drawing/2014/main" id="{36621820-29C2-7175-61D6-0683AA979E20}"/>
                    </a:ext>
                  </a:extLst>
                </p14:cNvPr>
                <p14:cNvContentPartPr/>
                <p14:nvPr/>
              </p14:nvContentPartPr>
              <p14:xfrm>
                <a:off x="7010751" y="3610934"/>
                <a:ext cx="429480" cy="240840"/>
              </p14:xfrm>
            </p:contentPart>
          </mc:Choice>
          <mc:Fallback>
            <p:pic>
              <p:nvPicPr>
                <p:cNvPr id="23587" name="墨迹 23586">
                  <a:extLst>
                    <a:ext uri="{FF2B5EF4-FFF2-40B4-BE49-F238E27FC236}">
                      <a16:creationId xmlns:a16="http://schemas.microsoft.com/office/drawing/2014/main" id="{36621820-29C2-7175-61D6-0683AA979E2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002111" y="3601934"/>
                  <a:ext cx="447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3588" name="墨迹 23587">
                  <a:extLst>
                    <a:ext uri="{FF2B5EF4-FFF2-40B4-BE49-F238E27FC236}">
                      <a16:creationId xmlns:a16="http://schemas.microsoft.com/office/drawing/2014/main" id="{54E2C960-E843-5709-CBAC-11ED2ABD7201}"/>
                    </a:ext>
                  </a:extLst>
                </p14:cNvPr>
                <p14:cNvContentPartPr/>
                <p14:nvPr/>
              </p14:nvContentPartPr>
              <p14:xfrm>
                <a:off x="7394151" y="3567014"/>
                <a:ext cx="133920" cy="33120"/>
              </p14:xfrm>
            </p:contentPart>
          </mc:Choice>
          <mc:Fallback>
            <p:pic>
              <p:nvPicPr>
                <p:cNvPr id="23588" name="墨迹 23587">
                  <a:extLst>
                    <a:ext uri="{FF2B5EF4-FFF2-40B4-BE49-F238E27FC236}">
                      <a16:creationId xmlns:a16="http://schemas.microsoft.com/office/drawing/2014/main" id="{54E2C960-E843-5709-CBAC-11ED2ABD720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85511" y="3558374"/>
                  <a:ext cx="151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3589" name="墨迹 23588">
                  <a:extLst>
                    <a:ext uri="{FF2B5EF4-FFF2-40B4-BE49-F238E27FC236}">
                      <a16:creationId xmlns:a16="http://schemas.microsoft.com/office/drawing/2014/main" id="{807D6CC4-0289-1D6B-E9C4-AF656DED4D38}"/>
                    </a:ext>
                  </a:extLst>
                </p14:cNvPr>
                <p14:cNvContentPartPr/>
                <p14:nvPr/>
              </p14:nvContentPartPr>
              <p14:xfrm>
                <a:off x="7461111" y="3665654"/>
                <a:ext cx="25560" cy="176760"/>
              </p14:xfrm>
            </p:contentPart>
          </mc:Choice>
          <mc:Fallback>
            <p:pic>
              <p:nvPicPr>
                <p:cNvPr id="23589" name="墨迹 23588">
                  <a:extLst>
                    <a:ext uri="{FF2B5EF4-FFF2-40B4-BE49-F238E27FC236}">
                      <a16:creationId xmlns:a16="http://schemas.microsoft.com/office/drawing/2014/main" id="{807D6CC4-0289-1D6B-E9C4-AF656DED4D3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452111" y="3656654"/>
                  <a:ext cx="43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3590" name="墨迹 23589">
                  <a:extLst>
                    <a:ext uri="{FF2B5EF4-FFF2-40B4-BE49-F238E27FC236}">
                      <a16:creationId xmlns:a16="http://schemas.microsoft.com/office/drawing/2014/main" id="{0D32CF3B-0AF7-4FA1-8E5C-7ACBF61AF7D1}"/>
                    </a:ext>
                  </a:extLst>
                </p14:cNvPr>
                <p14:cNvContentPartPr/>
                <p14:nvPr/>
              </p14:nvContentPartPr>
              <p14:xfrm>
                <a:off x="7662351" y="3515174"/>
                <a:ext cx="28800" cy="263520"/>
              </p14:xfrm>
            </p:contentPart>
          </mc:Choice>
          <mc:Fallback>
            <p:pic>
              <p:nvPicPr>
                <p:cNvPr id="23590" name="墨迹 23589">
                  <a:extLst>
                    <a:ext uri="{FF2B5EF4-FFF2-40B4-BE49-F238E27FC236}">
                      <a16:creationId xmlns:a16="http://schemas.microsoft.com/office/drawing/2014/main" id="{0D32CF3B-0AF7-4FA1-8E5C-7ACBF61AF7D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653711" y="3506174"/>
                  <a:ext cx="46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3591" name="墨迹 23590">
                  <a:extLst>
                    <a:ext uri="{FF2B5EF4-FFF2-40B4-BE49-F238E27FC236}">
                      <a16:creationId xmlns:a16="http://schemas.microsoft.com/office/drawing/2014/main" id="{CBF7643A-8765-737F-31D8-C090FF3311CD}"/>
                    </a:ext>
                  </a:extLst>
                </p14:cNvPr>
                <p14:cNvContentPartPr/>
                <p14:nvPr/>
              </p14:nvContentPartPr>
              <p14:xfrm>
                <a:off x="7576311" y="3560174"/>
                <a:ext cx="225720" cy="155880"/>
              </p14:xfrm>
            </p:contentPart>
          </mc:Choice>
          <mc:Fallback>
            <p:pic>
              <p:nvPicPr>
                <p:cNvPr id="23591" name="墨迹 23590">
                  <a:extLst>
                    <a:ext uri="{FF2B5EF4-FFF2-40B4-BE49-F238E27FC236}">
                      <a16:creationId xmlns:a16="http://schemas.microsoft.com/office/drawing/2014/main" id="{CBF7643A-8765-737F-31D8-C090FF3311C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567311" y="3551174"/>
                  <a:ext cx="243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3592" name="墨迹 23591">
                  <a:extLst>
                    <a:ext uri="{FF2B5EF4-FFF2-40B4-BE49-F238E27FC236}">
                      <a16:creationId xmlns:a16="http://schemas.microsoft.com/office/drawing/2014/main" id="{09EB41E2-B45D-FE54-E18F-AFF0099FC944}"/>
                    </a:ext>
                  </a:extLst>
                </p14:cNvPr>
                <p14:cNvContentPartPr/>
                <p14:nvPr/>
              </p14:nvContentPartPr>
              <p14:xfrm>
                <a:off x="7933791" y="3480614"/>
                <a:ext cx="73080" cy="196920"/>
              </p14:xfrm>
            </p:contentPart>
          </mc:Choice>
          <mc:Fallback>
            <p:pic>
              <p:nvPicPr>
                <p:cNvPr id="23592" name="墨迹 23591">
                  <a:extLst>
                    <a:ext uri="{FF2B5EF4-FFF2-40B4-BE49-F238E27FC236}">
                      <a16:creationId xmlns:a16="http://schemas.microsoft.com/office/drawing/2014/main" id="{09EB41E2-B45D-FE54-E18F-AFF0099FC94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925151" y="3471614"/>
                  <a:ext cx="90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3593" name="墨迹 23592">
                  <a:extLst>
                    <a:ext uri="{FF2B5EF4-FFF2-40B4-BE49-F238E27FC236}">
                      <a16:creationId xmlns:a16="http://schemas.microsoft.com/office/drawing/2014/main" id="{478753E2-671D-C206-C920-E1F105C26B57}"/>
                    </a:ext>
                  </a:extLst>
                </p14:cNvPr>
                <p14:cNvContentPartPr/>
                <p14:nvPr/>
              </p14:nvContentPartPr>
              <p14:xfrm>
                <a:off x="7842351" y="3669974"/>
                <a:ext cx="221400" cy="49680"/>
              </p14:xfrm>
            </p:contentPart>
          </mc:Choice>
          <mc:Fallback>
            <p:pic>
              <p:nvPicPr>
                <p:cNvPr id="23593" name="墨迹 23592">
                  <a:extLst>
                    <a:ext uri="{FF2B5EF4-FFF2-40B4-BE49-F238E27FC236}">
                      <a16:creationId xmlns:a16="http://schemas.microsoft.com/office/drawing/2014/main" id="{478753E2-671D-C206-C920-E1F105C26B5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33711" y="3661334"/>
                  <a:ext cx="239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3594" name="墨迹 23593">
                  <a:extLst>
                    <a:ext uri="{FF2B5EF4-FFF2-40B4-BE49-F238E27FC236}">
                      <a16:creationId xmlns:a16="http://schemas.microsoft.com/office/drawing/2014/main" id="{09A7DCD6-861C-6D83-6444-5CCB9EC26814}"/>
                    </a:ext>
                  </a:extLst>
                </p14:cNvPr>
                <p14:cNvContentPartPr/>
                <p14:nvPr/>
              </p14:nvContentPartPr>
              <p14:xfrm>
                <a:off x="8078511" y="3433814"/>
                <a:ext cx="194760" cy="249120"/>
              </p14:xfrm>
            </p:contentPart>
          </mc:Choice>
          <mc:Fallback>
            <p:pic>
              <p:nvPicPr>
                <p:cNvPr id="23594" name="墨迹 23593">
                  <a:extLst>
                    <a:ext uri="{FF2B5EF4-FFF2-40B4-BE49-F238E27FC236}">
                      <a16:creationId xmlns:a16="http://schemas.microsoft.com/office/drawing/2014/main" id="{09A7DCD6-861C-6D83-6444-5CCB9EC2681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069511" y="3425174"/>
                  <a:ext cx="212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3595" name="墨迹 23594">
                  <a:extLst>
                    <a:ext uri="{FF2B5EF4-FFF2-40B4-BE49-F238E27FC236}">
                      <a16:creationId xmlns:a16="http://schemas.microsoft.com/office/drawing/2014/main" id="{2A5C281B-4EB1-DE30-6951-272794459C63}"/>
                    </a:ext>
                  </a:extLst>
                </p14:cNvPr>
                <p14:cNvContentPartPr/>
                <p14:nvPr/>
              </p14:nvContentPartPr>
              <p14:xfrm>
                <a:off x="8138991" y="3552974"/>
                <a:ext cx="61560" cy="154080"/>
              </p14:xfrm>
            </p:contentPart>
          </mc:Choice>
          <mc:Fallback>
            <p:pic>
              <p:nvPicPr>
                <p:cNvPr id="23595" name="墨迹 23594">
                  <a:extLst>
                    <a:ext uri="{FF2B5EF4-FFF2-40B4-BE49-F238E27FC236}">
                      <a16:creationId xmlns:a16="http://schemas.microsoft.com/office/drawing/2014/main" id="{2A5C281B-4EB1-DE30-6951-272794459C6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129991" y="3543974"/>
                  <a:ext cx="79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3596" name="墨迹 23595">
                  <a:extLst>
                    <a:ext uri="{FF2B5EF4-FFF2-40B4-BE49-F238E27FC236}">
                      <a16:creationId xmlns:a16="http://schemas.microsoft.com/office/drawing/2014/main" id="{B363667B-A14C-9E2F-8BAC-85B751DA11C2}"/>
                    </a:ext>
                  </a:extLst>
                </p14:cNvPr>
                <p14:cNvContentPartPr/>
                <p14:nvPr/>
              </p14:nvContentPartPr>
              <p14:xfrm>
                <a:off x="8091831" y="3595814"/>
                <a:ext cx="156600" cy="126360"/>
              </p14:xfrm>
            </p:contentPart>
          </mc:Choice>
          <mc:Fallback>
            <p:pic>
              <p:nvPicPr>
                <p:cNvPr id="23596" name="墨迹 23595">
                  <a:extLst>
                    <a:ext uri="{FF2B5EF4-FFF2-40B4-BE49-F238E27FC236}">
                      <a16:creationId xmlns:a16="http://schemas.microsoft.com/office/drawing/2014/main" id="{B363667B-A14C-9E2F-8BAC-85B751DA11C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083191" y="3586814"/>
                  <a:ext cx="174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597" name="墨迹 23596">
                  <a:extLst>
                    <a:ext uri="{FF2B5EF4-FFF2-40B4-BE49-F238E27FC236}">
                      <a16:creationId xmlns:a16="http://schemas.microsoft.com/office/drawing/2014/main" id="{80EE3EFD-28AF-FDB3-0AED-C8314CD3379C}"/>
                    </a:ext>
                  </a:extLst>
                </p14:cNvPr>
                <p14:cNvContentPartPr/>
                <p14:nvPr/>
              </p14:nvContentPartPr>
              <p14:xfrm>
                <a:off x="8373711" y="3437774"/>
                <a:ext cx="220680" cy="274320"/>
              </p14:xfrm>
            </p:contentPart>
          </mc:Choice>
          <mc:Fallback>
            <p:pic>
              <p:nvPicPr>
                <p:cNvPr id="23597" name="墨迹 23596">
                  <a:extLst>
                    <a:ext uri="{FF2B5EF4-FFF2-40B4-BE49-F238E27FC236}">
                      <a16:creationId xmlns:a16="http://schemas.microsoft.com/office/drawing/2014/main" id="{80EE3EFD-28AF-FDB3-0AED-C8314CD3379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64711" y="3428774"/>
                  <a:ext cx="238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3598" name="墨迹 23597">
                  <a:extLst>
                    <a:ext uri="{FF2B5EF4-FFF2-40B4-BE49-F238E27FC236}">
                      <a16:creationId xmlns:a16="http://schemas.microsoft.com/office/drawing/2014/main" id="{AF0F56E3-8D5B-A7C8-6356-3B8A2CDE2D74}"/>
                    </a:ext>
                  </a:extLst>
                </p14:cNvPr>
                <p14:cNvContentPartPr/>
                <p14:nvPr/>
              </p14:nvContentPartPr>
              <p14:xfrm>
                <a:off x="7311711" y="3920894"/>
                <a:ext cx="124920" cy="277200"/>
              </p14:xfrm>
            </p:contentPart>
          </mc:Choice>
          <mc:Fallback>
            <p:pic>
              <p:nvPicPr>
                <p:cNvPr id="23598" name="墨迹 23597">
                  <a:extLst>
                    <a:ext uri="{FF2B5EF4-FFF2-40B4-BE49-F238E27FC236}">
                      <a16:creationId xmlns:a16="http://schemas.microsoft.com/office/drawing/2014/main" id="{AF0F56E3-8D5B-A7C8-6356-3B8A2CDE2D7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303071" y="3911894"/>
                  <a:ext cx="142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3599" name="墨迹 23598">
                  <a:extLst>
                    <a:ext uri="{FF2B5EF4-FFF2-40B4-BE49-F238E27FC236}">
                      <a16:creationId xmlns:a16="http://schemas.microsoft.com/office/drawing/2014/main" id="{604001BC-CC7F-3F91-9D7E-7139EEE73A3B}"/>
                    </a:ext>
                  </a:extLst>
                </p14:cNvPr>
                <p14:cNvContentPartPr/>
                <p14:nvPr/>
              </p14:nvContentPartPr>
              <p14:xfrm>
                <a:off x="7474071" y="4090454"/>
                <a:ext cx="19800" cy="87120"/>
              </p14:xfrm>
            </p:contentPart>
          </mc:Choice>
          <mc:Fallback>
            <p:pic>
              <p:nvPicPr>
                <p:cNvPr id="23599" name="墨迹 23598">
                  <a:extLst>
                    <a:ext uri="{FF2B5EF4-FFF2-40B4-BE49-F238E27FC236}">
                      <a16:creationId xmlns:a16="http://schemas.microsoft.com/office/drawing/2014/main" id="{604001BC-CC7F-3F91-9D7E-7139EEE73A3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465431" y="4081454"/>
                  <a:ext cx="37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3600" name="墨迹 23599">
                  <a:extLst>
                    <a:ext uri="{FF2B5EF4-FFF2-40B4-BE49-F238E27FC236}">
                      <a16:creationId xmlns:a16="http://schemas.microsoft.com/office/drawing/2014/main" id="{11211F0C-7C62-C706-3BD5-BAB70247E732}"/>
                    </a:ext>
                  </a:extLst>
                </p14:cNvPr>
                <p14:cNvContentPartPr/>
                <p14:nvPr/>
              </p14:nvContentPartPr>
              <p14:xfrm>
                <a:off x="7542831" y="3995414"/>
                <a:ext cx="127080" cy="160560"/>
              </p14:xfrm>
            </p:contentPart>
          </mc:Choice>
          <mc:Fallback>
            <p:pic>
              <p:nvPicPr>
                <p:cNvPr id="23600" name="墨迹 23599">
                  <a:extLst>
                    <a:ext uri="{FF2B5EF4-FFF2-40B4-BE49-F238E27FC236}">
                      <a16:creationId xmlns:a16="http://schemas.microsoft.com/office/drawing/2014/main" id="{11211F0C-7C62-C706-3BD5-BAB70247E73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533831" y="3986414"/>
                  <a:ext cx="144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601" name="墨迹 23600">
                  <a:extLst>
                    <a:ext uri="{FF2B5EF4-FFF2-40B4-BE49-F238E27FC236}">
                      <a16:creationId xmlns:a16="http://schemas.microsoft.com/office/drawing/2014/main" id="{703A5F8C-797E-2330-E678-EBD1DB8D8E66}"/>
                    </a:ext>
                  </a:extLst>
                </p14:cNvPr>
                <p14:cNvContentPartPr/>
                <p14:nvPr/>
              </p14:nvContentPartPr>
              <p14:xfrm>
                <a:off x="7684311" y="3970214"/>
                <a:ext cx="222120" cy="144360"/>
              </p14:xfrm>
            </p:contentPart>
          </mc:Choice>
          <mc:Fallback>
            <p:pic>
              <p:nvPicPr>
                <p:cNvPr id="23601" name="墨迹 23600">
                  <a:extLst>
                    <a:ext uri="{FF2B5EF4-FFF2-40B4-BE49-F238E27FC236}">
                      <a16:creationId xmlns:a16="http://schemas.microsoft.com/office/drawing/2014/main" id="{703A5F8C-797E-2330-E678-EBD1DB8D8E6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675311" y="3961574"/>
                  <a:ext cx="239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3602" name="墨迹 23601">
                  <a:extLst>
                    <a:ext uri="{FF2B5EF4-FFF2-40B4-BE49-F238E27FC236}">
                      <a16:creationId xmlns:a16="http://schemas.microsoft.com/office/drawing/2014/main" id="{7B8860CE-F756-3365-B3E8-EAD4AF5A52CA}"/>
                    </a:ext>
                  </a:extLst>
                </p14:cNvPr>
                <p14:cNvContentPartPr/>
                <p14:nvPr/>
              </p14:nvContentPartPr>
              <p14:xfrm>
                <a:off x="7926591" y="3943934"/>
                <a:ext cx="134280" cy="81000"/>
              </p14:xfrm>
            </p:contentPart>
          </mc:Choice>
          <mc:Fallback>
            <p:pic>
              <p:nvPicPr>
                <p:cNvPr id="23602" name="墨迹 23601">
                  <a:extLst>
                    <a:ext uri="{FF2B5EF4-FFF2-40B4-BE49-F238E27FC236}">
                      <a16:creationId xmlns:a16="http://schemas.microsoft.com/office/drawing/2014/main" id="{7B8860CE-F756-3365-B3E8-EAD4AF5A52C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917951" y="3934934"/>
                  <a:ext cx="151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3604" name="墨迹 23603">
                  <a:extLst>
                    <a:ext uri="{FF2B5EF4-FFF2-40B4-BE49-F238E27FC236}">
                      <a16:creationId xmlns:a16="http://schemas.microsoft.com/office/drawing/2014/main" id="{F2EED676-1122-9EBB-75EF-3991A123E309}"/>
                    </a:ext>
                  </a:extLst>
                </p14:cNvPr>
                <p14:cNvContentPartPr/>
                <p14:nvPr/>
              </p14:nvContentPartPr>
              <p14:xfrm>
                <a:off x="8144751" y="3834854"/>
                <a:ext cx="166320" cy="242280"/>
              </p14:xfrm>
            </p:contentPart>
          </mc:Choice>
          <mc:Fallback>
            <p:pic>
              <p:nvPicPr>
                <p:cNvPr id="23604" name="墨迹 23603">
                  <a:extLst>
                    <a:ext uri="{FF2B5EF4-FFF2-40B4-BE49-F238E27FC236}">
                      <a16:creationId xmlns:a16="http://schemas.microsoft.com/office/drawing/2014/main" id="{F2EED676-1122-9EBB-75EF-3991A123E30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35751" y="3826214"/>
                  <a:ext cx="183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605" name="墨迹 23604">
                  <a:extLst>
                    <a:ext uri="{FF2B5EF4-FFF2-40B4-BE49-F238E27FC236}">
                      <a16:creationId xmlns:a16="http://schemas.microsoft.com/office/drawing/2014/main" id="{EC341543-5F58-B931-A065-E9CE8CC29986}"/>
                    </a:ext>
                  </a:extLst>
                </p14:cNvPr>
                <p14:cNvContentPartPr/>
                <p14:nvPr/>
              </p14:nvContentPartPr>
              <p14:xfrm>
                <a:off x="8379471" y="3888494"/>
                <a:ext cx="98640" cy="25560"/>
              </p14:xfrm>
            </p:contentPart>
          </mc:Choice>
          <mc:Fallback>
            <p:pic>
              <p:nvPicPr>
                <p:cNvPr id="23605" name="墨迹 23604">
                  <a:extLst>
                    <a:ext uri="{FF2B5EF4-FFF2-40B4-BE49-F238E27FC236}">
                      <a16:creationId xmlns:a16="http://schemas.microsoft.com/office/drawing/2014/main" id="{EC341543-5F58-B931-A065-E9CE8CC2998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370471" y="3879494"/>
                  <a:ext cx="116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606" name="墨迹 23605">
                  <a:extLst>
                    <a:ext uri="{FF2B5EF4-FFF2-40B4-BE49-F238E27FC236}">
                      <a16:creationId xmlns:a16="http://schemas.microsoft.com/office/drawing/2014/main" id="{4890F1D2-BFCC-645E-4294-79F5DE39C87C}"/>
                    </a:ext>
                  </a:extLst>
                </p14:cNvPr>
                <p14:cNvContentPartPr/>
                <p14:nvPr/>
              </p14:nvContentPartPr>
              <p14:xfrm>
                <a:off x="8551911" y="3806414"/>
                <a:ext cx="73440" cy="28080"/>
              </p14:xfrm>
            </p:contentPart>
          </mc:Choice>
          <mc:Fallback>
            <p:pic>
              <p:nvPicPr>
                <p:cNvPr id="23606" name="墨迹 23605">
                  <a:extLst>
                    <a:ext uri="{FF2B5EF4-FFF2-40B4-BE49-F238E27FC236}">
                      <a16:creationId xmlns:a16="http://schemas.microsoft.com/office/drawing/2014/main" id="{4890F1D2-BFCC-645E-4294-79F5DE39C87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542911" y="3797774"/>
                  <a:ext cx="91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607" name="墨迹 23606">
                  <a:extLst>
                    <a:ext uri="{FF2B5EF4-FFF2-40B4-BE49-F238E27FC236}">
                      <a16:creationId xmlns:a16="http://schemas.microsoft.com/office/drawing/2014/main" id="{8E0249FF-82A1-F791-3EDD-D353A56B7B5C}"/>
                    </a:ext>
                  </a:extLst>
                </p14:cNvPr>
                <p14:cNvContentPartPr/>
                <p14:nvPr/>
              </p14:nvContentPartPr>
              <p14:xfrm>
                <a:off x="8533191" y="3772574"/>
                <a:ext cx="51480" cy="254160"/>
              </p14:xfrm>
            </p:contentPart>
          </mc:Choice>
          <mc:Fallback>
            <p:pic>
              <p:nvPicPr>
                <p:cNvPr id="23607" name="墨迹 23606">
                  <a:extLst>
                    <a:ext uri="{FF2B5EF4-FFF2-40B4-BE49-F238E27FC236}">
                      <a16:creationId xmlns:a16="http://schemas.microsoft.com/office/drawing/2014/main" id="{8E0249FF-82A1-F791-3EDD-D353A56B7B5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4551" y="3763934"/>
                  <a:ext cx="69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608" name="墨迹 23607">
                  <a:extLst>
                    <a:ext uri="{FF2B5EF4-FFF2-40B4-BE49-F238E27FC236}">
                      <a16:creationId xmlns:a16="http://schemas.microsoft.com/office/drawing/2014/main" id="{D377244D-D07E-37A0-9506-F9E30FC8BCE6}"/>
                    </a:ext>
                  </a:extLst>
                </p14:cNvPr>
                <p14:cNvContentPartPr/>
                <p14:nvPr/>
              </p14:nvContentPartPr>
              <p14:xfrm>
                <a:off x="8578911" y="3703454"/>
                <a:ext cx="187200" cy="249120"/>
              </p14:xfrm>
            </p:contentPart>
          </mc:Choice>
          <mc:Fallback>
            <p:pic>
              <p:nvPicPr>
                <p:cNvPr id="23608" name="墨迹 23607">
                  <a:extLst>
                    <a:ext uri="{FF2B5EF4-FFF2-40B4-BE49-F238E27FC236}">
                      <a16:creationId xmlns:a16="http://schemas.microsoft.com/office/drawing/2014/main" id="{D377244D-D07E-37A0-9506-F9E30FC8BCE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569911" y="3694454"/>
                  <a:ext cx="2048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609" name="墨迹 23608">
                  <a:extLst>
                    <a:ext uri="{FF2B5EF4-FFF2-40B4-BE49-F238E27FC236}">
                      <a16:creationId xmlns:a16="http://schemas.microsoft.com/office/drawing/2014/main" id="{36E9CF3E-E085-9BB6-273E-703293619010}"/>
                    </a:ext>
                  </a:extLst>
                </p14:cNvPr>
                <p14:cNvContentPartPr/>
                <p14:nvPr/>
              </p14:nvContentPartPr>
              <p14:xfrm>
                <a:off x="8704551" y="3836294"/>
                <a:ext cx="11160" cy="235800"/>
              </p14:xfrm>
            </p:contentPart>
          </mc:Choice>
          <mc:Fallback>
            <p:pic>
              <p:nvPicPr>
                <p:cNvPr id="23609" name="墨迹 23608">
                  <a:extLst>
                    <a:ext uri="{FF2B5EF4-FFF2-40B4-BE49-F238E27FC236}">
                      <a16:creationId xmlns:a16="http://schemas.microsoft.com/office/drawing/2014/main" id="{36E9CF3E-E085-9BB6-273E-70329361901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5911" y="3827294"/>
                  <a:ext cx="28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610" name="墨迹 23609">
                  <a:extLst>
                    <a:ext uri="{FF2B5EF4-FFF2-40B4-BE49-F238E27FC236}">
                      <a16:creationId xmlns:a16="http://schemas.microsoft.com/office/drawing/2014/main" id="{88306E43-E67F-54CE-9F7A-8BE6E5CBECEE}"/>
                    </a:ext>
                  </a:extLst>
                </p14:cNvPr>
                <p14:cNvContentPartPr/>
                <p14:nvPr/>
              </p14:nvContentPartPr>
              <p14:xfrm>
                <a:off x="8840631" y="3715334"/>
                <a:ext cx="125640" cy="292320"/>
              </p14:xfrm>
            </p:contentPart>
          </mc:Choice>
          <mc:Fallback>
            <p:pic>
              <p:nvPicPr>
                <p:cNvPr id="23610" name="墨迹 23609">
                  <a:extLst>
                    <a:ext uri="{FF2B5EF4-FFF2-40B4-BE49-F238E27FC236}">
                      <a16:creationId xmlns:a16="http://schemas.microsoft.com/office/drawing/2014/main" id="{88306E43-E67F-54CE-9F7A-8BE6E5CBECE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831991" y="3706334"/>
                  <a:ext cx="143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612" name="墨迹 23611">
                  <a:extLst>
                    <a:ext uri="{FF2B5EF4-FFF2-40B4-BE49-F238E27FC236}">
                      <a16:creationId xmlns:a16="http://schemas.microsoft.com/office/drawing/2014/main" id="{7DB086A7-5399-D5F5-335F-733977D6CA4C}"/>
                    </a:ext>
                  </a:extLst>
                </p14:cNvPr>
                <p14:cNvContentPartPr/>
                <p14:nvPr/>
              </p14:nvContentPartPr>
              <p14:xfrm>
                <a:off x="8967711" y="3934214"/>
                <a:ext cx="69480" cy="117360"/>
              </p14:xfrm>
            </p:contentPart>
          </mc:Choice>
          <mc:Fallback>
            <p:pic>
              <p:nvPicPr>
                <p:cNvPr id="23612" name="墨迹 23611">
                  <a:extLst>
                    <a:ext uri="{FF2B5EF4-FFF2-40B4-BE49-F238E27FC236}">
                      <a16:creationId xmlns:a16="http://schemas.microsoft.com/office/drawing/2014/main" id="{7DB086A7-5399-D5F5-335F-733977D6CA4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959071" y="3925574"/>
                  <a:ext cx="87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613" name="墨迹 23612">
                  <a:extLst>
                    <a:ext uri="{FF2B5EF4-FFF2-40B4-BE49-F238E27FC236}">
                      <a16:creationId xmlns:a16="http://schemas.microsoft.com/office/drawing/2014/main" id="{10B9B775-01BE-910A-40D0-7AE2DA6FBA06}"/>
                    </a:ext>
                  </a:extLst>
                </p14:cNvPr>
                <p14:cNvContentPartPr/>
                <p14:nvPr/>
              </p14:nvContentPartPr>
              <p14:xfrm>
                <a:off x="7278951" y="4308254"/>
                <a:ext cx="99360" cy="267840"/>
              </p14:xfrm>
            </p:contentPart>
          </mc:Choice>
          <mc:Fallback>
            <p:pic>
              <p:nvPicPr>
                <p:cNvPr id="23613" name="墨迹 23612">
                  <a:extLst>
                    <a:ext uri="{FF2B5EF4-FFF2-40B4-BE49-F238E27FC236}">
                      <a16:creationId xmlns:a16="http://schemas.microsoft.com/office/drawing/2014/main" id="{10B9B775-01BE-910A-40D0-7AE2DA6FBA0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270311" y="4299254"/>
                  <a:ext cx="117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614" name="墨迹 23613">
                  <a:extLst>
                    <a:ext uri="{FF2B5EF4-FFF2-40B4-BE49-F238E27FC236}">
                      <a16:creationId xmlns:a16="http://schemas.microsoft.com/office/drawing/2014/main" id="{56FC0A9F-ECF9-A9DD-01CF-5C63B0BF7B82}"/>
                    </a:ext>
                  </a:extLst>
                </p14:cNvPr>
                <p14:cNvContentPartPr/>
                <p14:nvPr/>
              </p14:nvContentPartPr>
              <p14:xfrm>
                <a:off x="7401351" y="4274414"/>
                <a:ext cx="48960" cy="79920"/>
              </p14:xfrm>
            </p:contentPart>
          </mc:Choice>
          <mc:Fallback>
            <p:pic>
              <p:nvPicPr>
                <p:cNvPr id="23614" name="墨迹 23613">
                  <a:extLst>
                    <a:ext uri="{FF2B5EF4-FFF2-40B4-BE49-F238E27FC236}">
                      <a16:creationId xmlns:a16="http://schemas.microsoft.com/office/drawing/2014/main" id="{56FC0A9F-ECF9-A9DD-01CF-5C63B0BF7B8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392351" y="4265414"/>
                  <a:ext cx="66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615" name="墨迹 23614">
                  <a:extLst>
                    <a:ext uri="{FF2B5EF4-FFF2-40B4-BE49-F238E27FC236}">
                      <a16:creationId xmlns:a16="http://schemas.microsoft.com/office/drawing/2014/main" id="{2ECE7942-B2E6-E54F-0FE7-D836E62CE1C8}"/>
                    </a:ext>
                  </a:extLst>
                </p14:cNvPr>
                <p14:cNvContentPartPr/>
                <p14:nvPr/>
              </p14:nvContentPartPr>
              <p14:xfrm>
                <a:off x="7382991" y="4383854"/>
                <a:ext cx="23760" cy="185040"/>
              </p14:xfrm>
            </p:contentPart>
          </mc:Choice>
          <mc:Fallback>
            <p:pic>
              <p:nvPicPr>
                <p:cNvPr id="23615" name="墨迹 23614">
                  <a:extLst>
                    <a:ext uri="{FF2B5EF4-FFF2-40B4-BE49-F238E27FC236}">
                      <a16:creationId xmlns:a16="http://schemas.microsoft.com/office/drawing/2014/main" id="{2ECE7942-B2E6-E54F-0FE7-D836E62CE1C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373991" y="4374854"/>
                  <a:ext cx="41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616" name="墨迹 23615">
                  <a:extLst>
                    <a:ext uri="{FF2B5EF4-FFF2-40B4-BE49-F238E27FC236}">
                      <a16:creationId xmlns:a16="http://schemas.microsoft.com/office/drawing/2014/main" id="{4F28B50E-E84C-BDAB-CD76-4FAB7D19D723}"/>
                    </a:ext>
                  </a:extLst>
                </p14:cNvPr>
                <p14:cNvContentPartPr/>
                <p14:nvPr/>
              </p14:nvContentPartPr>
              <p14:xfrm>
                <a:off x="7412511" y="4438934"/>
                <a:ext cx="34200" cy="61200"/>
              </p14:xfrm>
            </p:contentPart>
          </mc:Choice>
          <mc:Fallback>
            <p:pic>
              <p:nvPicPr>
                <p:cNvPr id="23616" name="墨迹 23615">
                  <a:extLst>
                    <a:ext uri="{FF2B5EF4-FFF2-40B4-BE49-F238E27FC236}">
                      <a16:creationId xmlns:a16="http://schemas.microsoft.com/office/drawing/2014/main" id="{4F28B50E-E84C-BDAB-CD76-4FAB7D19D72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403871" y="4429934"/>
                  <a:ext cx="518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3617" name="墨迹 23616">
                  <a:extLst>
                    <a:ext uri="{FF2B5EF4-FFF2-40B4-BE49-F238E27FC236}">
                      <a16:creationId xmlns:a16="http://schemas.microsoft.com/office/drawing/2014/main" id="{A269F387-D204-C22C-0D19-3A209EEC3DDA}"/>
                    </a:ext>
                  </a:extLst>
                </p14:cNvPr>
                <p14:cNvContentPartPr/>
                <p14:nvPr/>
              </p14:nvContentPartPr>
              <p14:xfrm>
                <a:off x="7417551" y="4260374"/>
                <a:ext cx="144000" cy="240480"/>
              </p14:xfrm>
            </p:contentPart>
          </mc:Choice>
          <mc:Fallback>
            <p:pic>
              <p:nvPicPr>
                <p:cNvPr id="23617" name="墨迹 23616">
                  <a:extLst>
                    <a:ext uri="{FF2B5EF4-FFF2-40B4-BE49-F238E27FC236}">
                      <a16:creationId xmlns:a16="http://schemas.microsoft.com/office/drawing/2014/main" id="{A269F387-D204-C22C-0D19-3A209EEC3DD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408551" y="4251734"/>
                  <a:ext cx="161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3618" name="墨迹 23617">
                  <a:extLst>
                    <a:ext uri="{FF2B5EF4-FFF2-40B4-BE49-F238E27FC236}">
                      <a16:creationId xmlns:a16="http://schemas.microsoft.com/office/drawing/2014/main" id="{F8210C8A-76A1-A055-415F-25DB7CD9EA95}"/>
                    </a:ext>
                  </a:extLst>
                </p14:cNvPr>
                <p14:cNvContentPartPr/>
                <p14:nvPr/>
              </p14:nvContentPartPr>
              <p14:xfrm>
                <a:off x="7420791" y="4275494"/>
                <a:ext cx="326880" cy="237600"/>
              </p14:xfrm>
            </p:contentPart>
          </mc:Choice>
          <mc:Fallback>
            <p:pic>
              <p:nvPicPr>
                <p:cNvPr id="23618" name="墨迹 23617">
                  <a:extLst>
                    <a:ext uri="{FF2B5EF4-FFF2-40B4-BE49-F238E27FC236}">
                      <a16:creationId xmlns:a16="http://schemas.microsoft.com/office/drawing/2014/main" id="{F8210C8A-76A1-A055-415F-25DB7CD9EA9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411791" y="4266854"/>
                  <a:ext cx="344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619" name="墨迹 23618">
                  <a:extLst>
                    <a:ext uri="{FF2B5EF4-FFF2-40B4-BE49-F238E27FC236}">
                      <a16:creationId xmlns:a16="http://schemas.microsoft.com/office/drawing/2014/main" id="{2CCA9878-A320-0B71-4A17-FA40A8D5249D}"/>
                    </a:ext>
                  </a:extLst>
                </p14:cNvPr>
                <p14:cNvContentPartPr/>
                <p14:nvPr/>
              </p14:nvContentPartPr>
              <p14:xfrm>
                <a:off x="7608711" y="4323374"/>
                <a:ext cx="41760" cy="64440"/>
              </p14:xfrm>
            </p:contentPart>
          </mc:Choice>
          <mc:Fallback>
            <p:pic>
              <p:nvPicPr>
                <p:cNvPr id="23619" name="墨迹 23618">
                  <a:extLst>
                    <a:ext uri="{FF2B5EF4-FFF2-40B4-BE49-F238E27FC236}">
                      <a16:creationId xmlns:a16="http://schemas.microsoft.com/office/drawing/2014/main" id="{2CCA9878-A320-0B71-4A17-FA40A8D5249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600071" y="4314374"/>
                  <a:ext cx="59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620" name="墨迹 23619">
                  <a:extLst>
                    <a:ext uri="{FF2B5EF4-FFF2-40B4-BE49-F238E27FC236}">
                      <a16:creationId xmlns:a16="http://schemas.microsoft.com/office/drawing/2014/main" id="{DCFECE58-EAFB-D9BF-5D26-2F1E76C2BEBE}"/>
                    </a:ext>
                  </a:extLst>
                </p14:cNvPr>
                <p14:cNvContentPartPr/>
                <p14:nvPr/>
              </p14:nvContentPartPr>
              <p14:xfrm>
                <a:off x="7672071" y="4283774"/>
                <a:ext cx="84600" cy="108000"/>
              </p14:xfrm>
            </p:contentPart>
          </mc:Choice>
          <mc:Fallback>
            <p:pic>
              <p:nvPicPr>
                <p:cNvPr id="23620" name="墨迹 23619">
                  <a:extLst>
                    <a:ext uri="{FF2B5EF4-FFF2-40B4-BE49-F238E27FC236}">
                      <a16:creationId xmlns:a16="http://schemas.microsoft.com/office/drawing/2014/main" id="{DCFECE58-EAFB-D9BF-5D26-2F1E76C2BEB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663071" y="4274774"/>
                  <a:ext cx="102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621" name="墨迹 23620">
                  <a:extLst>
                    <a:ext uri="{FF2B5EF4-FFF2-40B4-BE49-F238E27FC236}">
                      <a16:creationId xmlns:a16="http://schemas.microsoft.com/office/drawing/2014/main" id="{A3EBCA1D-35A4-2C70-2306-E2E220B41B9A}"/>
                    </a:ext>
                  </a:extLst>
                </p14:cNvPr>
                <p14:cNvContentPartPr/>
                <p14:nvPr/>
              </p14:nvContentPartPr>
              <p14:xfrm>
                <a:off x="7703391" y="4388894"/>
                <a:ext cx="61920" cy="89640"/>
              </p14:xfrm>
            </p:contentPart>
          </mc:Choice>
          <mc:Fallback>
            <p:pic>
              <p:nvPicPr>
                <p:cNvPr id="23621" name="墨迹 23620">
                  <a:extLst>
                    <a:ext uri="{FF2B5EF4-FFF2-40B4-BE49-F238E27FC236}">
                      <a16:creationId xmlns:a16="http://schemas.microsoft.com/office/drawing/2014/main" id="{A3EBCA1D-35A4-2C70-2306-E2E220B41B9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694391" y="4380254"/>
                  <a:ext cx="79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3622" name="墨迹 23621">
                  <a:extLst>
                    <a:ext uri="{FF2B5EF4-FFF2-40B4-BE49-F238E27FC236}">
                      <a16:creationId xmlns:a16="http://schemas.microsoft.com/office/drawing/2014/main" id="{779C1840-D457-C809-E17C-1893C4090B48}"/>
                    </a:ext>
                  </a:extLst>
                </p14:cNvPr>
                <p14:cNvContentPartPr/>
                <p14:nvPr/>
              </p14:nvContentPartPr>
              <p14:xfrm>
                <a:off x="7627071" y="4520294"/>
                <a:ext cx="342720" cy="28800"/>
              </p14:xfrm>
            </p:contentPart>
          </mc:Choice>
          <mc:Fallback>
            <p:pic>
              <p:nvPicPr>
                <p:cNvPr id="23622" name="墨迹 23621">
                  <a:extLst>
                    <a:ext uri="{FF2B5EF4-FFF2-40B4-BE49-F238E27FC236}">
                      <a16:creationId xmlns:a16="http://schemas.microsoft.com/office/drawing/2014/main" id="{779C1840-D457-C809-E17C-1893C4090B4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618431" y="4511654"/>
                  <a:ext cx="360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3624" name="墨迹 23623">
                  <a:extLst>
                    <a:ext uri="{FF2B5EF4-FFF2-40B4-BE49-F238E27FC236}">
                      <a16:creationId xmlns:a16="http://schemas.microsoft.com/office/drawing/2014/main" id="{B6E7DD08-3F55-0930-4279-48F8D5079D13}"/>
                    </a:ext>
                  </a:extLst>
                </p14:cNvPr>
                <p14:cNvContentPartPr/>
                <p14:nvPr/>
              </p14:nvContentPartPr>
              <p14:xfrm>
                <a:off x="7585671" y="4450454"/>
                <a:ext cx="54000" cy="144360"/>
              </p14:xfrm>
            </p:contentPart>
          </mc:Choice>
          <mc:Fallback>
            <p:pic>
              <p:nvPicPr>
                <p:cNvPr id="23624" name="墨迹 23623">
                  <a:extLst>
                    <a:ext uri="{FF2B5EF4-FFF2-40B4-BE49-F238E27FC236}">
                      <a16:creationId xmlns:a16="http://schemas.microsoft.com/office/drawing/2014/main" id="{B6E7DD08-3F55-0930-4279-48F8D5079D1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576671" y="4441814"/>
                  <a:ext cx="71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626" name="墨迹 23625">
                  <a:extLst>
                    <a:ext uri="{FF2B5EF4-FFF2-40B4-BE49-F238E27FC236}">
                      <a16:creationId xmlns:a16="http://schemas.microsoft.com/office/drawing/2014/main" id="{3BC4A465-FD5B-C7BF-3303-70C4F39D2AF6}"/>
                    </a:ext>
                  </a:extLst>
                </p14:cNvPr>
                <p14:cNvContentPartPr/>
                <p14:nvPr/>
              </p14:nvContentPartPr>
              <p14:xfrm>
                <a:off x="7902111" y="4164254"/>
                <a:ext cx="163080" cy="248040"/>
              </p14:xfrm>
            </p:contentPart>
          </mc:Choice>
          <mc:Fallback>
            <p:pic>
              <p:nvPicPr>
                <p:cNvPr id="23626" name="墨迹 23625">
                  <a:extLst>
                    <a:ext uri="{FF2B5EF4-FFF2-40B4-BE49-F238E27FC236}">
                      <a16:creationId xmlns:a16="http://schemas.microsoft.com/office/drawing/2014/main" id="{3BC4A465-FD5B-C7BF-3303-70C4F39D2AF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893111" y="4155254"/>
                  <a:ext cx="180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627" name="墨迹 23626">
                  <a:extLst>
                    <a:ext uri="{FF2B5EF4-FFF2-40B4-BE49-F238E27FC236}">
                      <a16:creationId xmlns:a16="http://schemas.microsoft.com/office/drawing/2014/main" id="{89F5A25A-CB39-BD4A-5C3D-0741972BB60A}"/>
                    </a:ext>
                  </a:extLst>
                </p14:cNvPr>
                <p14:cNvContentPartPr/>
                <p14:nvPr/>
              </p14:nvContentPartPr>
              <p14:xfrm>
                <a:off x="7864671" y="4043294"/>
                <a:ext cx="190800" cy="565200"/>
              </p14:xfrm>
            </p:contentPart>
          </mc:Choice>
          <mc:Fallback>
            <p:pic>
              <p:nvPicPr>
                <p:cNvPr id="23627" name="墨迹 23626">
                  <a:extLst>
                    <a:ext uri="{FF2B5EF4-FFF2-40B4-BE49-F238E27FC236}">
                      <a16:creationId xmlns:a16="http://schemas.microsoft.com/office/drawing/2014/main" id="{89F5A25A-CB39-BD4A-5C3D-0741972BB60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856031" y="4034294"/>
                  <a:ext cx="2084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628" name="墨迹 23627">
                  <a:extLst>
                    <a:ext uri="{FF2B5EF4-FFF2-40B4-BE49-F238E27FC236}">
                      <a16:creationId xmlns:a16="http://schemas.microsoft.com/office/drawing/2014/main" id="{8CEB4628-1D39-ED86-B44F-82B2831491CC}"/>
                    </a:ext>
                  </a:extLst>
                </p14:cNvPr>
                <p14:cNvContentPartPr/>
                <p14:nvPr/>
              </p14:nvContentPartPr>
              <p14:xfrm>
                <a:off x="8121351" y="4414094"/>
                <a:ext cx="7920" cy="68400"/>
              </p14:xfrm>
            </p:contentPart>
          </mc:Choice>
          <mc:Fallback>
            <p:pic>
              <p:nvPicPr>
                <p:cNvPr id="23628" name="墨迹 23627">
                  <a:extLst>
                    <a:ext uri="{FF2B5EF4-FFF2-40B4-BE49-F238E27FC236}">
                      <a16:creationId xmlns:a16="http://schemas.microsoft.com/office/drawing/2014/main" id="{8CEB4628-1D39-ED86-B44F-82B2831491C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112351" y="4405094"/>
                  <a:ext cx="25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629" name="墨迹 23628">
                  <a:extLst>
                    <a:ext uri="{FF2B5EF4-FFF2-40B4-BE49-F238E27FC236}">
                      <a16:creationId xmlns:a16="http://schemas.microsoft.com/office/drawing/2014/main" id="{EACDDE98-619B-CE45-5CD9-B7F98F60045E}"/>
                    </a:ext>
                  </a:extLst>
                </p14:cNvPr>
                <p14:cNvContentPartPr/>
                <p14:nvPr/>
              </p14:nvContentPartPr>
              <p14:xfrm>
                <a:off x="8264271" y="4152014"/>
                <a:ext cx="64800" cy="33480"/>
              </p14:xfrm>
            </p:contentPart>
          </mc:Choice>
          <mc:Fallback>
            <p:pic>
              <p:nvPicPr>
                <p:cNvPr id="23629" name="墨迹 23628">
                  <a:extLst>
                    <a:ext uri="{FF2B5EF4-FFF2-40B4-BE49-F238E27FC236}">
                      <a16:creationId xmlns:a16="http://schemas.microsoft.com/office/drawing/2014/main" id="{EACDDE98-619B-CE45-5CD9-B7F98F60045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255271" y="4143014"/>
                  <a:ext cx="82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630" name="墨迹 23629">
                  <a:extLst>
                    <a:ext uri="{FF2B5EF4-FFF2-40B4-BE49-F238E27FC236}">
                      <a16:creationId xmlns:a16="http://schemas.microsoft.com/office/drawing/2014/main" id="{B5B67001-0ECD-9586-5140-DA9271C755B2}"/>
                    </a:ext>
                  </a:extLst>
                </p14:cNvPr>
                <p14:cNvContentPartPr/>
                <p14:nvPr/>
              </p14:nvContentPartPr>
              <p14:xfrm>
                <a:off x="8251311" y="4172174"/>
                <a:ext cx="100080" cy="133920"/>
              </p14:xfrm>
            </p:contentPart>
          </mc:Choice>
          <mc:Fallback>
            <p:pic>
              <p:nvPicPr>
                <p:cNvPr id="23630" name="墨迹 23629">
                  <a:extLst>
                    <a:ext uri="{FF2B5EF4-FFF2-40B4-BE49-F238E27FC236}">
                      <a16:creationId xmlns:a16="http://schemas.microsoft.com/office/drawing/2014/main" id="{B5B67001-0ECD-9586-5140-DA9271C755B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242311" y="4163534"/>
                  <a:ext cx="117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631" name="墨迹 23630">
                  <a:extLst>
                    <a:ext uri="{FF2B5EF4-FFF2-40B4-BE49-F238E27FC236}">
                      <a16:creationId xmlns:a16="http://schemas.microsoft.com/office/drawing/2014/main" id="{B4799125-E478-2AAD-7028-1CC62F5B1B04}"/>
                    </a:ext>
                  </a:extLst>
                </p14:cNvPr>
                <p14:cNvContentPartPr/>
                <p14:nvPr/>
              </p14:nvContentPartPr>
              <p14:xfrm>
                <a:off x="8196231" y="4135814"/>
                <a:ext cx="155160" cy="331560"/>
              </p14:xfrm>
            </p:contentPart>
          </mc:Choice>
          <mc:Fallback>
            <p:pic>
              <p:nvPicPr>
                <p:cNvPr id="23631" name="墨迹 23630">
                  <a:extLst>
                    <a:ext uri="{FF2B5EF4-FFF2-40B4-BE49-F238E27FC236}">
                      <a16:creationId xmlns:a16="http://schemas.microsoft.com/office/drawing/2014/main" id="{B4799125-E478-2AAD-7028-1CC62F5B1B0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187231" y="4126814"/>
                  <a:ext cx="1728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632" name="墨迹 23631">
                  <a:extLst>
                    <a:ext uri="{FF2B5EF4-FFF2-40B4-BE49-F238E27FC236}">
                      <a16:creationId xmlns:a16="http://schemas.microsoft.com/office/drawing/2014/main" id="{6A809F0F-1932-23D2-8B3E-C1A1F7482275}"/>
                    </a:ext>
                  </a:extLst>
                </p14:cNvPr>
                <p14:cNvContentPartPr/>
                <p14:nvPr/>
              </p14:nvContentPartPr>
              <p14:xfrm>
                <a:off x="8365431" y="4145894"/>
                <a:ext cx="57600" cy="161640"/>
              </p14:xfrm>
            </p:contentPart>
          </mc:Choice>
          <mc:Fallback>
            <p:pic>
              <p:nvPicPr>
                <p:cNvPr id="23632" name="墨迹 23631">
                  <a:extLst>
                    <a:ext uri="{FF2B5EF4-FFF2-40B4-BE49-F238E27FC236}">
                      <a16:creationId xmlns:a16="http://schemas.microsoft.com/office/drawing/2014/main" id="{6A809F0F-1932-23D2-8B3E-C1A1F748227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356791" y="4136894"/>
                  <a:ext cx="75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633" name="墨迹 23632">
                  <a:extLst>
                    <a:ext uri="{FF2B5EF4-FFF2-40B4-BE49-F238E27FC236}">
                      <a16:creationId xmlns:a16="http://schemas.microsoft.com/office/drawing/2014/main" id="{188CB1C8-1C2C-04D0-677C-63BC08FBDFC2}"/>
                    </a:ext>
                  </a:extLst>
                </p14:cNvPr>
                <p14:cNvContentPartPr/>
                <p14:nvPr/>
              </p14:nvContentPartPr>
              <p14:xfrm>
                <a:off x="8374431" y="4230854"/>
                <a:ext cx="50760" cy="254160"/>
              </p14:xfrm>
            </p:contentPart>
          </mc:Choice>
          <mc:Fallback>
            <p:pic>
              <p:nvPicPr>
                <p:cNvPr id="23633" name="墨迹 23632">
                  <a:extLst>
                    <a:ext uri="{FF2B5EF4-FFF2-40B4-BE49-F238E27FC236}">
                      <a16:creationId xmlns:a16="http://schemas.microsoft.com/office/drawing/2014/main" id="{188CB1C8-1C2C-04D0-677C-63BC08FBDFC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365431" y="4221854"/>
                  <a:ext cx="68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634" name="墨迹 23633">
                  <a:extLst>
                    <a:ext uri="{FF2B5EF4-FFF2-40B4-BE49-F238E27FC236}">
                      <a16:creationId xmlns:a16="http://schemas.microsoft.com/office/drawing/2014/main" id="{676CA27D-F4A1-320D-5574-0D0DC69CBF06}"/>
                    </a:ext>
                  </a:extLst>
                </p14:cNvPr>
                <p14:cNvContentPartPr/>
                <p14:nvPr/>
              </p14:nvContentPartPr>
              <p14:xfrm>
                <a:off x="8554791" y="4162094"/>
                <a:ext cx="49320" cy="93600"/>
              </p14:xfrm>
            </p:contentPart>
          </mc:Choice>
          <mc:Fallback>
            <p:pic>
              <p:nvPicPr>
                <p:cNvPr id="23634" name="墨迹 23633">
                  <a:extLst>
                    <a:ext uri="{FF2B5EF4-FFF2-40B4-BE49-F238E27FC236}">
                      <a16:creationId xmlns:a16="http://schemas.microsoft.com/office/drawing/2014/main" id="{676CA27D-F4A1-320D-5574-0D0DC69CBF0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546151" y="4153454"/>
                  <a:ext cx="66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635" name="墨迹 23634">
                  <a:extLst>
                    <a:ext uri="{FF2B5EF4-FFF2-40B4-BE49-F238E27FC236}">
                      <a16:creationId xmlns:a16="http://schemas.microsoft.com/office/drawing/2014/main" id="{D0E91490-832F-1CD0-5CF3-4C915A380CE3}"/>
                    </a:ext>
                  </a:extLst>
                </p14:cNvPr>
                <p14:cNvContentPartPr/>
                <p14:nvPr/>
              </p14:nvContentPartPr>
              <p14:xfrm>
                <a:off x="8498271" y="4125014"/>
                <a:ext cx="159480" cy="186120"/>
              </p14:xfrm>
            </p:contentPart>
          </mc:Choice>
          <mc:Fallback>
            <p:pic>
              <p:nvPicPr>
                <p:cNvPr id="23635" name="墨迹 23634">
                  <a:extLst>
                    <a:ext uri="{FF2B5EF4-FFF2-40B4-BE49-F238E27FC236}">
                      <a16:creationId xmlns:a16="http://schemas.microsoft.com/office/drawing/2014/main" id="{D0E91490-832F-1CD0-5CF3-4C915A380CE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489271" y="4116014"/>
                  <a:ext cx="177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636" name="墨迹 23635">
                  <a:extLst>
                    <a:ext uri="{FF2B5EF4-FFF2-40B4-BE49-F238E27FC236}">
                      <a16:creationId xmlns:a16="http://schemas.microsoft.com/office/drawing/2014/main" id="{41F1F74A-D232-EF7F-D124-45F53D166EB0}"/>
                    </a:ext>
                  </a:extLst>
                </p14:cNvPr>
                <p14:cNvContentPartPr/>
                <p14:nvPr/>
              </p14:nvContentPartPr>
              <p14:xfrm>
                <a:off x="8517711" y="4290254"/>
                <a:ext cx="303840" cy="87840"/>
              </p14:xfrm>
            </p:contentPart>
          </mc:Choice>
          <mc:Fallback>
            <p:pic>
              <p:nvPicPr>
                <p:cNvPr id="23636" name="墨迹 23635">
                  <a:extLst>
                    <a:ext uri="{FF2B5EF4-FFF2-40B4-BE49-F238E27FC236}">
                      <a16:creationId xmlns:a16="http://schemas.microsoft.com/office/drawing/2014/main" id="{41F1F74A-D232-EF7F-D124-45F53D166EB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09071" y="4281614"/>
                  <a:ext cx="321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637" name="墨迹 23636">
                  <a:extLst>
                    <a:ext uri="{FF2B5EF4-FFF2-40B4-BE49-F238E27FC236}">
                      <a16:creationId xmlns:a16="http://schemas.microsoft.com/office/drawing/2014/main" id="{4B0E1465-12E3-27F7-4A8E-91D345286019}"/>
                    </a:ext>
                  </a:extLst>
                </p14:cNvPr>
                <p14:cNvContentPartPr/>
                <p14:nvPr/>
              </p14:nvContentPartPr>
              <p14:xfrm>
                <a:off x="8822271" y="4103054"/>
                <a:ext cx="113400" cy="42840"/>
              </p14:xfrm>
            </p:contentPart>
          </mc:Choice>
          <mc:Fallback>
            <p:pic>
              <p:nvPicPr>
                <p:cNvPr id="23637" name="墨迹 23636">
                  <a:extLst>
                    <a:ext uri="{FF2B5EF4-FFF2-40B4-BE49-F238E27FC236}">
                      <a16:creationId xmlns:a16="http://schemas.microsoft.com/office/drawing/2014/main" id="{4B0E1465-12E3-27F7-4A8E-91D345286019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813631" y="4094414"/>
                  <a:ext cx="131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638" name="墨迹 23637">
                  <a:extLst>
                    <a:ext uri="{FF2B5EF4-FFF2-40B4-BE49-F238E27FC236}">
                      <a16:creationId xmlns:a16="http://schemas.microsoft.com/office/drawing/2014/main" id="{49D08834-DBEF-DB53-44DB-E92DFFD4362B}"/>
                    </a:ext>
                  </a:extLst>
                </p14:cNvPr>
                <p14:cNvContentPartPr/>
                <p14:nvPr/>
              </p14:nvContentPartPr>
              <p14:xfrm>
                <a:off x="8816151" y="4197374"/>
                <a:ext cx="138960" cy="119880"/>
              </p14:xfrm>
            </p:contentPart>
          </mc:Choice>
          <mc:Fallback>
            <p:pic>
              <p:nvPicPr>
                <p:cNvPr id="23638" name="墨迹 23637">
                  <a:extLst>
                    <a:ext uri="{FF2B5EF4-FFF2-40B4-BE49-F238E27FC236}">
                      <a16:creationId xmlns:a16="http://schemas.microsoft.com/office/drawing/2014/main" id="{49D08834-DBEF-DB53-44DB-E92DFFD4362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807151" y="4188734"/>
                  <a:ext cx="156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639" name="墨迹 23638">
                  <a:extLst>
                    <a:ext uri="{FF2B5EF4-FFF2-40B4-BE49-F238E27FC236}">
                      <a16:creationId xmlns:a16="http://schemas.microsoft.com/office/drawing/2014/main" id="{8234CF87-A633-37AE-71B4-C2C75F1E25AF}"/>
                    </a:ext>
                  </a:extLst>
                </p14:cNvPr>
                <p14:cNvContentPartPr/>
                <p14:nvPr/>
              </p14:nvContentPartPr>
              <p14:xfrm>
                <a:off x="8807871" y="4031774"/>
                <a:ext cx="358920" cy="324360"/>
              </p14:xfrm>
            </p:contentPart>
          </mc:Choice>
          <mc:Fallback>
            <p:pic>
              <p:nvPicPr>
                <p:cNvPr id="23639" name="墨迹 23638">
                  <a:extLst>
                    <a:ext uri="{FF2B5EF4-FFF2-40B4-BE49-F238E27FC236}">
                      <a16:creationId xmlns:a16="http://schemas.microsoft.com/office/drawing/2014/main" id="{8234CF87-A633-37AE-71B4-C2C75F1E25A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799231" y="4022774"/>
                  <a:ext cx="376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640" name="墨迹 23639">
                  <a:extLst>
                    <a:ext uri="{FF2B5EF4-FFF2-40B4-BE49-F238E27FC236}">
                      <a16:creationId xmlns:a16="http://schemas.microsoft.com/office/drawing/2014/main" id="{6275C43F-87BD-A0C6-86D4-2F92078F799B}"/>
                    </a:ext>
                  </a:extLst>
                </p14:cNvPr>
                <p14:cNvContentPartPr/>
                <p14:nvPr/>
              </p14:nvContentPartPr>
              <p14:xfrm>
                <a:off x="9062031" y="4037534"/>
                <a:ext cx="124920" cy="180720"/>
              </p14:xfrm>
            </p:contentPart>
          </mc:Choice>
          <mc:Fallback>
            <p:pic>
              <p:nvPicPr>
                <p:cNvPr id="23640" name="墨迹 23639">
                  <a:extLst>
                    <a:ext uri="{FF2B5EF4-FFF2-40B4-BE49-F238E27FC236}">
                      <a16:creationId xmlns:a16="http://schemas.microsoft.com/office/drawing/2014/main" id="{6275C43F-87BD-A0C6-86D4-2F92078F799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053391" y="4028894"/>
                  <a:ext cx="142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641" name="墨迹 23640">
                  <a:extLst>
                    <a:ext uri="{FF2B5EF4-FFF2-40B4-BE49-F238E27FC236}">
                      <a16:creationId xmlns:a16="http://schemas.microsoft.com/office/drawing/2014/main" id="{E111A5E3-03C8-CB7A-6B48-98A47C78BEFE}"/>
                    </a:ext>
                  </a:extLst>
                </p14:cNvPr>
                <p14:cNvContentPartPr/>
                <p14:nvPr/>
              </p14:nvContentPartPr>
              <p14:xfrm>
                <a:off x="9110631" y="4159574"/>
                <a:ext cx="55080" cy="39240"/>
              </p14:xfrm>
            </p:contentPart>
          </mc:Choice>
          <mc:Fallback>
            <p:pic>
              <p:nvPicPr>
                <p:cNvPr id="23641" name="墨迹 23640">
                  <a:extLst>
                    <a:ext uri="{FF2B5EF4-FFF2-40B4-BE49-F238E27FC236}">
                      <a16:creationId xmlns:a16="http://schemas.microsoft.com/office/drawing/2014/main" id="{E111A5E3-03C8-CB7A-6B48-98A47C78BEF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101991" y="4150934"/>
                  <a:ext cx="7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642" name="墨迹 23641">
                  <a:extLst>
                    <a:ext uri="{FF2B5EF4-FFF2-40B4-BE49-F238E27FC236}">
                      <a16:creationId xmlns:a16="http://schemas.microsoft.com/office/drawing/2014/main" id="{6ED0A208-F58E-D885-C023-68B1276A3511}"/>
                    </a:ext>
                  </a:extLst>
                </p14:cNvPr>
                <p14:cNvContentPartPr/>
                <p14:nvPr/>
              </p14:nvContentPartPr>
              <p14:xfrm>
                <a:off x="9061671" y="4193774"/>
                <a:ext cx="222480" cy="68040"/>
              </p14:xfrm>
            </p:contentPart>
          </mc:Choice>
          <mc:Fallback>
            <p:pic>
              <p:nvPicPr>
                <p:cNvPr id="23642" name="墨迹 23641">
                  <a:extLst>
                    <a:ext uri="{FF2B5EF4-FFF2-40B4-BE49-F238E27FC236}">
                      <a16:creationId xmlns:a16="http://schemas.microsoft.com/office/drawing/2014/main" id="{6ED0A208-F58E-D885-C023-68B1276A351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052671" y="4184774"/>
                  <a:ext cx="240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643" name="墨迹 23642">
                  <a:extLst>
                    <a:ext uri="{FF2B5EF4-FFF2-40B4-BE49-F238E27FC236}">
                      <a16:creationId xmlns:a16="http://schemas.microsoft.com/office/drawing/2014/main" id="{B2ABB40D-557A-1DCE-9E37-5E0DCADDC0A4}"/>
                    </a:ext>
                  </a:extLst>
                </p14:cNvPr>
                <p14:cNvContentPartPr/>
                <p14:nvPr/>
              </p14:nvContentPartPr>
              <p14:xfrm>
                <a:off x="9341031" y="3910094"/>
                <a:ext cx="302400" cy="196920"/>
              </p14:xfrm>
            </p:contentPart>
          </mc:Choice>
          <mc:Fallback>
            <p:pic>
              <p:nvPicPr>
                <p:cNvPr id="23643" name="墨迹 23642">
                  <a:extLst>
                    <a:ext uri="{FF2B5EF4-FFF2-40B4-BE49-F238E27FC236}">
                      <a16:creationId xmlns:a16="http://schemas.microsoft.com/office/drawing/2014/main" id="{B2ABB40D-557A-1DCE-9E37-5E0DCADDC0A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332391" y="3901454"/>
                  <a:ext cx="320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644" name="墨迹 23643">
                  <a:extLst>
                    <a:ext uri="{FF2B5EF4-FFF2-40B4-BE49-F238E27FC236}">
                      <a16:creationId xmlns:a16="http://schemas.microsoft.com/office/drawing/2014/main" id="{1385720E-6764-AFF1-3D78-2770E3A667BC}"/>
                    </a:ext>
                  </a:extLst>
                </p14:cNvPr>
                <p14:cNvContentPartPr/>
                <p14:nvPr/>
              </p14:nvContentPartPr>
              <p14:xfrm>
                <a:off x="9495471" y="3986054"/>
                <a:ext cx="97560" cy="201600"/>
              </p14:xfrm>
            </p:contentPart>
          </mc:Choice>
          <mc:Fallback>
            <p:pic>
              <p:nvPicPr>
                <p:cNvPr id="23644" name="墨迹 23643">
                  <a:extLst>
                    <a:ext uri="{FF2B5EF4-FFF2-40B4-BE49-F238E27FC236}">
                      <a16:creationId xmlns:a16="http://schemas.microsoft.com/office/drawing/2014/main" id="{1385720E-6764-AFF1-3D78-2770E3A667B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486471" y="3977054"/>
                  <a:ext cx="115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645" name="墨迹 23644">
                  <a:extLst>
                    <a:ext uri="{FF2B5EF4-FFF2-40B4-BE49-F238E27FC236}">
                      <a16:creationId xmlns:a16="http://schemas.microsoft.com/office/drawing/2014/main" id="{014E4D98-D720-06B9-B953-1827117EAEEF}"/>
                    </a:ext>
                  </a:extLst>
                </p14:cNvPr>
                <p14:cNvContentPartPr/>
                <p14:nvPr/>
              </p14:nvContentPartPr>
              <p14:xfrm>
                <a:off x="8972751" y="4481414"/>
                <a:ext cx="31680" cy="211320"/>
              </p14:xfrm>
            </p:contentPart>
          </mc:Choice>
          <mc:Fallback>
            <p:pic>
              <p:nvPicPr>
                <p:cNvPr id="23645" name="墨迹 23644">
                  <a:extLst>
                    <a:ext uri="{FF2B5EF4-FFF2-40B4-BE49-F238E27FC236}">
                      <a16:creationId xmlns:a16="http://schemas.microsoft.com/office/drawing/2014/main" id="{014E4D98-D720-06B9-B953-1827117EAEE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964111" y="4472414"/>
                  <a:ext cx="49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646" name="墨迹 23645">
                  <a:extLst>
                    <a:ext uri="{FF2B5EF4-FFF2-40B4-BE49-F238E27FC236}">
                      <a16:creationId xmlns:a16="http://schemas.microsoft.com/office/drawing/2014/main" id="{9F587B92-046E-6706-3E52-DA700EAD0232}"/>
                    </a:ext>
                  </a:extLst>
                </p14:cNvPr>
                <p14:cNvContentPartPr/>
                <p14:nvPr/>
              </p14:nvContentPartPr>
              <p14:xfrm>
                <a:off x="8873031" y="4522094"/>
                <a:ext cx="107280" cy="136800"/>
              </p14:xfrm>
            </p:contentPart>
          </mc:Choice>
          <mc:Fallback>
            <p:pic>
              <p:nvPicPr>
                <p:cNvPr id="23646" name="墨迹 23645">
                  <a:extLst>
                    <a:ext uri="{FF2B5EF4-FFF2-40B4-BE49-F238E27FC236}">
                      <a16:creationId xmlns:a16="http://schemas.microsoft.com/office/drawing/2014/main" id="{9F587B92-046E-6706-3E52-DA700EAD023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864031" y="4513094"/>
                  <a:ext cx="124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647" name="墨迹 23646">
                  <a:extLst>
                    <a:ext uri="{FF2B5EF4-FFF2-40B4-BE49-F238E27FC236}">
                      <a16:creationId xmlns:a16="http://schemas.microsoft.com/office/drawing/2014/main" id="{8D743917-6248-53C6-252A-71CDF22B47D9}"/>
                    </a:ext>
                  </a:extLst>
                </p14:cNvPr>
                <p14:cNvContentPartPr/>
                <p14:nvPr/>
              </p14:nvContentPartPr>
              <p14:xfrm>
                <a:off x="9009471" y="4418414"/>
                <a:ext cx="82800" cy="368640"/>
              </p14:xfrm>
            </p:contentPart>
          </mc:Choice>
          <mc:Fallback>
            <p:pic>
              <p:nvPicPr>
                <p:cNvPr id="23647" name="墨迹 23646">
                  <a:extLst>
                    <a:ext uri="{FF2B5EF4-FFF2-40B4-BE49-F238E27FC236}">
                      <a16:creationId xmlns:a16="http://schemas.microsoft.com/office/drawing/2014/main" id="{8D743917-6248-53C6-252A-71CDF22B47D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000471" y="4409414"/>
                  <a:ext cx="1004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648" name="墨迹 23647">
                  <a:extLst>
                    <a:ext uri="{FF2B5EF4-FFF2-40B4-BE49-F238E27FC236}">
                      <a16:creationId xmlns:a16="http://schemas.microsoft.com/office/drawing/2014/main" id="{109DD8D1-E295-6863-C9FE-8AD572249134}"/>
                    </a:ext>
                  </a:extLst>
                </p14:cNvPr>
                <p14:cNvContentPartPr/>
                <p14:nvPr/>
              </p14:nvContentPartPr>
              <p14:xfrm>
                <a:off x="9051591" y="4496894"/>
                <a:ext cx="110520" cy="164520"/>
              </p14:xfrm>
            </p:contentPart>
          </mc:Choice>
          <mc:Fallback>
            <p:pic>
              <p:nvPicPr>
                <p:cNvPr id="23648" name="墨迹 23647">
                  <a:extLst>
                    <a:ext uri="{FF2B5EF4-FFF2-40B4-BE49-F238E27FC236}">
                      <a16:creationId xmlns:a16="http://schemas.microsoft.com/office/drawing/2014/main" id="{109DD8D1-E295-6863-C9FE-8AD57224913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042591" y="4488254"/>
                  <a:ext cx="12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649" name="墨迹 23648">
                  <a:extLst>
                    <a:ext uri="{FF2B5EF4-FFF2-40B4-BE49-F238E27FC236}">
                      <a16:creationId xmlns:a16="http://schemas.microsoft.com/office/drawing/2014/main" id="{92F7B908-FA03-1BD1-160E-65E5821EA7B8}"/>
                    </a:ext>
                  </a:extLst>
                </p14:cNvPr>
                <p14:cNvContentPartPr/>
                <p14:nvPr/>
              </p14:nvContentPartPr>
              <p14:xfrm>
                <a:off x="9191271" y="4353614"/>
                <a:ext cx="255240" cy="278280"/>
              </p14:xfrm>
            </p:contentPart>
          </mc:Choice>
          <mc:Fallback>
            <p:pic>
              <p:nvPicPr>
                <p:cNvPr id="23649" name="墨迹 23648">
                  <a:extLst>
                    <a:ext uri="{FF2B5EF4-FFF2-40B4-BE49-F238E27FC236}">
                      <a16:creationId xmlns:a16="http://schemas.microsoft.com/office/drawing/2014/main" id="{92F7B908-FA03-1BD1-160E-65E5821EA7B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182631" y="4344974"/>
                  <a:ext cx="272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650" name="墨迹 23649">
                  <a:extLst>
                    <a:ext uri="{FF2B5EF4-FFF2-40B4-BE49-F238E27FC236}">
                      <a16:creationId xmlns:a16="http://schemas.microsoft.com/office/drawing/2014/main" id="{138CEE6B-3461-1D51-39E9-2B4FA9D8F919}"/>
                    </a:ext>
                  </a:extLst>
                </p14:cNvPr>
                <p14:cNvContentPartPr/>
                <p14:nvPr/>
              </p14:nvContentPartPr>
              <p14:xfrm>
                <a:off x="9255351" y="4437854"/>
                <a:ext cx="96840" cy="88560"/>
              </p14:xfrm>
            </p:contentPart>
          </mc:Choice>
          <mc:Fallback>
            <p:pic>
              <p:nvPicPr>
                <p:cNvPr id="23650" name="墨迹 23649">
                  <a:extLst>
                    <a:ext uri="{FF2B5EF4-FFF2-40B4-BE49-F238E27FC236}">
                      <a16:creationId xmlns:a16="http://schemas.microsoft.com/office/drawing/2014/main" id="{138CEE6B-3461-1D51-39E9-2B4FA9D8F91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246711" y="4429214"/>
                  <a:ext cx="114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651" name="墨迹 23650">
                  <a:extLst>
                    <a:ext uri="{FF2B5EF4-FFF2-40B4-BE49-F238E27FC236}">
                      <a16:creationId xmlns:a16="http://schemas.microsoft.com/office/drawing/2014/main" id="{6D768D41-C3DF-1472-7D25-FAB8C688A08D}"/>
                    </a:ext>
                  </a:extLst>
                </p14:cNvPr>
                <p14:cNvContentPartPr/>
                <p14:nvPr/>
              </p14:nvContentPartPr>
              <p14:xfrm>
                <a:off x="9270471" y="4310774"/>
                <a:ext cx="260280" cy="296640"/>
              </p14:xfrm>
            </p:contentPart>
          </mc:Choice>
          <mc:Fallback>
            <p:pic>
              <p:nvPicPr>
                <p:cNvPr id="23651" name="墨迹 23650">
                  <a:extLst>
                    <a:ext uri="{FF2B5EF4-FFF2-40B4-BE49-F238E27FC236}">
                      <a16:creationId xmlns:a16="http://schemas.microsoft.com/office/drawing/2014/main" id="{6D768D41-C3DF-1472-7D25-FAB8C688A08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261831" y="4301774"/>
                  <a:ext cx="277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652" name="墨迹 23651">
                  <a:extLst>
                    <a:ext uri="{FF2B5EF4-FFF2-40B4-BE49-F238E27FC236}">
                      <a16:creationId xmlns:a16="http://schemas.microsoft.com/office/drawing/2014/main" id="{DE049ACD-01F5-F8FB-B3CB-A619BE8FF022}"/>
                    </a:ext>
                  </a:extLst>
                </p14:cNvPr>
                <p14:cNvContentPartPr/>
                <p14:nvPr/>
              </p14:nvContentPartPr>
              <p14:xfrm>
                <a:off x="9436791" y="4319054"/>
                <a:ext cx="138600" cy="156600"/>
              </p14:xfrm>
            </p:contentPart>
          </mc:Choice>
          <mc:Fallback>
            <p:pic>
              <p:nvPicPr>
                <p:cNvPr id="23652" name="墨迹 23651">
                  <a:extLst>
                    <a:ext uri="{FF2B5EF4-FFF2-40B4-BE49-F238E27FC236}">
                      <a16:creationId xmlns:a16="http://schemas.microsoft.com/office/drawing/2014/main" id="{DE049ACD-01F5-F8FB-B3CB-A619BE8FF02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427791" y="4310054"/>
                  <a:ext cx="156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653" name="墨迹 23652">
                  <a:extLst>
                    <a:ext uri="{FF2B5EF4-FFF2-40B4-BE49-F238E27FC236}">
                      <a16:creationId xmlns:a16="http://schemas.microsoft.com/office/drawing/2014/main" id="{00587EA2-C003-9484-0AC3-F2C6CB54F1C3}"/>
                    </a:ext>
                  </a:extLst>
                </p14:cNvPr>
                <p14:cNvContentPartPr/>
                <p14:nvPr/>
              </p14:nvContentPartPr>
              <p14:xfrm>
                <a:off x="9457671" y="4437854"/>
                <a:ext cx="324000" cy="133920"/>
              </p14:xfrm>
            </p:contentPart>
          </mc:Choice>
          <mc:Fallback>
            <p:pic>
              <p:nvPicPr>
                <p:cNvPr id="23653" name="墨迹 23652">
                  <a:extLst>
                    <a:ext uri="{FF2B5EF4-FFF2-40B4-BE49-F238E27FC236}">
                      <a16:creationId xmlns:a16="http://schemas.microsoft.com/office/drawing/2014/main" id="{00587EA2-C003-9484-0AC3-F2C6CB54F1C3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448671" y="4428854"/>
                  <a:ext cx="341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654" name="墨迹 23653">
                  <a:extLst>
                    <a:ext uri="{FF2B5EF4-FFF2-40B4-BE49-F238E27FC236}">
                      <a16:creationId xmlns:a16="http://schemas.microsoft.com/office/drawing/2014/main" id="{0B5F24A6-FE74-DD51-2E83-640F218A03AD}"/>
                    </a:ext>
                  </a:extLst>
                </p14:cNvPr>
                <p14:cNvContentPartPr/>
                <p14:nvPr/>
              </p14:nvContentPartPr>
              <p14:xfrm>
                <a:off x="9767991" y="4530374"/>
                <a:ext cx="16560" cy="23040"/>
              </p14:xfrm>
            </p:contentPart>
          </mc:Choice>
          <mc:Fallback>
            <p:pic>
              <p:nvPicPr>
                <p:cNvPr id="23654" name="墨迹 23653">
                  <a:extLst>
                    <a:ext uri="{FF2B5EF4-FFF2-40B4-BE49-F238E27FC236}">
                      <a16:creationId xmlns:a16="http://schemas.microsoft.com/office/drawing/2014/main" id="{0B5F24A6-FE74-DD51-2E83-640F218A03A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758991" y="4521734"/>
                  <a:ext cx="34200" cy="40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Posterior Dist. Over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5656" y="2204864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268760"/>
            <a:ext cx="6425456" cy="89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276872"/>
            <a:ext cx="2664296" cy="78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263" y="3284984"/>
            <a:ext cx="6053081" cy="305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6DC1B38-63B9-651B-F559-1B59CBAD7031}"/>
              </a:ext>
            </a:extLst>
          </p:cNvPr>
          <p:cNvGrpSpPr/>
          <p:nvPr/>
        </p:nvGrpSpPr>
        <p:grpSpPr>
          <a:xfrm>
            <a:off x="2131631" y="2733045"/>
            <a:ext cx="692280" cy="680760"/>
            <a:chOff x="2131631" y="2733045"/>
            <a:chExt cx="69228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7BC50F4-7308-7FF5-2CD9-6D570A227617}"/>
                    </a:ext>
                  </a:extLst>
                </p14:cNvPr>
                <p14:cNvContentPartPr/>
                <p14:nvPr/>
              </p14:nvContentPartPr>
              <p14:xfrm>
                <a:off x="2131631" y="2921685"/>
                <a:ext cx="83520" cy="203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7BC50F4-7308-7FF5-2CD9-6D570A2276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2991" y="2912685"/>
                  <a:ext cx="101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CDFCAC0-8C62-E101-2F77-AE65A5DF9199}"/>
                    </a:ext>
                  </a:extLst>
                </p14:cNvPr>
                <p14:cNvContentPartPr/>
                <p14:nvPr/>
              </p14:nvContentPartPr>
              <p14:xfrm>
                <a:off x="2210831" y="2904765"/>
                <a:ext cx="99360" cy="509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CDFCAC0-8C62-E101-2F77-AE65A5DF91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01831" y="2895765"/>
                  <a:ext cx="1170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C3457BD-CCB0-ABE9-8276-208CF2BB32A8}"/>
                    </a:ext>
                  </a:extLst>
                </p14:cNvPr>
                <p14:cNvContentPartPr/>
                <p14:nvPr/>
              </p14:nvContentPartPr>
              <p14:xfrm>
                <a:off x="2206151" y="2945085"/>
                <a:ext cx="78840" cy="168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C3457BD-CCB0-ABE9-8276-208CF2BB32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97151" y="2936085"/>
                  <a:ext cx="96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1728518-72D1-9151-F5B2-E34E65578CF9}"/>
                    </a:ext>
                  </a:extLst>
                </p14:cNvPr>
                <p14:cNvContentPartPr/>
                <p14:nvPr/>
              </p14:nvContentPartPr>
              <p14:xfrm>
                <a:off x="2291831" y="2920605"/>
                <a:ext cx="128880" cy="1447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1728518-72D1-9151-F5B2-E34E65578C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82831" y="2911965"/>
                  <a:ext cx="146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9556CA7-F138-7449-B62A-5939E97B1875}"/>
                    </a:ext>
                  </a:extLst>
                </p14:cNvPr>
                <p14:cNvContentPartPr/>
                <p14:nvPr/>
              </p14:nvContentPartPr>
              <p14:xfrm>
                <a:off x="2468591" y="2733045"/>
                <a:ext cx="355320" cy="285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9556CA7-F138-7449-B62A-5939E97B187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9591" y="2724405"/>
                  <a:ext cx="372960" cy="30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ABD1EE4-825A-03F9-7784-75478B56FAD4}"/>
              </a:ext>
            </a:extLst>
          </p:cNvPr>
          <p:cNvGrpSpPr/>
          <p:nvPr/>
        </p:nvGrpSpPr>
        <p:grpSpPr>
          <a:xfrm>
            <a:off x="1377831" y="16120"/>
            <a:ext cx="5481000" cy="1628640"/>
            <a:chOff x="1377831" y="16120"/>
            <a:chExt cx="5481000" cy="16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868807F-F1C9-51A2-13F9-EC51111C7922}"/>
                    </a:ext>
                  </a:extLst>
                </p14:cNvPr>
                <p14:cNvContentPartPr/>
                <p14:nvPr/>
              </p14:nvContentPartPr>
              <p14:xfrm>
                <a:off x="1377831" y="357040"/>
                <a:ext cx="571680" cy="12877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868807F-F1C9-51A2-13F9-EC51111C79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68831" y="348400"/>
                  <a:ext cx="589320" cy="13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B438371-7477-4100-F199-CDB97C895EB2}"/>
                    </a:ext>
                  </a:extLst>
                </p14:cNvPr>
                <p14:cNvContentPartPr/>
                <p14:nvPr/>
              </p14:nvContentPartPr>
              <p14:xfrm>
                <a:off x="2152911" y="146440"/>
                <a:ext cx="82080" cy="125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B438371-7477-4100-F199-CDB97C895E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44271" y="137440"/>
                  <a:ext cx="99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321437F-D46D-67B0-121A-7DDBCE40FEC0}"/>
                    </a:ext>
                  </a:extLst>
                </p14:cNvPr>
                <p14:cNvContentPartPr/>
                <p14:nvPr/>
              </p14:nvContentPartPr>
              <p14:xfrm>
                <a:off x="2111151" y="412840"/>
                <a:ext cx="23760" cy="896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321437F-D46D-67B0-121A-7DDBCE40FE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02511" y="403840"/>
                  <a:ext cx="41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EE68C50-8119-C233-FFB2-D6BE46A50F0D}"/>
                    </a:ext>
                  </a:extLst>
                </p14:cNvPr>
                <p14:cNvContentPartPr/>
                <p14:nvPr/>
              </p14:nvContentPartPr>
              <p14:xfrm>
                <a:off x="2163711" y="301240"/>
                <a:ext cx="131400" cy="201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EE68C50-8119-C233-FFB2-D6BE46A50F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54711" y="292240"/>
                  <a:ext cx="149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12CD3F5-8F3B-EBC6-9C92-620D50D20568}"/>
                    </a:ext>
                  </a:extLst>
                </p14:cNvPr>
                <p14:cNvContentPartPr/>
                <p14:nvPr/>
              </p14:nvContentPartPr>
              <p14:xfrm>
                <a:off x="2132751" y="374320"/>
                <a:ext cx="81720" cy="878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12CD3F5-8F3B-EBC6-9C92-620D50D2056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23751" y="365320"/>
                  <a:ext cx="99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AC1F1B0-8834-70BD-6C92-10549AE5FAC5}"/>
                    </a:ext>
                  </a:extLst>
                </p14:cNvPr>
                <p14:cNvContentPartPr/>
                <p14:nvPr/>
              </p14:nvContentPartPr>
              <p14:xfrm>
                <a:off x="1982271" y="388720"/>
                <a:ext cx="390600" cy="16200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AC1F1B0-8834-70BD-6C92-10549AE5FA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73631" y="380080"/>
                  <a:ext cx="408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EA98AC1-4106-8096-CBCD-775F348E5354}"/>
                    </a:ext>
                  </a:extLst>
                </p14:cNvPr>
                <p14:cNvContentPartPr/>
                <p14:nvPr/>
              </p14:nvContentPartPr>
              <p14:xfrm>
                <a:off x="2459991" y="247600"/>
                <a:ext cx="151920" cy="540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EA98AC1-4106-8096-CBCD-775F348E535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51351" y="238960"/>
                  <a:ext cx="169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9EFDFD1-7A7D-80C6-9A0E-410F692CCFC0}"/>
                    </a:ext>
                  </a:extLst>
                </p14:cNvPr>
                <p14:cNvContentPartPr/>
                <p14:nvPr/>
              </p14:nvContentPartPr>
              <p14:xfrm>
                <a:off x="2407431" y="195400"/>
                <a:ext cx="142560" cy="245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9EFDFD1-7A7D-80C6-9A0E-410F692CCF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8431" y="186760"/>
                  <a:ext cx="1602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6F4289A-75D2-8FFB-4210-7FF5EAF5936E}"/>
                    </a:ext>
                  </a:extLst>
                </p14:cNvPr>
                <p14:cNvContentPartPr/>
                <p14:nvPr/>
              </p14:nvContentPartPr>
              <p14:xfrm>
                <a:off x="2338671" y="287560"/>
                <a:ext cx="320400" cy="1627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6F4289A-75D2-8FFB-4210-7FF5EAF593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30031" y="278560"/>
                  <a:ext cx="338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D950D28-FA9F-6F50-95EC-92E906672D70}"/>
                    </a:ext>
                  </a:extLst>
                </p14:cNvPr>
                <p14:cNvContentPartPr/>
                <p14:nvPr/>
              </p14:nvContentPartPr>
              <p14:xfrm>
                <a:off x="2777871" y="280360"/>
                <a:ext cx="92520" cy="1562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D950D28-FA9F-6F50-95EC-92E906672D7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69231" y="271720"/>
                  <a:ext cx="110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D7B70E1-2383-9CF3-9C80-35A0B5232126}"/>
                    </a:ext>
                  </a:extLst>
                </p14:cNvPr>
                <p14:cNvContentPartPr/>
                <p14:nvPr/>
              </p14:nvContentPartPr>
              <p14:xfrm>
                <a:off x="2691111" y="214480"/>
                <a:ext cx="471960" cy="2581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D7B70E1-2383-9CF3-9C80-35A0B52321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82111" y="205480"/>
                  <a:ext cx="4896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B25294B-140D-3DB5-48F7-9A8162BCE6F4}"/>
                    </a:ext>
                  </a:extLst>
                </p14:cNvPr>
                <p14:cNvContentPartPr/>
                <p14:nvPr/>
              </p14:nvContentPartPr>
              <p14:xfrm>
                <a:off x="3168831" y="133840"/>
                <a:ext cx="164520" cy="243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B25294B-140D-3DB5-48F7-9A8162BCE6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59831" y="124840"/>
                  <a:ext cx="182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E5D2693-8493-8575-1E45-12894D1F5B8E}"/>
                    </a:ext>
                  </a:extLst>
                </p14:cNvPr>
                <p14:cNvContentPartPr/>
                <p14:nvPr/>
              </p14:nvContentPartPr>
              <p14:xfrm>
                <a:off x="3208431" y="335440"/>
                <a:ext cx="282240" cy="1292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E5D2693-8493-8575-1E45-12894D1F5B8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99791" y="326440"/>
                  <a:ext cx="299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AF176DD-4046-49D2-5EC6-8CF2F6CFA3BC}"/>
                    </a:ext>
                  </a:extLst>
                </p14:cNvPr>
                <p14:cNvContentPartPr/>
                <p14:nvPr/>
              </p14:nvContentPartPr>
              <p14:xfrm>
                <a:off x="3655191" y="169120"/>
                <a:ext cx="29160" cy="230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AF176DD-4046-49D2-5EC6-8CF2F6CFA3B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46551" y="160120"/>
                  <a:ext cx="46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54AE830-50C4-A365-9FB5-39D16D75593E}"/>
                    </a:ext>
                  </a:extLst>
                </p14:cNvPr>
                <p14:cNvContentPartPr/>
                <p14:nvPr/>
              </p14:nvContentPartPr>
              <p14:xfrm>
                <a:off x="3665991" y="70840"/>
                <a:ext cx="82440" cy="70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54AE830-50C4-A365-9FB5-39D16D75593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57351" y="62200"/>
                  <a:ext cx="100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A53F8A8-8428-F2BA-E52D-465802342D10}"/>
                    </a:ext>
                  </a:extLst>
                </p14:cNvPr>
                <p14:cNvContentPartPr/>
                <p14:nvPr/>
              </p14:nvContentPartPr>
              <p14:xfrm>
                <a:off x="3479151" y="145720"/>
                <a:ext cx="269280" cy="99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A53F8A8-8428-F2BA-E52D-465802342D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70511" y="137080"/>
                  <a:ext cx="286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8D47FC8-2CF9-55D0-3C6A-315720A518CC}"/>
                    </a:ext>
                  </a:extLst>
                </p14:cNvPr>
                <p14:cNvContentPartPr/>
                <p14:nvPr/>
              </p14:nvContentPartPr>
              <p14:xfrm>
                <a:off x="3595071" y="237880"/>
                <a:ext cx="180360" cy="1267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8D47FC8-2CF9-55D0-3C6A-315720A518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86071" y="228880"/>
                  <a:ext cx="19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D46592F-FBD7-DFF0-A140-9FA13B89CF5F}"/>
                    </a:ext>
                  </a:extLst>
                </p14:cNvPr>
                <p14:cNvContentPartPr/>
                <p14:nvPr/>
              </p14:nvContentPartPr>
              <p14:xfrm>
                <a:off x="3660951" y="309520"/>
                <a:ext cx="223920" cy="65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D46592F-FBD7-DFF0-A140-9FA13B89CF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52311" y="300520"/>
                  <a:ext cx="241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B536DDE-E1A8-9489-AC4E-227C37F1500D}"/>
                    </a:ext>
                  </a:extLst>
                </p14:cNvPr>
                <p14:cNvContentPartPr/>
                <p14:nvPr/>
              </p14:nvContentPartPr>
              <p14:xfrm>
                <a:off x="3916191" y="155800"/>
                <a:ext cx="115920" cy="2329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B536DDE-E1A8-9489-AC4E-227C37F150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07551" y="147160"/>
                  <a:ext cx="133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604CE0B-82D6-DF5D-FCB0-C702E1EAAFCC}"/>
                    </a:ext>
                  </a:extLst>
                </p14:cNvPr>
                <p14:cNvContentPartPr/>
                <p14:nvPr/>
              </p14:nvContentPartPr>
              <p14:xfrm>
                <a:off x="3960471" y="323200"/>
                <a:ext cx="114840" cy="802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604CE0B-82D6-DF5D-FCB0-C702E1EAAF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51831" y="314560"/>
                  <a:ext cx="132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886B948-58BC-4B17-1990-58B69B34C882}"/>
                    </a:ext>
                  </a:extLst>
                </p14:cNvPr>
                <p14:cNvContentPartPr/>
                <p14:nvPr/>
              </p14:nvContentPartPr>
              <p14:xfrm>
                <a:off x="4198071" y="195040"/>
                <a:ext cx="181800" cy="468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886B948-58BC-4B17-1990-58B69B34C88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89071" y="186040"/>
                  <a:ext cx="199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6992979-095F-89A2-1847-EF3A21E5344A}"/>
                    </a:ext>
                  </a:extLst>
                </p14:cNvPr>
                <p14:cNvContentPartPr/>
                <p14:nvPr/>
              </p14:nvContentPartPr>
              <p14:xfrm>
                <a:off x="4511271" y="68320"/>
                <a:ext cx="167760" cy="405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6992979-095F-89A2-1847-EF3A21E5344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02631" y="59680"/>
                  <a:ext cx="1854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DB15807-55A2-99DE-8FA7-46D015A4ADA8}"/>
                    </a:ext>
                  </a:extLst>
                </p14:cNvPr>
                <p14:cNvContentPartPr/>
                <p14:nvPr/>
              </p14:nvContentPartPr>
              <p14:xfrm>
                <a:off x="4918071" y="211960"/>
                <a:ext cx="56520" cy="1893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DB15807-55A2-99DE-8FA7-46D015A4ADA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09071" y="202960"/>
                  <a:ext cx="74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4780E53-8C02-2D33-C786-8722C81F2600}"/>
                    </a:ext>
                  </a:extLst>
                </p14:cNvPr>
                <p14:cNvContentPartPr/>
                <p14:nvPr/>
              </p14:nvContentPartPr>
              <p14:xfrm>
                <a:off x="4815471" y="114400"/>
                <a:ext cx="270720" cy="3150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4780E53-8C02-2D33-C786-8722C81F260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06831" y="105400"/>
                  <a:ext cx="2883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E96C56E-D747-1FEA-E8D8-4C39781B5875}"/>
                    </a:ext>
                  </a:extLst>
                </p14:cNvPr>
                <p14:cNvContentPartPr/>
                <p14:nvPr/>
              </p14:nvContentPartPr>
              <p14:xfrm>
                <a:off x="5060271" y="232120"/>
                <a:ext cx="104040" cy="145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E96C56E-D747-1FEA-E8D8-4C39781B587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51631" y="223120"/>
                  <a:ext cx="121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4301BC7-7572-D8EF-AF3E-27F9BE90C49C}"/>
                    </a:ext>
                  </a:extLst>
                </p14:cNvPr>
                <p14:cNvContentPartPr/>
                <p14:nvPr/>
              </p14:nvContentPartPr>
              <p14:xfrm>
                <a:off x="5184111" y="239680"/>
                <a:ext cx="72000" cy="1263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4301BC7-7572-D8EF-AF3E-27F9BE90C4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175471" y="230680"/>
                  <a:ext cx="89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184D69D-0C3B-B3F1-D8F4-3B84C38A64D3}"/>
                    </a:ext>
                  </a:extLst>
                </p14:cNvPr>
                <p14:cNvContentPartPr/>
                <p14:nvPr/>
              </p14:nvContentPartPr>
              <p14:xfrm>
                <a:off x="5069991" y="225640"/>
                <a:ext cx="286200" cy="3751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184D69D-0C3B-B3F1-D8F4-3B84C38A64D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60991" y="217000"/>
                  <a:ext cx="3038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00CFBBD-38A5-1C90-83DD-124BCA10A425}"/>
                    </a:ext>
                  </a:extLst>
                </p14:cNvPr>
                <p14:cNvContentPartPr/>
                <p14:nvPr/>
              </p14:nvContentPartPr>
              <p14:xfrm>
                <a:off x="5303631" y="251560"/>
                <a:ext cx="179640" cy="193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00CFBBD-38A5-1C90-83DD-124BCA10A42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94991" y="242560"/>
                  <a:ext cx="197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32C16AC-07A9-BB59-EFC0-4550669AE72D}"/>
                    </a:ext>
                  </a:extLst>
                </p14:cNvPr>
                <p14:cNvContentPartPr/>
                <p14:nvPr/>
              </p14:nvContentPartPr>
              <p14:xfrm>
                <a:off x="5610351" y="191080"/>
                <a:ext cx="159120" cy="586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32C16AC-07A9-BB59-EFC0-4550669AE7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01711" y="182440"/>
                  <a:ext cx="176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0DE700A-6856-1CD7-BCAB-460C4DC616C3}"/>
                    </a:ext>
                  </a:extLst>
                </p14:cNvPr>
                <p14:cNvContentPartPr/>
                <p14:nvPr/>
              </p14:nvContentPartPr>
              <p14:xfrm>
                <a:off x="5687751" y="162280"/>
                <a:ext cx="151560" cy="2653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0DE700A-6856-1CD7-BCAB-460C4DC616C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79111" y="153280"/>
                  <a:ext cx="169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AEAE195-2304-732E-8CB8-C139C45D3E34}"/>
                    </a:ext>
                  </a:extLst>
                </p14:cNvPr>
                <p14:cNvContentPartPr/>
                <p14:nvPr/>
              </p14:nvContentPartPr>
              <p14:xfrm>
                <a:off x="5591631" y="286120"/>
                <a:ext cx="146880" cy="110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AEAE195-2304-732E-8CB8-C139C45D3E3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82631" y="277480"/>
                  <a:ext cx="164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A55638D-674C-1A00-AC70-4BB0160299D6}"/>
                    </a:ext>
                  </a:extLst>
                </p14:cNvPr>
                <p14:cNvContentPartPr/>
                <p14:nvPr/>
              </p14:nvContentPartPr>
              <p14:xfrm>
                <a:off x="5838591" y="125200"/>
                <a:ext cx="340560" cy="2628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A55638D-674C-1A00-AC70-4BB0160299D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29951" y="116200"/>
                  <a:ext cx="3582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6222BA9-0EC3-1917-1FC5-1227242EE643}"/>
                    </a:ext>
                  </a:extLst>
                </p14:cNvPr>
                <p14:cNvContentPartPr/>
                <p14:nvPr/>
              </p14:nvContentPartPr>
              <p14:xfrm>
                <a:off x="6257991" y="156880"/>
                <a:ext cx="113040" cy="237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6222BA9-0EC3-1917-1FC5-1227242EE64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49351" y="148240"/>
                  <a:ext cx="130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E2D7D3A-1BF9-7E37-F41C-623C2A0C8476}"/>
                    </a:ext>
                  </a:extLst>
                </p14:cNvPr>
                <p14:cNvContentPartPr/>
                <p14:nvPr/>
              </p14:nvContentPartPr>
              <p14:xfrm>
                <a:off x="6154311" y="95320"/>
                <a:ext cx="303120" cy="331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E2D7D3A-1BF9-7E37-F41C-623C2A0C847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145671" y="86680"/>
                  <a:ext cx="3207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0B008A2-B5C6-82AB-9499-B5BFC9BA0686}"/>
                    </a:ext>
                  </a:extLst>
                </p14:cNvPr>
                <p14:cNvContentPartPr/>
                <p14:nvPr/>
              </p14:nvContentPartPr>
              <p14:xfrm>
                <a:off x="6414951" y="96040"/>
                <a:ext cx="14040" cy="16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0B008A2-B5C6-82AB-9499-B5BFC9BA068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05951" y="87400"/>
                  <a:ext cx="31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54BB0DA-B342-C454-3FA7-814D0FF49F58}"/>
                    </a:ext>
                  </a:extLst>
                </p14:cNvPr>
                <p14:cNvContentPartPr/>
                <p14:nvPr/>
              </p14:nvContentPartPr>
              <p14:xfrm>
                <a:off x="6463551" y="83440"/>
                <a:ext cx="90000" cy="269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54BB0DA-B342-C454-3FA7-814D0FF49F5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54551" y="74800"/>
                  <a:ext cx="1076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5E20884-3C1E-CEE0-FF27-D0FA9C2FFB87}"/>
                    </a:ext>
                  </a:extLst>
                </p14:cNvPr>
                <p14:cNvContentPartPr/>
                <p14:nvPr/>
              </p14:nvContentPartPr>
              <p14:xfrm>
                <a:off x="6562191" y="16120"/>
                <a:ext cx="145080" cy="263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5E20884-3C1E-CEE0-FF27-D0FA9C2FFB8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53191" y="7480"/>
                  <a:ext cx="1627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B5C6B24-2CA4-009E-1099-CCD80C6CF811}"/>
                    </a:ext>
                  </a:extLst>
                </p14:cNvPr>
                <p14:cNvContentPartPr/>
                <p14:nvPr/>
              </p14:nvContentPartPr>
              <p14:xfrm>
                <a:off x="6641751" y="169840"/>
                <a:ext cx="82080" cy="3139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B5C6B24-2CA4-009E-1099-CCD80C6CF81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32751" y="160840"/>
                  <a:ext cx="99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5242DEA-3E2D-5CE5-E325-CAEAC68FDB4B}"/>
                    </a:ext>
                  </a:extLst>
                </p14:cNvPr>
                <p14:cNvContentPartPr/>
                <p14:nvPr/>
              </p14:nvContentPartPr>
              <p14:xfrm>
                <a:off x="6850911" y="376120"/>
                <a:ext cx="7920" cy="90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5242DEA-3E2D-5CE5-E325-CAEAC68FDB4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42271" y="367480"/>
                  <a:ext cx="255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84" name="组合 24583">
            <a:extLst>
              <a:ext uri="{FF2B5EF4-FFF2-40B4-BE49-F238E27FC236}">
                <a16:creationId xmlns:a16="http://schemas.microsoft.com/office/drawing/2014/main" id="{B0390B7E-258D-7FF3-5335-6B02B9DCE4B6}"/>
              </a:ext>
            </a:extLst>
          </p:cNvPr>
          <p:cNvGrpSpPr/>
          <p:nvPr/>
        </p:nvGrpSpPr>
        <p:grpSpPr>
          <a:xfrm>
            <a:off x="3857511" y="2217520"/>
            <a:ext cx="4153680" cy="1341360"/>
            <a:chOff x="3857511" y="2217520"/>
            <a:chExt cx="4153680" cy="1341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FDB74E9-F234-36D5-D43D-5116B5AD22CD}"/>
                    </a:ext>
                  </a:extLst>
                </p14:cNvPr>
                <p14:cNvContentPartPr/>
                <p14:nvPr/>
              </p14:nvContentPartPr>
              <p14:xfrm>
                <a:off x="5298951" y="2757880"/>
                <a:ext cx="556560" cy="416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FDB74E9-F234-36D5-D43D-5116B5AD22C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90311" y="2749240"/>
                  <a:ext cx="5742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5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B08782A-C515-57C4-A9CF-EC0DE0A4A954}"/>
                    </a:ext>
                  </a:extLst>
                </p14:cNvPr>
                <p14:cNvContentPartPr/>
                <p14:nvPr/>
              </p14:nvContentPartPr>
              <p14:xfrm>
                <a:off x="5881071" y="2807200"/>
                <a:ext cx="546120" cy="1350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B08782A-C515-57C4-A9CF-EC0DE0A4A95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72071" y="2798200"/>
                  <a:ext cx="563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69DF00A-B330-4F56-8C2D-9082960A7227}"/>
                    </a:ext>
                  </a:extLst>
                </p14:cNvPr>
                <p14:cNvContentPartPr/>
                <p14:nvPr/>
              </p14:nvContentPartPr>
              <p14:xfrm>
                <a:off x="6305871" y="2737360"/>
                <a:ext cx="225720" cy="183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69DF00A-B330-4F56-8C2D-9082960A722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97231" y="2728720"/>
                  <a:ext cx="243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9B6F507-22F8-44EE-86E4-85C4151AD437}"/>
                    </a:ext>
                  </a:extLst>
                </p14:cNvPr>
                <p14:cNvContentPartPr/>
                <p14:nvPr/>
              </p14:nvContentPartPr>
              <p14:xfrm>
                <a:off x="6598551" y="2439280"/>
                <a:ext cx="178920" cy="4316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9B6F507-22F8-44EE-86E4-85C4151AD43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589911" y="2430640"/>
                  <a:ext cx="1965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629009A-6981-2225-900B-765EC08D9B3A}"/>
                    </a:ext>
                  </a:extLst>
                </p14:cNvPr>
                <p14:cNvContentPartPr/>
                <p14:nvPr/>
              </p14:nvContentPartPr>
              <p14:xfrm>
                <a:off x="6770631" y="2605600"/>
                <a:ext cx="195840" cy="1947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629009A-6981-2225-900B-765EC08D9B3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61631" y="2596600"/>
                  <a:ext cx="21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6001A7F-05E2-27B0-132B-BE4D06AAB38C}"/>
                    </a:ext>
                  </a:extLst>
                </p14:cNvPr>
                <p14:cNvContentPartPr/>
                <p14:nvPr/>
              </p14:nvContentPartPr>
              <p14:xfrm>
                <a:off x="6904911" y="2413000"/>
                <a:ext cx="200520" cy="4485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6001A7F-05E2-27B0-132B-BE4D06AAB3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96271" y="2404360"/>
                  <a:ext cx="2181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EA4F4E3-FD56-EE7E-B178-6A0BF7C564ED}"/>
                    </a:ext>
                  </a:extLst>
                </p14:cNvPr>
                <p14:cNvContentPartPr/>
                <p14:nvPr/>
              </p14:nvContentPartPr>
              <p14:xfrm>
                <a:off x="7123071" y="2343880"/>
                <a:ext cx="226440" cy="2145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EA4F4E3-FD56-EE7E-B178-6A0BF7C564E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4071" y="2334880"/>
                  <a:ext cx="244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2D66DDF-6738-34A3-4F93-D66B9CB7ECF9}"/>
                    </a:ext>
                  </a:extLst>
                </p14:cNvPr>
                <p14:cNvContentPartPr/>
                <p14:nvPr/>
              </p14:nvContentPartPr>
              <p14:xfrm>
                <a:off x="7177071" y="2453320"/>
                <a:ext cx="138240" cy="146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2D66DDF-6738-34A3-4F93-D66B9CB7ECF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68071" y="2444320"/>
                  <a:ext cx="155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85C1462-1DD4-8B5F-C8AE-3277DA782AF0}"/>
                    </a:ext>
                  </a:extLst>
                </p14:cNvPr>
                <p14:cNvContentPartPr/>
                <p14:nvPr/>
              </p14:nvContentPartPr>
              <p14:xfrm>
                <a:off x="7248711" y="2420560"/>
                <a:ext cx="6120" cy="2034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85C1462-1DD4-8B5F-C8AE-3277DA782AF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40071" y="2411920"/>
                  <a:ext cx="23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917FF40-2B8A-7D26-F1F1-A09100B5D723}"/>
                    </a:ext>
                  </a:extLst>
                </p14:cNvPr>
                <p14:cNvContentPartPr/>
                <p14:nvPr/>
              </p14:nvContentPartPr>
              <p14:xfrm>
                <a:off x="7193271" y="2596240"/>
                <a:ext cx="113760" cy="19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917FF40-2B8A-7D26-F1F1-A09100B5D72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184631" y="2587240"/>
                  <a:ext cx="131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28D779D-4B48-CA21-5285-23DE23C7F1F4}"/>
                    </a:ext>
                  </a:extLst>
                </p14:cNvPr>
                <p14:cNvContentPartPr/>
                <p14:nvPr/>
              </p14:nvContentPartPr>
              <p14:xfrm>
                <a:off x="7142511" y="2654920"/>
                <a:ext cx="242280" cy="838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28D779D-4B48-CA21-5285-23DE23C7F1F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33511" y="2646280"/>
                  <a:ext cx="259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5">
              <p14:nvContentPartPr>
                <p14:cNvPr id="24576" name="墨迹 24575">
                  <a:extLst>
                    <a:ext uri="{FF2B5EF4-FFF2-40B4-BE49-F238E27FC236}">
                      <a16:creationId xmlns:a16="http://schemas.microsoft.com/office/drawing/2014/main" id="{D992BF8B-B7E9-F358-20CD-FC09C53B778F}"/>
                    </a:ext>
                  </a:extLst>
                </p14:cNvPr>
                <p14:cNvContentPartPr/>
                <p14:nvPr/>
              </p14:nvContentPartPr>
              <p14:xfrm>
                <a:off x="7520151" y="2425240"/>
                <a:ext cx="119880" cy="33840"/>
              </p14:xfrm>
            </p:contentPart>
          </mc:Choice>
          <mc:Fallback>
            <p:pic>
              <p:nvPicPr>
                <p:cNvPr id="24576" name="墨迹 24575">
                  <a:extLst>
                    <a:ext uri="{FF2B5EF4-FFF2-40B4-BE49-F238E27FC236}">
                      <a16:creationId xmlns:a16="http://schemas.microsoft.com/office/drawing/2014/main" id="{D992BF8B-B7E9-F358-20CD-FC09C53B778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11151" y="2416600"/>
                  <a:ext cx="137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7">
              <p14:nvContentPartPr>
                <p14:cNvPr id="24577" name="墨迹 24576">
                  <a:extLst>
                    <a:ext uri="{FF2B5EF4-FFF2-40B4-BE49-F238E27FC236}">
                      <a16:creationId xmlns:a16="http://schemas.microsoft.com/office/drawing/2014/main" id="{9B37349F-A56E-8974-EE3B-137F7179FF9E}"/>
                    </a:ext>
                  </a:extLst>
                </p14:cNvPr>
                <p14:cNvContentPartPr/>
                <p14:nvPr/>
              </p14:nvContentPartPr>
              <p14:xfrm>
                <a:off x="7526991" y="2479600"/>
                <a:ext cx="181800" cy="64800"/>
              </p14:xfrm>
            </p:contentPart>
          </mc:Choice>
          <mc:Fallback>
            <p:pic>
              <p:nvPicPr>
                <p:cNvPr id="24577" name="墨迹 24576">
                  <a:extLst>
                    <a:ext uri="{FF2B5EF4-FFF2-40B4-BE49-F238E27FC236}">
                      <a16:creationId xmlns:a16="http://schemas.microsoft.com/office/drawing/2014/main" id="{9B37349F-A56E-8974-EE3B-137F7179FF9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17991" y="2470600"/>
                  <a:ext cx="199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9">
              <p14:nvContentPartPr>
                <p14:cNvPr id="24578" name="墨迹 24577">
                  <a:extLst>
                    <a:ext uri="{FF2B5EF4-FFF2-40B4-BE49-F238E27FC236}">
                      <a16:creationId xmlns:a16="http://schemas.microsoft.com/office/drawing/2014/main" id="{EF9E04B5-2733-B357-9CF0-821617668043}"/>
                    </a:ext>
                  </a:extLst>
                </p14:cNvPr>
                <p14:cNvContentPartPr/>
                <p14:nvPr/>
              </p14:nvContentPartPr>
              <p14:xfrm>
                <a:off x="7892391" y="2217520"/>
                <a:ext cx="118800" cy="463680"/>
              </p14:xfrm>
            </p:contentPart>
          </mc:Choice>
          <mc:Fallback>
            <p:pic>
              <p:nvPicPr>
                <p:cNvPr id="24578" name="墨迹 24577">
                  <a:extLst>
                    <a:ext uri="{FF2B5EF4-FFF2-40B4-BE49-F238E27FC236}">
                      <a16:creationId xmlns:a16="http://schemas.microsoft.com/office/drawing/2014/main" id="{EF9E04B5-2733-B357-9CF0-82161766804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83751" y="2208520"/>
                  <a:ext cx="1364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1">
              <p14:nvContentPartPr>
                <p14:cNvPr id="24582" name="墨迹 24581">
                  <a:extLst>
                    <a:ext uri="{FF2B5EF4-FFF2-40B4-BE49-F238E27FC236}">
                      <a16:creationId xmlns:a16="http://schemas.microsoft.com/office/drawing/2014/main" id="{EBB0EA47-1BF1-39CE-6D12-C857312344BD}"/>
                    </a:ext>
                  </a:extLst>
                </p14:cNvPr>
                <p14:cNvContentPartPr/>
                <p14:nvPr/>
              </p14:nvContentPartPr>
              <p14:xfrm>
                <a:off x="3857511" y="2671480"/>
                <a:ext cx="269280" cy="419040"/>
              </p14:xfrm>
            </p:contentPart>
          </mc:Choice>
          <mc:Fallback>
            <p:pic>
              <p:nvPicPr>
                <p:cNvPr id="24582" name="墨迹 24581">
                  <a:extLst>
                    <a:ext uri="{FF2B5EF4-FFF2-40B4-BE49-F238E27FC236}">
                      <a16:creationId xmlns:a16="http://schemas.microsoft.com/office/drawing/2014/main" id="{EBB0EA47-1BF1-39CE-6D12-C857312344B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48511" y="2662840"/>
                  <a:ext cx="286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3">
              <p14:nvContentPartPr>
                <p14:cNvPr id="24583" name="墨迹 24582">
                  <a:extLst>
                    <a:ext uri="{FF2B5EF4-FFF2-40B4-BE49-F238E27FC236}">
                      <a16:creationId xmlns:a16="http://schemas.microsoft.com/office/drawing/2014/main" id="{C587550A-2F37-49C1-4244-FABE28B4AA65}"/>
                    </a:ext>
                  </a:extLst>
                </p14:cNvPr>
                <p14:cNvContentPartPr/>
                <p14:nvPr/>
              </p14:nvContentPartPr>
              <p14:xfrm>
                <a:off x="4103391" y="2957320"/>
                <a:ext cx="3819240" cy="601560"/>
              </p14:xfrm>
            </p:contentPart>
          </mc:Choice>
          <mc:Fallback>
            <p:pic>
              <p:nvPicPr>
                <p:cNvPr id="24583" name="墨迹 24582">
                  <a:extLst>
                    <a:ext uri="{FF2B5EF4-FFF2-40B4-BE49-F238E27FC236}">
                      <a16:creationId xmlns:a16="http://schemas.microsoft.com/office/drawing/2014/main" id="{C587550A-2F37-49C1-4244-FABE28B4AA6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094751" y="2948680"/>
                  <a:ext cx="3836880" cy="61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5">
            <p14:nvContentPartPr>
              <p14:cNvPr id="24591" name="墨迹 24590">
                <a:extLst>
                  <a:ext uri="{FF2B5EF4-FFF2-40B4-BE49-F238E27FC236}">
                    <a16:creationId xmlns:a16="http://schemas.microsoft.com/office/drawing/2014/main" id="{72045123-A44A-359F-16FB-B6728013F284}"/>
                  </a:ext>
                </a:extLst>
              </p14:cNvPr>
              <p14:cNvContentPartPr/>
              <p14:nvPr/>
            </p14:nvContentPartPr>
            <p14:xfrm>
              <a:off x="8319351" y="3580120"/>
              <a:ext cx="24120" cy="71280"/>
            </p14:xfrm>
          </p:contentPart>
        </mc:Choice>
        <mc:Fallback>
          <p:pic>
            <p:nvPicPr>
              <p:cNvPr id="24591" name="墨迹 24590">
                <a:extLst>
                  <a:ext uri="{FF2B5EF4-FFF2-40B4-BE49-F238E27FC236}">
                    <a16:creationId xmlns:a16="http://schemas.microsoft.com/office/drawing/2014/main" id="{72045123-A44A-359F-16FB-B6728013F28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310351" y="3571120"/>
                <a:ext cx="4176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99" name="组合 24598">
            <a:extLst>
              <a:ext uri="{FF2B5EF4-FFF2-40B4-BE49-F238E27FC236}">
                <a16:creationId xmlns:a16="http://schemas.microsoft.com/office/drawing/2014/main" id="{1A9D43B4-65E3-C787-7ECB-10D9BCC289F5}"/>
              </a:ext>
            </a:extLst>
          </p:cNvPr>
          <p:cNvGrpSpPr/>
          <p:nvPr/>
        </p:nvGrpSpPr>
        <p:grpSpPr>
          <a:xfrm>
            <a:off x="8379471" y="2863720"/>
            <a:ext cx="1236600" cy="771120"/>
            <a:chOff x="8379471" y="2863720"/>
            <a:chExt cx="1236600" cy="7711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7">
              <p14:nvContentPartPr>
                <p14:cNvPr id="24593" name="墨迹 24592">
                  <a:extLst>
                    <a:ext uri="{FF2B5EF4-FFF2-40B4-BE49-F238E27FC236}">
                      <a16:creationId xmlns:a16="http://schemas.microsoft.com/office/drawing/2014/main" id="{B248598A-6815-F765-CEDC-AD678E347388}"/>
                    </a:ext>
                  </a:extLst>
                </p14:cNvPr>
                <p14:cNvContentPartPr/>
                <p14:nvPr/>
              </p14:nvContentPartPr>
              <p14:xfrm>
                <a:off x="8379471" y="3242080"/>
                <a:ext cx="264600" cy="261720"/>
              </p14:xfrm>
            </p:contentPart>
          </mc:Choice>
          <mc:Fallback>
            <p:pic>
              <p:nvPicPr>
                <p:cNvPr id="24593" name="墨迹 24592">
                  <a:extLst>
                    <a:ext uri="{FF2B5EF4-FFF2-40B4-BE49-F238E27FC236}">
                      <a16:creationId xmlns:a16="http://schemas.microsoft.com/office/drawing/2014/main" id="{B248598A-6815-F765-CEDC-AD678E34738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70471" y="3233440"/>
                  <a:ext cx="282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9">
              <p14:nvContentPartPr>
                <p14:cNvPr id="24594" name="墨迹 24593">
                  <a:extLst>
                    <a:ext uri="{FF2B5EF4-FFF2-40B4-BE49-F238E27FC236}">
                      <a16:creationId xmlns:a16="http://schemas.microsoft.com/office/drawing/2014/main" id="{02A653E2-6142-388F-4467-5B8B3AE8C6CE}"/>
                    </a:ext>
                  </a:extLst>
                </p14:cNvPr>
                <p14:cNvContentPartPr/>
                <p14:nvPr/>
              </p14:nvContentPartPr>
              <p14:xfrm>
                <a:off x="8746671" y="3405160"/>
                <a:ext cx="40320" cy="52560"/>
              </p14:xfrm>
            </p:contentPart>
          </mc:Choice>
          <mc:Fallback>
            <p:pic>
              <p:nvPicPr>
                <p:cNvPr id="24594" name="墨迹 24593">
                  <a:extLst>
                    <a:ext uri="{FF2B5EF4-FFF2-40B4-BE49-F238E27FC236}">
                      <a16:creationId xmlns:a16="http://schemas.microsoft.com/office/drawing/2014/main" id="{02A653E2-6142-388F-4467-5B8B3AE8C6C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38031" y="3396160"/>
                  <a:ext cx="57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1">
              <p14:nvContentPartPr>
                <p14:cNvPr id="24595" name="墨迹 24594">
                  <a:extLst>
                    <a:ext uri="{FF2B5EF4-FFF2-40B4-BE49-F238E27FC236}">
                      <a16:creationId xmlns:a16="http://schemas.microsoft.com/office/drawing/2014/main" id="{DAA368CB-D14E-5C0E-AE3B-66E8836DE4DB}"/>
                    </a:ext>
                  </a:extLst>
                </p14:cNvPr>
                <p14:cNvContentPartPr/>
                <p14:nvPr/>
              </p14:nvContentPartPr>
              <p14:xfrm>
                <a:off x="8855751" y="3011680"/>
                <a:ext cx="189720" cy="376200"/>
              </p14:xfrm>
            </p:contentPart>
          </mc:Choice>
          <mc:Fallback>
            <p:pic>
              <p:nvPicPr>
                <p:cNvPr id="24595" name="墨迹 24594">
                  <a:extLst>
                    <a:ext uri="{FF2B5EF4-FFF2-40B4-BE49-F238E27FC236}">
                      <a16:creationId xmlns:a16="http://schemas.microsoft.com/office/drawing/2014/main" id="{DAA368CB-D14E-5C0E-AE3B-66E8836DE4D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847111" y="3002680"/>
                  <a:ext cx="2073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3">
              <p14:nvContentPartPr>
                <p14:cNvPr id="24596" name="墨迹 24595">
                  <a:extLst>
                    <a:ext uri="{FF2B5EF4-FFF2-40B4-BE49-F238E27FC236}">
                      <a16:creationId xmlns:a16="http://schemas.microsoft.com/office/drawing/2014/main" id="{25FB77B7-F8C7-7DF8-E777-95F61B0480E3}"/>
                    </a:ext>
                  </a:extLst>
                </p14:cNvPr>
                <p14:cNvContentPartPr/>
                <p14:nvPr/>
              </p14:nvContentPartPr>
              <p14:xfrm>
                <a:off x="9033951" y="3197800"/>
                <a:ext cx="146880" cy="437040"/>
              </p14:xfrm>
            </p:contentPart>
          </mc:Choice>
          <mc:Fallback>
            <p:pic>
              <p:nvPicPr>
                <p:cNvPr id="24596" name="墨迹 24595">
                  <a:extLst>
                    <a:ext uri="{FF2B5EF4-FFF2-40B4-BE49-F238E27FC236}">
                      <a16:creationId xmlns:a16="http://schemas.microsoft.com/office/drawing/2014/main" id="{25FB77B7-F8C7-7DF8-E777-95F61B0480E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024951" y="3189160"/>
                  <a:ext cx="1645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5">
              <p14:nvContentPartPr>
                <p14:cNvPr id="24597" name="墨迹 24596">
                  <a:extLst>
                    <a:ext uri="{FF2B5EF4-FFF2-40B4-BE49-F238E27FC236}">
                      <a16:creationId xmlns:a16="http://schemas.microsoft.com/office/drawing/2014/main" id="{E8AF8FAB-059A-314B-92EB-7583DD322F25}"/>
                    </a:ext>
                  </a:extLst>
                </p14:cNvPr>
                <p14:cNvContentPartPr/>
                <p14:nvPr/>
              </p14:nvContentPartPr>
              <p14:xfrm>
                <a:off x="8978511" y="3178720"/>
                <a:ext cx="147960" cy="204840"/>
              </p14:xfrm>
            </p:contentPart>
          </mc:Choice>
          <mc:Fallback>
            <p:pic>
              <p:nvPicPr>
                <p:cNvPr id="24597" name="墨迹 24596">
                  <a:extLst>
                    <a:ext uri="{FF2B5EF4-FFF2-40B4-BE49-F238E27FC236}">
                      <a16:creationId xmlns:a16="http://schemas.microsoft.com/office/drawing/2014/main" id="{E8AF8FAB-059A-314B-92EB-7583DD322F2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969871" y="3170080"/>
                  <a:ext cx="16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7">
              <p14:nvContentPartPr>
                <p14:cNvPr id="24598" name="墨迹 24597">
                  <a:extLst>
                    <a:ext uri="{FF2B5EF4-FFF2-40B4-BE49-F238E27FC236}">
                      <a16:creationId xmlns:a16="http://schemas.microsoft.com/office/drawing/2014/main" id="{11ABB54E-D0C4-5293-71FF-2176107DA758}"/>
                    </a:ext>
                  </a:extLst>
                </p14:cNvPr>
                <p14:cNvContentPartPr/>
                <p14:nvPr/>
              </p14:nvContentPartPr>
              <p14:xfrm>
                <a:off x="9274431" y="2863720"/>
                <a:ext cx="341640" cy="372600"/>
              </p14:xfrm>
            </p:contentPart>
          </mc:Choice>
          <mc:Fallback>
            <p:pic>
              <p:nvPicPr>
                <p:cNvPr id="24598" name="墨迹 24597">
                  <a:extLst>
                    <a:ext uri="{FF2B5EF4-FFF2-40B4-BE49-F238E27FC236}">
                      <a16:creationId xmlns:a16="http://schemas.microsoft.com/office/drawing/2014/main" id="{11ABB54E-D0C4-5293-71FF-2176107DA75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265791" y="2855080"/>
                  <a:ext cx="3592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20" name="组合 24619">
            <a:extLst>
              <a:ext uri="{FF2B5EF4-FFF2-40B4-BE49-F238E27FC236}">
                <a16:creationId xmlns:a16="http://schemas.microsoft.com/office/drawing/2014/main" id="{42831AA9-B342-FD89-CA76-840F1D2A5CC7}"/>
              </a:ext>
            </a:extLst>
          </p:cNvPr>
          <p:cNvGrpSpPr/>
          <p:nvPr/>
        </p:nvGrpSpPr>
        <p:grpSpPr>
          <a:xfrm>
            <a:off x="8132511" y="1433440"/>
            <a:ext cx="2096280" cy="1188720"/>
            <a:chOff x="8132511" y="1433440"/>
            <a:chExt cx="2096280" cy="11887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9">
              <p14:nvContentPartPr>
                <p14:cNvPr id="24600" name="墨迹 24599">
                  <a:extLst>
                    <a:ext uri="{FF2B5EF4-FFF2-40B4-BE49-F238E27FC236}">
                      <a16:creationId xmlns:a16="http://schemas.microsoft.com/office/drawing/2014/main" id="{E9C283CF-876E-BBC7-F6E1-1578D44E7596}"/>
                    </a:ext>
                  </a:extLst>
                </p14:cNvPr>
                <p14:cNvContentPartPr/>
                <p14:nvPr/>
              </p14:nvContentPartPr>
              <p14:xfrm>
                <a:off x="8210631" y="2224360"/>
                <a:ext cx="75600" cy="176760"/>
              </p14:xfrm>
            </p:contentPart>
          </mc:Choice>
          <mc:Fallback>
            <p:pic>
              <p:nvPicPr>
                <p:cNvPr id="24600" name="墨迹 24599">
                  <a:extLst>
                    <a:ext uri="{FF2B5EF4-FFF2-40B4-BE49-F238E27FC236}">
                      <a16:creationId xmlns:a16="http://schemas.microsoft.com/office/drawing/2014/main" id="{E9C283CF-876E-BBC7-F6E1-1578D44E759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201631" y="2215360"/>
                  <a:ext cx="93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1">
              <p14:nvContentPartPr>
                <p14:cNvPr id="24601" name="墨迹 24600">
                  <a:extLst>
                    <a:ext uri="{FF2B5EF4-FFF2-40B4-BE49-F238E27FC236}">
                      <a16:creationId xmlns:a16="http://schemas.microsoft.com/office/drawing/2014/main" id="{7FBBDF3B-1C62-ECE4-CD58-6E6E2393E3D4}"/>
                    </a:ext>
                  </a:extLst>
                </p14:cNvPr>
                <p14:cNvContentPartPr/>
                <p14:nvPr/>
              </p14:nvContentPartPr>
              <p14:xfrm>
                <a:off x="8339151" y="2138680"/>
                <a:ext cx="92160" cy="483480"/>
              </p14:xfrm>
            </p:contentPart>
          </mc:Choice>
          <mc:Fallback>
            <p:pic>
              <p:nvPicPr>
                <p:cNvPr id="24601" name="墨迹 24600">
                  <a:extLst>
                    <a:ext uri="{FF2B5EF4-FFF2-40B4-BE49-F238E27FC236}">
                      <a16:creationId xmlns:a16="http://schemas.microsoft.com/office/drawing/2014/main" id="{7FBBDF3B-1C62-ECE4-CD58-6E6E2393E3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330151" y="2129680"/>
                  <a:ext cx="1098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3">
              <p14:nvContentPartPr>
                <p14:cNvPr id="24602" name="墨迹 24601">
                  <a:extLst>
                    <a:ext uri="{FF2B5EF4-FFF2-40B4-BE49-F238E27FC236}">
                      <a16:creationId xmlns:a16="http://schemas.microsoft.com/office/drawing/2014/main" id="{CD9E9A65-345F-8152-B54F-AA6EB633E431}"/>
                    </a:ext>
                  </a:extLst>
                </p14:cNvPr>
                <p14:cNvContentPartPr/>
                <p14:nvPr/>
              </p14:nvContentPartPr>
              <p14:xfrm>
                <a:off x="8369751" y="2114200"/>
                <a:ext cx="102240" cy="233640"/>
              </p14:xfrm>
            </p:contentPart>
          </mc:Choice>
          <mc:Fallback>
            <p:pic>
              <p:nvPicPr>
                <p:cNvPr id="24602" name="墨迹 24601">
                  <a:extLst>
                    <a:ext uri="{FF2B5EF4-FFF2-40B4-BE49-F238E27FC236}">
                      <a16:creationId xmlns:a16="http://schemas.microsoft.com/office/drawing/2014/main" id="{CD9E9A65-345F-8152-B54F-AA6EB633E4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361111" y="2105200"/>
                  <a:ext cx="1198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5">
              <p14:nvContentPartPr>
                <p14:cNvPr id="24603" name="墨迹 24602">
                  <a:extLst>
                    <a:ext uri="{FF2B5EF4-FFF2-40B4-BE49-F238E27FC236}">
                      <a16:creationId xmlns:a16="http://schemas.microsoft.com/office/drawing/2014/main" id="{949B0B09-3B5F-BDE7-7F2C-F38BB7222E1C}"/>
                    </a:ext>
                  </a:extLst>
                </p14:cNvPr>
                <p14:cNvContentPartPr/>
                <p14:nvPr/>
              </p14:nvContentPartPr>
              <p14:xfrm>
                <a:off x="8470191" y="2020600"/>
                <a:ext cx="97920" cy="246240"/>
              </p14:xfrm>
            </p:contentPart>
          </mc:Choice>
          <mc:Fallback>
            <p:pic>
              <p:nvPicPr>
                <p:cNvPr id="24603" name="墨迹 24602">
                  <a:extLst>
                    <a:ext uri="{FF2B5EF4-FFF2-40B4-BE49-F238E27FC236}">
                      <a16:creationId xmlns:a16="http://schemas.microsoft.com/office/drawing/2014/main" id="{949B0B09-3B5F-BDE7-7F2C-F38BB7222E1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61551" y="2011960"/>
                  <a:ext cx="115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7">
              <p14:nvContentPartPr>
                <p14:cNvPr id="24604" name="墨迹 24603">
                  <a:extLst>
                    <a:ext uri="{FF2B5EF4-FFF2-40B4-BE49-F238E27FC236}">
                      <a16:creationId xmlns:a16="http://schemas.microsoft.com/office/drawing/2014/main" id="{66727E36-908D-FDA3-4736-D9AC5A3F5AF4}"/>
                    </a:ext>
                  </a:extLst>
                </p14:cNvPr>
                <p14:cNvContentPartPr/>
                <p14:nvPr/>
              </p14:nvContentPartPr>
              <p14:xfrm>
                <a:off x="8598351" y="2102680"/>
                <a:ext cx="3960" cy="71640"/>
              </p14:xfrm>
            </p:contentPart>
          </mc:Choice>
          <mc:Fallback>
            <p:pic>
              <p:nvPicPr>
                <p:cNvPr id="24604" name="墨迹 24603">
                  <a:extLst>
                    <a:ext uri="{FF2B5EF4-FFF2-40B4-BE49-F238E27FC236}">
                      <a16:creationId xmlns:a16="http://schemas.microsoft.com/office/drawing/2014/main" id="{66727E36-908D-FDA3-4736-D9AC5A3F5AF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589351" y="2094040"/>
                  <a:ext cx="21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9">
              <p14:nvContentPartPr>
                <p14:cNvPr id="24605" name="墨迹 24604">
                  <a:extLst>
                    <a:ext uri="{FF2B5EF4-FFF2-40B4-BE49-F238E27FC236}">
                      <a16:creationId xmlns:a16="http://schemas.microsoft.com/office/drawing/2014/main" id="{678D54BD-7D59-BE93-307A-3A29B7A2A7CD}"/>
                    </a:ext>
                  </a:extLst>
                </p14:cNvPr>
                <p14:cNvContentPartPr/>
                <p14:nvPr/>
              </p14:nvContentPartPr>
              <p14:xfrm>
                <a:off x="8627511" y="1943920"/>
                <a:ext cx="82080" cy="193680"/>
              </p14:xfrm>
            </p:contentPart>
          </mc:Choice>
          <mc:Fallback>
            <p:pic>
              <p:nvPicPr>
                <p:cNvPr id="24605" name="墨迹 24604">
                  <a:extLst>
                    <a:ext uri="{FF2B5EF4-FFF2-40B4-BE49-F238E27FC236}">
                      <a16:creationId xmlns:a16="http://schemas.microsoft.com/office/drawing/2014/main" id="{678D54BD-7D59-BE93-307A-3A29B7A2A7C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618871" y="1935280"/>
                  <a:ext cx="99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1">
              <p14:nvContentPartPr>
                <p14:cNvPr id="24606" name="墨迹 24605">
                  <a:extLst>
                    <a:ext uri="{FF2B5EF4-FFF2-40B4-BE49-F238E27FC236}">
                      <a16:creationId xmlns:a16="http://schemas.microsoft.com/office/drawing/2014/main" id="{0867C6B1-BA3B-ED93-21E3-F57821DD019A}"/>
                    </a:ext>
                  </a:extLst>
                </p14:cNvPr>
                <p14:cNvContentPartPr/>
                <p14:nvPr/>
              </p14:nvContentPartPr>
              <p14:xfrm>
                <a:off x="8731911" y="1927360"/>
                <a:ext cx="135360" cy="184320"/>
              </p14:xfrm>
            </p:contentPart>
          </mc:Choice>
          <mc:Fallback>
            <p:pic>
              <p:nvPicPr>
                <p:cNvPr id="24606" name="墨迹 24605">
                  <a:extLst>
                    <a:ext uri="{FF2B5EF4-FFF2-40B4-BE49-F238E27FC236}">
                      <a16:creationId xmlns:a16="http://schemas.microsoft.com/office/drawing/2014/main" id="{0867C6B1-BA3B-ED93-21E3-F57821DD019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722911" y="1918720"/>
                  <a:ext cx="153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3">
              <p14:nvContentPartPr>
                <p14:cNvPr id="24607" name="墨迹 24606">
                  <a:extLst>
                    <a:ext uri="{FF2B5EF4-FFF2-40B4-BE49-F238E27FC236}">
                      <a16:creationId xmlns:a16="http://schemas.microsoft.com/office/drawing/2014/main" id="{7EA958F5-0EAC-FCBF-1E1E-7EE75C12F546}"/>
                    </a:ext>
                  </a:extLst>
                </p14:cNvPr>
                <p14:cNvContentPartPr/>
                <p14:nvPr/>
              </p14:nvContentPartPr>
              <p14:xfrm>
                <a:off x="9017391" y="1782280"/>
                <a:ext cx="120960" cy="191880"/>
              </p14:xfrm>
            </p:contentPart>
          </mc:Choice>
          <mc:Fallback>
            <p:pic>
              <p:nvPicPr>
                <p:cNvPr id="24607" name="墨迹 24606">
                  <a:extLst>
                    <a:ext uri="{FF2B5EF4-FFF2-40B4-BE49-F238E27FC236}">
                      <a16:creationId xmlns:a16="http://schemas.microsoft.com/office/drawing/2014/main" id="{7EA958F5-0EAC-FCBF-1E1E-7EE75C12F54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008751" y="1773640"/>
                  <a:ext cx="138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5">
              <p14:nvContentPartPr>
                <p14:cNvPr id="24608" name="墨迹 24607">
                  <a:extLst>
                    <a:ext uri="{FF2B5EF4-FFF2-40B4-BE49-F238E27FC236}">
                      <a16:creationId xmlns:a16="http://schemas.microsoft.com/office/drawing/2014/main" id="{2B8A66C6-5815-4A54-B62E-70267F99C23F}"/>
                    </a:ext>
                  </a:extLst>
                </p14:cNvPr>
                <p14:cNvContentPartPr/>
                <p14:nvPr/>
              </p14:nvContentPartPr>
              <p14:xfrm>
                <a:off x="9197391" y="1754200"/>
                <a:ext cx="174600" cy="157320"/>
              </p14:xfrm>
            </p:contentPart>
          </mc:Choice>
          <mc:Fallback>
            <p:pic>
              <p:nvPicPr>
                <p:cNvPr id="24608" name="墨迹 24607">
                  <a:extLst>
                    <a:ext uri="{FF2B5EF4-FFF2-40B4-BE49-F238E27FC236}">
                      <a16:creationId xmlns:a16="http://schemas.microsoft.com/office/drawing/2014/main" id="{2B8A66C6-5815-4A54-B62E-70267F99C2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188391" y="1745200"/>
                  <a:ext cx="192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7">
              <p14:nvContentPartPr>
                <p14:cNvPr id="24609" name="墨迹 24608">
                  <a:extLst>
                    <a:ext uri="{FF2B5EF4-FFF2-40B4-BE49-F238E27FC236}">
                      <a16:creationId xmlns:a16="http://schemas.microsoft.com/office/drawing/2014/main" id="{29B3795B-3E3B-BA4A-FFC4-D5A96BA0C984}"/>
                    </a:ext>
                  </a:extLst>
                </p14:cNvPr>
                <p14:cNvContentPartPr/>
                <p14:nvPr/>
              </p14:nvContentPartPr>
              <p14:xfrm>
                <a:off x="9335271" y="1733680"/>
                <a:ext cx="73800" cy="140760"/>
              </p14:xfrm>
            </p:contentPart>
          </mc:Choice>
          <mc:Fallback>
            <p:pic>
              <p:nvPicPr>
                <p:cNvPr id="24609" name="墨迹 24608">
                  <a:extLst>
                    <a:ext uri="{FF2B5EF4-FFF2-40B4-BE49-F238E27FC236}">
                      <a16:creationId xmlns:a16="http://schemas.microsoft.com/office/drawing/2014/main" id="{29B3795B-3E3B-BA4A-FFC4-D5A96BA0C98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26271" y="1725040"/>
                  <a:ext cx="91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9">
              <p14:nvContentPartPr>
                <p14:cNvPr id="24610" name="墨迹 24609">
                  <a:extLst>
                    <a:ext uri="{FF2B5EF4-FFF2-40B4-BE49-F238E27FC236}">
                      <a16:creationId xmlns:a16="http://schemas.microsoft.com/office/drawing/2014/main" id="{CB65348A-631E-8A5B-9A33-318DFFE14A82}"/>
                    </a:ext>
                  </a:extLst>
                </p14:cNvPr>
                <p14:cNvContentPartPr/>
                <p14:nvPr/>
              </p14:nvContentPartPr>
              <p14:xfrm>
                <a:off x="9454791" y="1801720"/>
                <a:ext cx="1800" cy="29520"/>
              </p14:xfrm>
            </p:contentPart>
          </mc:Choice>
          <mc:Fallback>
            <p:pic>
              <p:nvPicPr>
                <p:cNvPr id="24610" name="墨迹 24609">
                  <a:extLst>
                    <a:ext uri="{FF2B5EF4-FFF2-40B4-BE49-F238E27FC236}">
                      <a16:creationId xmlns:a16="http://schemas.microsoft.com/office/drawing/2014/main" id="{CB65348A-631E-8A5B-9A33-318DFFE14A8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445791" y="1793080"/>
                  <a:ext cx="19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1">
              <p14:nvContentPartPr>
                <p14:cNvPr id="24611" name="墨迹 24610">
                  <a:extLst>
                    <a:ext uri="{FF2B5EF4-FFF2-40B4-BE49-F238E27FC236}">
                      <a16:creationId xmlns:a16="http://schemas.microsoft.com/office/drawing/2014/main" id="{51C6D973-CCE5-7B6A-F651-F1F24AB97359}"/>
                    </a:ext>
                  </a:extLst>
                </p14:cNvPr>
                <p14:cNvContentPartPr/>
                <p14:nvPr/>
              </p14:nvContentPartPr>
              <p14:xfrm>
                <a:off x="9488991" y="1655920"/>
                <a:ext cx="2160" cy="1440"/>
              </p14:xfrm>
            </p:contentPart>
          </mc:Choice>
          <mc:Fallback>
            <p:pic>
              <p:nvPicPr>
                <p:cNvPr id="24611" name="墨迹 24610">
                  <a:extLst>
                    <a:ext uri="{FF2B5EF4-FFF2-40B4-BE49-F238E27FC236}">
                      <a16:creationId xmlns:a16="http://schemas.microsoft.com/office/drawing/2014/main" id="{51C6D973-CCE5-7B6A-F651-F1F24AB9735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480351" y="1646920"/>
                  <a:ext cx="19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3">
              <p14:nvContentPartPr>
                <p14:cNvPr id="24612" name="墨迹 24611">
                  <a:extLst>
                    <a:ext uri="{FF2B5EF4-FFF2-40B4-BE49-F238E27FC236}">
                      <a16:creationId xmlns:a16="http://schemas.microsoft.com/office/drawing/2014/main" id="{73C18D42-E121-7A17-3552-C3424F1B5553}"/>
                    </a:ext>
                  </a:extLst>
                </p14:cNvPr>
                <p14:cNvContentPartPr/>
                <p14:nvPr/>
              </p14:nvContentPartPr>
              <p14:xfrm>
                <a:off x="9505191" y="1648720"/>
                <a:ext cx="145800" cy="117720"/>
              </p14:xfrm>
            </p:contentPart>
          </mc:Choice>
          <mc:Fallback>
            <p:pic>
              <p:nvPicPr>
                <p:cNvPr id="24612" name="墨迹 24611">
                  <a:extLst>
                    <a:ext uri="{FF2B5EF4-FFF2-40B4-BE49-F238E27FC236}">
                      <a16:creationId xmlns:a16="http://schemas.microsoft.com/office/drawing/2014/main" id="{73C18D42-E121-7A17-3552-C3424F1B555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496551" y="1640080"/>
                  <a:ext cx="163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5">
              <p14:nvContentPartPr>
                <p14:cNvPr id="24613" name="墨迹 24612">
                  <a:extLst>
                    <a:ext uri="{FF2B5EF4-FFF2-40B4-BE49-F238E27FC236}">
                      <a16:creationId xmlns:a16="http://schemas.microsoft.com/office/drawing/2014/main" id="{B95B4562-6F78-0AA2-EB05-22A632C19110}"/>
                    </a:ext>
                  </a:extLst>
                </p14:cNvPr>
                <p14:cNvContentPartPr/>
                <p14:nvPr/>
              </p14:nvContentPartPr>
              <p14:xfrm>
                <a:off x="9660351" y="1617760"/>
                <a:ext cx="129600" cy="128880"/>
              </p14:xfrm>
            </p:contentPart>
          </mc:Choice>
          <mc:Fallback>
            <p:pic>
              <p:nvPicPr>
                <p:cNvPr id="24613" name="墨迹 24612">
                  <a:extLst>
                    <a:ext uri="{FF2B5EF4-FFF2-40B4-BE49-F238E27FC236}">
                      <a16:creationId xmlns:a16="http://schemas.microsoft.com/office/drawing/2014/main" id="{B95B4562-6F78-0AA2-EB05-22A632C1911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651351" y="1608760"/>
                  <a:ext cx="147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7">
              <p14:nvContentPartPr>
                <p14:cNvPr id="24614" name="墨迹 24613">
                  <a:extLst>
                    <a:ext uri="{FF2B5EF4-FFF2-40B4-BE49-F238E27FC236}">
                      <a16:creationId xmlns:a16="http://schemas.microsoft.com/office/drawing/2014/main" id="{24C18A47-A36E-969B-E126-93B8C28FD1CA}"/>
                    </a:ext>
                  </a:extLst>
                </p14:cNvPr>
                <p14:cNvContentPartPr/>
                <p14:nvPr/>
              </p14:nvContentPartPr>
              <p14:xfrm>
                <a:off x="9829911" y="1543240"/>
                <a:ext cx="267480" cy="173520"/>
              </p14:xfrm>
            </p:contentPart>
          </mc:Choice>
          <mc:Fallback>
            <p:pic>
              <p:nvPicPr>
                <p:cNvPr id="24614" name="墨迹 24613">
                  <a:extLst>
                    <a:ext uri="{FF2B5EF4-FFF2-40B4-BE49-F238E27FC236}">
                      <a16:creationId xmlns:a16="http://schemas.microsoft.com/office/drawing/2014/main" id="{24C18A47-A36E-969B-E126-93B8C28FD1C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820911" y="1534240"/>
                  <a:ext cx="285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9">
              <p14:nvContentPartPr>
                <p14:cNvPr id="24615" name="墨迹 24614">
                  <a:extLst>
                    <a:ext uri="{FF2B5EF4-FFF2-40B4-BE49-F238E27FC236}">
                      <a16:creationId xmlns:a16="http://schemas.microsoft.com/office/drawing/2014/main" id="{CF9533F1-1909-EB3D-C20F-5261B0C79671}"/>
                    </a:ext>
                  </a:extLst>
                </p14:cNvPr>
                <p14:cNvContentPartPr/>
                <p14:nvPr/>
              </p14:nvContentPartPr>
              <p14:xfrm>
                <a:off x="9420951" y="1720000"/>
                <a:ext cx="10800" cy="135720"/>
              </p14:xfrm>
            </p:contentPart>
          </mc:Choice>
          <mc:Fallback>
            <p:pic>
              <p:nvPicPr>
                <p:cNvPr id="24615" name="墨迹 24614">
                  <a:extLst>
                    <a:ext uri="{FF2B5EF4-FFF2-40B4-BE49-F238E27FC236}">
                      <a16:creationId xmlns:a16="http://schemas.microsoft.com/office/drawing/2014/main" id="{CF9533F1-1909-EB3D-C20F-5261B0C7967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412311" y="1711360"/>
                  <a:ext cx="28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1">
              <p14:nvContentPartPr>
                <p14:cNvPr id="24616" name="墨迹 24615">
                  <a:extLst>
                    <a:ext uri="{FF2B5EF4-FFF2-40B4-BE49-F238E27FC236}">
                      <a16:creationId xmlns:a16="http://schemas.microsoft.com/office/drawing/2014/main" id="{A44DDEAA-F391-A632-9F0B-D865AB60F4D7}"/>
                    </a:ext>
                  </a:extLst>
                </p14:cNvPr>
                <p14:cNvContentPartPr/>
                <p14:nvPr/>
              </p14:nvContentPartPr>
              <p14:xfrm>
                <a:off x="9430311" y="1592920"/>
                <a:ext cx="25920" cy="7920"/>
              </p14:xfrm>
            </p:contentPart>
          </mc:Choice>
          <mc:Fallback>
            <p:pic>
              <p:nvPicPr>
                <p:cNvPr id="24616" name="墨迹 24615">
                  <a:extLst>
                    <a:ext uri="{FF2B5EF4-FFF2-40B4-BE49-F238E27FC236}">
                      <a16:creationId xmlns:a16="http://schemas.microsoft.com/office/drawing/2014/main" id="{A44DDEAA-F391-A632-9F0B-D865AB60F4D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21671" y="1583920"/>
                  <a:ext cx="43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3">
              <p14:nvContentPartPr>
                <p14:cNvPr id="24617" name="墨迹 24616">
                  <a:extLst>
                    <a:ext uri="{FF2B5EF4-FFF2-40B4-BE49-F238E27FC236}">
                      <a16:creationId xmlns:a16="http://schemas.microsoft.com/office/drawing/2014/main" id="{3CBA519C-27F1-66B7-4A1F-8F60C373F5AE}"/>
                    </a:ext>
                  </a:extLst>
                </p14:cNvPr>
                <p14:cNvContentPartPr/>
                <p14:nvPr/>
              </p14:nvContentPartPr>
              <p14:xfrm>
                <a:off x="10144191" y="1433440"/>
                <a:ext cx="84600" cy="487080"/>
              </p14:xfrm>
            </p:contentPart>
          </mc:Choice>
          <mc:Fallback>
            <p:pic>
              <p:nvPicPr>
                <p:cNvPr id="24617" name="墨迹 24616">
                  <a:extLst>
                    <a:ext uri="{FF2B5EF4-FFF2-40B4-BE49-F238E27FC236}">
                      <a16:creationId xmlns:a16="http://schemas.microsoft.com/office/drawing/2014/main" id="{3CBA519C-27F1-66B7-4A1F-8F60C373F5A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35551" y="1424800"/>
                  <a:ext cx="10224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5">
              <p14:nvContentPartPr>
                <p14:cNvPr id="24619" name="墨迹 24618">
                  <a:extLst>
                    <a:ext uri="{FF2B5EF4-FFF2-40B4-BE49-F238E27FC236}">
                      <a16:creationId xmlns:a16="http://schemas.microsoft.com/office/drawing/2014/main" id="{72DE6A34-B2F6-C9BC-686A-EB5C15F379AD}"/>
                    </a:ext>
                  </a:extLst>
                </p14:cNvPr>
                <p14:cNvContentPartPr/>
                <p14:nvPr/>
              </p14:nvContentPartPr>
              <p14:xfrm>
                <a:off x="8132511" y="2147320"/>
                <a:ext cx="133560" cy="331200"/>
              </p14:xfrm>
            </p:contentPart>
          </mc:Choice>
          <mc:Fallback>
            <p:pic>
              <p:nvPicPr>
                <p:cNvPr id="24619" name="墨迹 24618">
                  <a:extLst>
                    <a:ext uri="{FF2B5EF4-FFF2-40B4-BE49-F238E27FC236}">
                      <a16:creationId xmlns:a16="http://schemas.microsoft.com/office/drawing/2014/main" id="{72DE6A34-B2F6-C9BC-686A-EB5C15F379A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23871" y="2138680"/>
                  <a:ext cx="15120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24" name="组合 24623">
            <a:extLst>
              <a:ext uri="{FF2B5EF4-FFF2-40B4-BE49-F238E27FC236}">
                <a16:creationId xmlns:a16="http://schemas.microsoft.com/office/drawing/2014/main" id="{6D19A4B4-2EA3-D6DB-172A-43C999B5A9CA}"/>
              </a:ext>
            </a:extLst>
          </p:cNvPr>
          <p:cNvGrpSpPr/>
          <p:nvPr/>
        </p:nvGrpSpPr>
        <p:grpSpPr>
          <a:xfrm>
            <a:off x="7741191" y="3367720"/>
            <a:ext cx="500400" cy="444960"/>
            <a:chOff x="7741191" y="3367720"/>
            <a:chExt cx="500400" cy="444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7">
              <p14:nvContentPartPr>
                <p14:cNvPr id="24585" name="墨迹 24584">
                  <a:extLst>
                    <a:ext uri="{FF2B5EF4-FFF2-40B4-BE49-F238E27FC236}">
                      <a16:creationId xmlns:a16="http://schemas.microsoft.com/office/drawing/2014/main" id="{0CB82D51-0E26-03A5-C991-93B7CA324863}"/>
                    </a:ext>
                  </a:extLst>
                </p14:cNvPr>
                <p14:cNvContentPartPr/>
                <p14:nvPr/>
              </p14:nvContentPartPr>
              <p14:xfrm>
                <a:off x="7741191" y="3598120"/>
                <a:ext cx="216720" cy="214560"/>
              </p14:xfrm>
            </p:contentPart>
          </mc:Choice>
          <mc:Fallback>
            <p:pic>
              <p:nvPicPr>
                <p:cNvPr id="24585" name="墨迹 24584">
                  <a:extLst>
                    <a:ext uri="{FF2B5EF4-FFF2-40B4-BE49-F238E27FC236}">
                      <a16:creationId xmlns:a16="http://schemas.microsoft.com/office/drawing/2014/main" id="{0CB82D51-0E26-03A5-C991-93B7CA32486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732191" y="3589480"/>
                  <a:ext cx="234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9">
              <p14:nvContentPartPr>
                <p14:cNvPr id="24586" name="墨迹 24585">
                  <a:extLst>
                    <a:ext uri="{FF2B5EF4-FFF2-40B4-BE49-F238E27FC236}">
                      <a16:creationId xmlns:a16="http://schemas.microsoft.com/office/drawing/2014/main" id="{BA6309AB-12A2-FD68-E99B-5DFF1E59E42F}"/>
                    </a:ext>
                  </a:extLst>
                </p14:cNvPr>
                <p14:cNvContentPartPr/>
                <p14:nvPr/>
              </p14:nvContentPartPr>
              <p14:xfrm>
                <a:off x="7802751" y="3696760"/>
                <a:ext cx="97920" cy="48600"/>
              </p14:xfrm>
            </p:contentPart>
          </mc:Choice>
          <mc:Fallback>
            <p:pic>
              <p:nvPicPr>
                <p:cNvPr id="24586" name="墨迹 24585">
                  <a:extLst>
                    <a:ext uri="{FF2B5EF4-FFF2-40B4-BE49-F238E27FC236}">
                      <a16:creationId xmlns:a16="http://schemas.microsoft.com/office/drawing/2014/main" id="{BA6309AB-12A2-FD68-E99B-5DFF1E59E42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93751" y="3688120"/>
                  <a:ext cx="115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1">
              <p14:nvContentPartPr>
                <p14:cNvPr id="24587" name="墨迹 24586">
                  <a:extLst>
                    <a:ext uri="{FF2B5EF4-FFF2-40B4-BE49-F238E27FC236}">
                      <a16:creationId xmlns:a16="http://schemas.microsoft.com/office/drawing/2014/main" id="{B946D43A-0519-4D6F-FE01-7712D980E4CA}"/>
                    </a:ext>
                  </a:extLst>
                </p14:cNvPr>
                <p14:cNvContentPartPr/>
                <p14:nvPr/>
              </p14:nvContentPartPr>
              <p14:xfrm>
                <a:off x="7807791" y="3535120"/>
                <a:ext cx="154440" cy="263880"/>
              </p14:xfrm>
            </p:contentPart>
          </mc:Choice>
          <mc:Fallback>
            <p:pic>
              <p:nvPicPr>
                <p:cNvPr id="24587" name="墨迹 24586">
                  <a:extLst>
                    <a:ext uri="{FF2B5EF4-FFF2-40B4-BE49-F238E27FC236}">
                      <a16:creationId xmlns:a16="http://schemas.microsoft.com/office/drawing/2014/main" id="{B946D43A-0519-4D6F-FE01-7712D980E4C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98791" y="3526480"/>
                  <a:ext cx="172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3">
              <p14:nvContentPartPr>
                <p14:cNvPr id="24588" name="墨迹 24587">
                  <a:extLst>
                    <a:ext uri="{FF2B5EF4-FFF2-40B4-BE49-F238E27FC236}">
                      <a16:creationId xmlns:a16="http://schemas.microsoft.com/office/drawing/2014/main" id="{66A41677-CE0D-1BE2-DEBF-3AB3DC59080B}"/>
                    </a:ext>
                  </a:extLst>
                </p14:cNvPr>
                <p14:cNvContentPartPr/>
                <p14:nvPr/>
              </p14:nvContentPartPr>
              <p14:xfrm>
                <a:off x="7964031" y="3440800"/>
                <a:ext cx="277560" cy="250920"/>
              </p14:xfrm>
            </p:contentPart>
          </mc:Choice>
          <mc:Fallback>
            <p:pic>
              <p:nvPicPr>
                <p:cNvPr id="24588" name="墨迹 24587">
                  <a:extLst>
                    <a:ext uri="{FF2B5EF4-FFF2-40B4-BE49-F238E27FC236}">
                      <a16:creationId xmlns:a16="http://schemas.microsoft.com/office/drawing/2014/main" id="{66A41677-CE0D-1BE2-DEBF-3AB3DC59080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55031" y="3432160"/>
                  <a:ext cx="295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5">
              <p14:nvContentPartPr>
                <p14:cNvPr id="24589" name="墨迹 24588">
                  <a:extLst>
                    <a:ext uri="{FF2B5EF4-FFF2-40B4-BE49-F238E27FC236}">
                      <a16:creationId xmlns:a16="http://schemas.microsoft.com/office/drawing/2014/main" id="{0D9010A7-EABD-2F72-3961-0FA4399ED580}"/>
                    </a:ext>
                  </a:extLst>
                </p14:cNvPr>
                <p14:cNvContentPartPr/>
                <p14:nvPr/>
              </p14:nvContentPartPr>
              <p14:xfrm>
                <a:off x="7991751" y="3367720"/>
                <a:ext cx="138600" cy="437760"/>
              </p14:xfrm>
            </p:contentPart>
          </mc:Choice>
          <mc:Fallback>
            <p:pic>
              <p:nvPicPr>
                <p:cNvPr id="24589" name="墨迹 24588">
                  <a:extLst>
                    <a:ext uri="{FF2B5EF4-FFF2-40B4-BE49-F238E27FC236}">
                      <a16:creationId xmlns:a16="http://schemas.microsoft.com/office/drawing/2014/main" id="{0D9010A7-EABD-2F72-3961-0FA4399ED58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983111" y="3359080"/>
                  <a:ext cx="156240" cy="4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70" name="组合 24669">
            <a:extLst>
              <a:ext uri="{FF2B5EF4-FFF2-40B4-BE49-F238E27FC236}">
                <a16:creationId xmlns:a16="http://schemas.microsoft.com/office/drawing/2014/main" id="{B0A0B167-04F8-E445-29CE-371222B4C8F7}"/>
              </a:ext>
            </a:extLst>
          </p:cNvPr>
          <p:cNvGrpSpPr/>
          <p:nvPr/>
        </p:nvGrpSpPr>
        <p:grpSpPr>
          <a:xfrm>
            <a:off x="7881951" y="3306880"/>
            <a:ext cx="3432456" cy="1317600"/>
            <a:chOff x="7881951" y="3306880"/>
            <a:chExt cx="3432456" cy="13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4625" name="墨迹 24624">
                  <a:extLst>
                    <a:ext uri="{FF2B5EF4-FFF2-40B4-BE49-F238E27FC236}">
                      <a16:creationId xmlns:a16="http://schemas.microsoft.com/office/drawing/2014/main" id="{1FCF78F1-4A36-5138-7173-F9ACDDEA787D}"/>
                    </a:ext>
                  </a:extLst>
                </p14:cNvPr>
                <p14:cNvContentPartPr/>
                <p14:nvPr/>
              </p14:nvContentPartPr>
              <p14:xfrm>
                <a:off x="7959351" y="3926800"/>
                <a:ext cx="24840" cy="38880"/>
              </p14:xfrm>
            </p:contentPart>
          </mc:Choice>
          <mc:Fallback>
            <p:pic>
              <p:nvPicPr>
                <p:cNvPr id="24625" name="墨迹 24624">
                  <a:extLst>
                    <a:ext uri="{FF2B5EF4-FFF2-40B4-BE49-F238E27FC236}">
                      <a16:creationId xmlns:a16="http://schemas.microsoft.com/office/drawing/2014/main" id="{1FCF78F1-4A36-5138-7173-F9ACDDEA787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50711" y="3917800"/>
                  <a:ext cx="42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4626" name="墨迹 24625">
                  <a:extLst>
                    <a:ext uri="{FF2B5EF4-FFF2-40B4-BE49-F238E27FC236}">
                      <a16:creationId xmlns:a16="http://schemas.microsoft.com/office/drawing/2014/main" id="{6443C34F-E98E-CB75-1476-C544ED090AA3}"/>
                    </a:ext>
                  </a:extLst>
                </p14:cNvPr>
                <p14:cNvContentPartPr/>
                <p14:nvPr/>
              </p14:nvContentPartPr>
              <p14:xfrm>
                <a:off x="7881951" y="3921040"/>
                <a:ext cx="171720" cy="136800"/>
              </p14:xfrm>
            </p:contentPart>
          </mc:Choice>
          <mc:Fallback>
            <p:pic>
              <p:nvPicPr>
                <p:cNvPr id="24626" name="墨迹 24625">
                  <a:extLst>
                    <a:ext uri="{FF2B5EF4-FFF2-40B4-BE49-F238E27FC236}">
                      <a16:creationId xmlns:a16="http://schemas.microsoft.com/office/drawing/2014/main" id="{6443C34F-E98E-CB75-1476-C544ED090AA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73311" y="3912400"/>
                  <a:ext cx="189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4627" name="墨迹 24626">
                  <a:extLst>
                    <a:ext uri="{FF2B5EF4-FFF2-40B4-BE49-F238E27FC236}">
                      <a16:creationId xmlns:a16="http://schemas.microsoft.com/office/drawing/2014/main" id="{510DBA73-350A-9B77-E7C9-F71F6BB4421C}"/>
                    </a:ext>
                  </a:extLst>
                </p14:cNvPr>
                <p14:cNvContentPartPr/>
                <p14:nvPr/>
              </p14:nvContentPartPr>
              <p14:xfrm>
                <a:off x="7912911" y="4000600"/>
                <a:ext cx="134640" cy="140040"/>
              </p14:xfrm>
            </p:contentPart>
          </mc:Choice>
          <mc:Fallback>
            <p:pic>
              <p:nvPicPr>
                <p:cNvPr id="24627" name="墨迹 24626">
                  <a:extLst>
                    <a:ext uri="{FF2B5EF4-FFF2-40B4-BE49-F238E27FC236}">
                      <a16:creationId xmlns:a16="http://schemas.microsoft.com/office/drawing/2014/main" id="{510DBA73-350A-9B77-E7C9-F71F6BB4421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03911" y="3991600"/>
                  <a:ext cx="152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4628" name="墨迹 24627">
                  <a:extLst>
                    <a:ext uri="{FF2B5EF4-FFF2-40B4-BE49-F238E27FC236}">
                      <a16:creationId xmlns:a16="http://schemas.microsoft.com/office/drawing/2014/main" id="{545A09D9-1CFA-F2BA-B0B6-6FD7B6E66EA1}"/>
                    </a:ext>
                  </a:extLst>
                </p14:cNvPr>
                <p14:cNvContentPartPr/>
                <p14:nvPr/>
              </p14:nvContentPartPr>
              <p14:xfrm>
                <a:off x="7929111" y="3951280"/>
                <a:ext cx="414000" cy="199440"/>
              </p14:xfrm>
            </p:contentPart>
          </mc:Choice>
          <mc:Fallback>
            <p:pic>
              <p:nvPicPr>
                <p:cNvPr id="24628" name="墨迹 24627">
                  <a:extLst>
                    <a:ext uri="{FF2B5EF4-FFF2-40B4-BE49-F238E27FC236}">
                      <a16:creationId xmlns:a16="http://schemas.microsoft.com/office/drawing/2014/main" id="{545A09D9-1CFA-F2BA-B0B6-6FD7B6E66EA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20471" y="3942640"/>
                  <a:ext cx="431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4629" name="墨迹 24628">
                  <a:extLst>
                    <a:ext uri="{FF2B5EF4-FFF2-40B4-BE49-F238E27FC236}">
                      <a16:creationId xmlns:a16="http://schemas.microsoft.com/office/drawing/2014/main" id="{A77AC873-5ED8-2DE4-BFFD-D35C223D3896}"/>
                    </a:ext>
                  </a:extLst>
                </p14:cNvPr>
                <p14:cNvContentPartPr/>
                <p14:nvPr/>
              </p14:nvContentPartPr>
              <p14:xfrm>
                <a:off x="8135391" y="3873160"/>
                <a:ext cx="223560" cy="277920"/>
              </p14:xfrm>
            </p:contentPart>
          </mc:Choice>
          <mc:Fallback>
            <p:pic>
              <p:nvPicPr>
                <p:cNvPr id="24629" name="墨迹 24628">
                  <a:extLst>
                    <a:ext uri="{FF2B5EF4-FFF2-40B4-BE49-F238E27FC236}">
                      <a16:creationId xmlns:a16="http://schemas.microsoft.com/office/drawing/2014/main" id="{A77AC873-5ED8-2DE4-BFFD-D35C223D38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126751" y="3864520"/>
                  <a:ext cx="241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4630" name="墨迹 24629">
                  <a:extLst>
                    <a:ext uri="{FF2B5EF4-FFF2-40B4-BE49-F238E27FC236}">
                      <a16:creationId xmlns:a16="http://schemas.microsoft.com/office/drawing/2014/main" id="{D2074E7A-9AF9-B15D-15E0-CF46213D06FC}"/>
                    </a:ext>
                  </a:extLst>
                </p14:cNvPr>
                <p14:cNvContentPartPr/>
                <p14:nvPr/>
              </p14:nvContentPartPr>
              <p14:xfrm>
                <a:off x="8416551" y="3989080"/>
                <a:ext cx="3600" cy="7200"/>
              </p14:xfrm>
            </p:contentPart>
          </mc:Choice>
          <mc:Fallback>
            <p:pic>
              <p:nvPicPr>
                <p:cNvPr id="24630" name="墨迹 24629">
                  <a:extLst>
                    <a:ext uri="{FF2B5EF4-FFF2-40B4-BE49-F238E27FC236}">
                      <a16:creationId xmlns:a16="http://schemas.microsoft.com/office/drawing/2014/main" id="{D2074E7A-9AF9-B15D-15E0-CF46213D06F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07551" y="3980440"/>
                  <a:ext cx="21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4632" name="墨迹 24631">
                  <a:extLst>
                    <a:ext uri="{FF2B5EF4-FFF2-40B4-BE49-F238E27FC236}">
                      <a16:creationId xmlns:a16="http://schemas.microsoft.com/office/drawing/2014/main" id="{11C5C26D-C17E-AABA-A08A-ED4F30AAC62E}"/>
                    </a:ext>
                  </a:extLst>
                </p14:cNvPr>
                <p14:cNvContentPartPr/>
                <p14:nvPr/>
              </p14:nvContentPartPr>
              <p14:xfrm>
                <a:off x="8661351" y="3690640"/>
                <a:ext cx="31320" cy="294120"/>
              </p14:xfrm>
            </p:contentPart>
          </mc:Choice>
          <mc:Fallback>
            <p:pic>
              <p:nvPicPr>
                <p:cNvPr id="24632" name="墨迹 24631">
                  <a:extLst>
                    <a:ext uri="{FF2B5EF4-FFF2-40B4-BE49-F238E27FC236}">
                      <a16:creationId xmlns:a16="http://schemas.microsoft.com/office/drawing/2014/main" id="{11C5C26D-C17E-AABA-A08A-ED4F30AAC62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52351" y="3682000"/>
                  <a:ext cx="48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4633" name="墨迹 24632">
                  <a:extLst>
                    <a:ext uri="{FF2B5EF4-FFF2-40B4-BE49-F238E27FC236}">
                      <a16:creationId xmlns:a16="http://schemas.microsoft.com/office/drawing/2014/main" id="{C508A433-9C20-0688-9548-84A018BF24C5}"/>
                    </a:ext>
                  </a:extLst>
                </p14:cNvPr>
                <p14:cNvContentPartPr/>
                <p14:nvPr/>
              </p14:nvContentPartPr>
              <p14:xfrm>
                <a:off x="8518431" y="3754360"/>
                <a:ext cx="199080" cy="106200"/>
              </p14:xfrm>
            </p:contentPart>
          </mc:Choice>
          <mc:Fallback>
            <p:pic>
              <p:nvPicPr>
                <p:cNvPr id="24633" name="墨迹 24632">
                  <a:extLst>
                    <a:ext uri="{FF2B5EF4-FFF2-40B4-BE49-F238E27FC236}">
                      <a16:creationId xmlns:a16="http://schemas.microsoft.com/office/drawing/2014/main" id="{C508A433-9C20-0688-9548-84A018BF24C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09431" y="3745360"/>
                  <a:ext cx="216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4634" name="墨迹 24633">
                  <a:extLst>
                    <a:ext uri="{FF2B5EF4-FFF2-40B4-BE49-F238E27FC236}">
                      <a16:creationId xmlns:a16="http://schemas.microsoft.com/office/drawing/2014/main" id="{5A6FA7C9-08EF-F76B-1EEE-7A17127FD568}"/>
                    </a:ext>
                  </a:extLst>
                </p14:cNvPr>
                <p14:cNvContentPartPr/>
                <p14:nvPr/>
              </p14:nvContentPartPr>
              <p14:xfrm>
                <a:off x="8692311" y="3790360"/>
                <a:ext cx="255240" cy="145080"/>
              </p14:xfrm>
            </p:contentPart>
          </mc:Choice>
          <mc:Fallback>
            <p:pic>
              <p:nvPicPr>
                <p:cNvPr id="24634" name="墨迹 24633">
                  <a:extLst>
                    <a:ext uri="{FF2B5EF4-FFF2-40B4-BE49-F238E27FC236}">
                      <a16:creationId xmlns:a16="http://schemas.microsoft.com/office/drawing/2014/main" id="{5A6FA7C9-08EF-F76B-1EEE-7A17127FD56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683311" y="3781360"/>
                  <a:ext cx="272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4635" name="墨迹 24634">
                  <a:extLst>
                    <a:ext uri="{FF2B5EF4-FFF2-40B4-BE49-F238E27FC236}">
                      <a16:creationId xmlns:a16="http://schemas.microsoft.com/office/drawing/2014/main" id="{C5A0675B-45CC-01E3-E99D-43D727861B3F}"/>
                    </a:ext>
                  </a:extLst>
                </p14:cNvPr>
                <p14:cNvContentPartPr/>
                <p14:nvPr/>
              </p14:nvContentPartPr>
              <p14:xfrm>
                <a:off x="9137631" y="3685240"/>
                <a:ext cx="101880" cy="172080"/>
              </p14:xfrm>
            </p:contentPart>
          </mc:Choice>
          <mc:Fallback>
            <p:pic>
              <p:nvPicPr>
                <p:cNvPr id="24635" name="墨迹 24634">
                  <a:extLst>
                    <a:ext uri="{FF2B5EF4-FFF2-40B4-BE49-F238E27FC236}">
                      <a16:creationId xmlns:a16="http://schemas.microsoft.com/office/drawing/2014/main" id="{C5A0675B-45CC-01E3-E99D-43D727861B3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28631" y="3676240"/>
                  <a:ext cx="119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4636" name="墨迹 24635">
                  <a:extLst>
                    <a:ext uri="{FF2B5EF4-FFF2-40B4-BE49-F238E27FC236}">
                      <a16:creationId xmlns:a16="http://schemas.microsoft.com/office/drawing/2014/main" id="{B31A59B8-1665-1494-A3F4-B138D28E4094}"/>
                    </a:ext>
                  </a:extLst>
                </p14:cNvPr>
                <p14:cNvContentPartPr/>
                <p14:nvPr/>
              </p14:nvContentPartPr>
              <p14:xfrm>
                <a:off x="9247431" y="3712240"/>
                <a:ext cx="115920" cy="114840"/>
              </p14:xfrm>
            </p:contentPart>
          </mc:Choice>
          <mc:Fallback>
            <p:pic>
              <p:nvPicPr>
                <p:cNvPr id="24636" name="墨迹 24635">
                  <a:extLst>
                    <a:ext uri="{FF2B5EF4-FFF2-40B4-BE49-F238E27FC236}">
                      <a16:creationId xmlns:a16="http://schemas.microsoft.com/office/drawing/2014/main" id="{B31A59B8-1665-1494-A3F4-B138D28E409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238791" y="3703240"/>
                  <a:ext cx="133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4637" name="墨迹 24636">
                  <a:extLst>
                    <a:ext uri="{FF2B5EF4-FFF2-40B4-BE49-F238E27FC236}">
                      <a16:creationId xmlns:a16="http://schemas.microsoft.com/office/drawing/2014/main" id="{DE6876B8-4EB3-CD3B-4026-5CB9A2080EA0}"/>
                    </a:ext>
                  </a:extLst>
                </p14:cNvPr>
                <p14:cNvContentPartPr/>
                <p14:nvPr/>
              </p14:nvContentPartPr>
              <p14:xfrm>
                <a:off x="9377031" y="3476800"/>
                <a:ext cx="66960" cy="388800"/>
              </p14:xfrm>
            </p:contentPart>
          </mc:Choice>
          <mc:Fallback>
            <p:pic>
              <p:nvPicPr>
                <p:cNvPr id="24637" name="墨迹 24636">
                  <a:extLst>
                    <a:ext uri="{FF2B5EF4-FFF2-40B4-BE49-F238E27FC236}">
                      <a16:creationId xmlns:a16="http://schemas.microsoft.com/office/drawing/2014/main" id="{DE6876B8-4EB3-CD3B-4026-5CB9A2080EA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68031" y="3467800"/>
                  <a:ext cx="84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4638" name="墨迹 24637">
                  <a:extLst>
                    <a:ext uri="{FF2B5EF4-FFF2-40B4-BE49-F238E27FC236}">
                      <a16:creationId xmlns:a16="http://schemas.microsoft.com/office/drawing/2014/main" id="{D46BA895-E52B-240C-69B9-9D9736AF645E}"/>
                    </a:ext>
                  </a:extLst>
                </p14:cNvPr>
                <p14:cNvContentPartPr/>
                <p14:nvPr/>
              </p14:nvContentPartPr>
              <p14:xfrm>
                <a:off x="9267951" y="3645280"/>
                <a:ext cx="177480" cy="152280"/>
              </p14:xfrm>
            </p:contentPart>
          </mc:Choice>
          <mc:Fallback>
            <p:pic>
              <p:nvPicPr>
                <p:cNvPr id="24638" name="墨迹 24637">
                  <a:extLst>
                    <a:ext uri="{FF2B5EF4-FFF2-40B4-BE49-F238E27FC236}">
                      <a16:creationId xmlns:a16="http://schemas.microsoft.com/office/drawing/2014/main" id="{D46BA895-E52B-240C-69B9-9D9736AF645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59311" y="3636280"/>
                  <a:ext cx="195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4639" name="墨迹 24638">
                  <a:extLst>
                    <a:ext uri="{FF2B5EF4-FFF2-40B4-BE49-F238E27FC236}">
                      <a16:creationId xmlns:a16="http://schemas.microsoft.com/office/drawing/2014/main" id="{E3DA5230-E5D7-479A-0B03-2846976FF9BD}"/>
                    </a:ext>
                  </a:extLst>
                </p14:cNvPr>
                <p14:cNvContentPartPr/>
                <p14:nvPr/>
              </p14:nvContentPartPr>
              <p14:xfrm>
                <a:off x="9488271" y="3595600"/>
                <a:ext cx="288720" cy="176040"/>
              </p14:xfrm>
            </p:contentPart>
          </mc:Choice>
          <mc:Fallback>
            <p:pic>
              <p:nvPicPr>
                <p:cNvPr id="24639" name="墨迹 24638">
                  <a:extLst>
                    <a:ext uri="{FF2B5EF4-FFF2-40B4-BE49-F238E27FC236}">
                      <a16:creationId xmlns:a16="http://schemas.microsoft.com/office/drawing/2014/main" id="{E3DA5230-E5D7-479A-0B03-2846976FF9B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479631" y="3586960"/>
                  <a:ext cx="306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4640" name="墨迹 24639">
                  <a:extLst>
                    <a:ext uri="{FF2B5EF4-FFF2-40B4-BE49-F238E27FC236}">
                      <a16:creationId xmlns:a16="http://schemas.microsoft.com/office/drawing/2014/main" id="{3BA6DC7A-8E8C-693A-C3E9-8B43AB4AB6B3}"/>
                    </a:ext>
                  </a:extLst>
                </p14:cNvPr>
                <p14:cNvContentPartPr/>
                <p14:nvPr/>
              </p14:nvContentPartPr>
              <p14:xfrm>
                <a:off x="9786351" y="3346480"/>
                <a:ext cx="63360" cy="390600"/>
              </p14:xfrm>
            </p:contentPart>
          </mc:Choice>
          <mc:Fallback>
            <p:pic>
              <p:nvPicPr>
                <p:cNvPr id="24640" name="墨迹 24639">
                  <a:extLst>
                    <a:ext uri="{FF2B5EF4-FFF2-40B4-BE49-F238E27FC236}">
                      <a16:creationId xmlns:a16="http://schemas.microsoft.com/office/drawing/2014/main" id="{3BA6DC7A-8E8C-693A-C3E9-8B43AB4AB6B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777711" y="3337480"/>
                  <a:ext cx="810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4641" name="墨迹 24640">
                  <a:extLst>
                    <a:ext uri="{FF2B5EF4-FFF2-40B4-BE49-F238E27FC236}">
                      <a16:creationId xmlns:a16="http://schemas.microsoft.com/office/drawing/2014/main" id="{38A90F4D-4FCA-BC12-25EC-D20BD8CAC389}"/>
                    </a:ext>
                  </a:extLst>
                </p14:cNvPr>
                <p14:cNvContentPartPr/>
                <p14:nvPr/>
              </p14:nvContentPartPr>
              <p14:xfrm>
                <a:off x="9697431" y="3306880"/>
                <a:ext cx="515160" cy="374760"/>
              </p14:xfrm>
            </p:contentPart>
          </mc:Choice>
          <mc:Fallback>
            <p:pic>
              <p:nvPicPr>
                <p:cNvPr id="24641" name="墨迹 24640">
                  <a:extLst>
                    <a:ext uri="{FF2B5EF4-FFF2-40B4-BE49-F238E27FC236}">
                      <a16:creationId xmlns:a16="http://schemas.microsoft.com/office/drawing/2014/main" id="{38A90F4D-4FCA-BC12-25EC-D20BD8CAC38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688431" y="3297880"/>
                  <a:ext cx="5328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4644" name="墨迹 24643">
                  <a:extLst>
                    <a:ext uri="{FF2B5EF4-FFF2-40B4-BE49-F238E27FC236}">
                      <a16:creationId xmlns:a16="http://schemas.microsoft.com/office/drawing/2014/main" id="{77C2FC54-EC34-F5EC-302E-5CB507B2BAA5}"/>
                    </a:ext>
                  </a:extLst>
                </p14:cNvPr>
                <p14:cNvContentPartPr/>
                <p14:nvPr/>
              </p14:nvContentPartPr>
              <p14:xfrm>
                <a:off x="10359471" y="3470320"/>
                <a:ext cx="100800" cy="146880"/>
              </p14:xfrm>
            </p:contentPart>
          </mc:Choice>
          <mc:Fallback>
            <p:pic>
              <p:nvPicPr>
                <p:cNvPr id="24644" name="墨迹 24643">
                  <a:extLst>
                    <a:ext uri="{FF2B5EF4-FFF2-40B4-BE49-F238E27FC236}">
                      <a16:creationId xmlns:a16="http://schemas.microsoft.com/office/drawing/2014/main" id="{77C2FC54-EC34-F5EC-302E-5CB507B2BAA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50831" y="3461680"/>
                  <a:ext cx="118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4645" name="墨迹 24644">
                  <a:extLst>
                    <a:ext uri="{FF2B5EF4-FFF2-40B4-BE49-F238E27FC236}">
                      <a16:creationId xmlns:a16="http://schemas.microsoft.com/office/drawing/2014/main" id="{B862F3E3-37CE-0FD3-FD2F-B025A5C88A72}"/>
                    </a:ext>
                  </a:extLst>
                </p14:cNvPr>
                <p14:cNvContentPartPr/>
                <p14:nvPr/>
              </p14:nvContentPartPr>
              <p14:xfrm>
                <a:off x="10486551" y="3435760"/>
                <a:ext cx="152280" cy="171720"/>
              </p14:xfrm>
            </p:contentPart>
          </mc:Choice>
          <mc:Fallback>
            <p:pic>
              <p:nvPicPr>
                <p:cNvPr id="24645" name="墨迹 24644">
                  <a:extLst>
                    <a:ext uri="{FF2B5EF4-FFF2-40B4-BE49-F238E27FC236}">
                      <a16:creationId xmlns:a16="http://schemas.microsoft.com/office/drawing/2014/main" id="{B862F3E3-37CE-0FD3-FD2F-B025A5C88A7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477911" y="3427120"/>
                  <a:ext cx="169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4646" name="墨迹 24645">
                  <a:extLst>
                    <a:ext uri="{FF2B5EF4-FFF2-40B4-BE49-F238E27FC236}">
                      <a16:creationId xmlns:a16="http://schemas.microsoft.com/office/drawing/2014/main" id="{3DBA6E2E-89D2-6626-3566-55BAD1EE79F3}"/>
                    </a:ext>
                  </a:extLst>
                </p14:cNvPr>
                <p14:cNvContentPartPr/>
                <p14:nvPr/>
              </p14:nvContentPartPr>
              <p14:xfrm>
                <a:off x="10620471" y="3437200"/>
                <a:ext cx="95040" cy="113040"/>
              </p14:xfrm>
            </p:contentPart>
          </mc:Choice>
          <mc:Fallback>
            <p:pic>
              <p:nvPicPr>
                <p:cNvPr id="24646" name="墨迹 24645">
                  <a:extLst>
                    <a:ext uri="{FF2B5EF4-FFF2-40B4-BE49-F238E27FC236}">
                      <a16:creationId xmlns:a16="http://schemas.microsoft.com/office/drawing/2014/main" id="{3DBA6E2E-89D2-6626-3566-55BAD1EE79F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611831" y="3428200"/>
                  <a:ext cx="112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4647" name="墨迹 24646">
                  <a:extLst>
                    <a:ext uri="{FF2B5EF4-FFF2-40B4-BE49-F238E27FC236}">
                      <a16:creationId xmlns:a16="http://schemas.microsoft.com/office/drawing/2014/main" id="{F83E6FFC-B8D1-198C-C40A-1848B36631EB}"/>
                    </a:ext>
                  </a:extLst>
                </p14:cNvPr>
                <p14:cNvContentPartPr/>
                <p14:nvPr/>
              </p14:nvContentPartPr>
              <p14:xfrm>
                <a:off x="10728831" y="3459880"/>
                <a:ext cx="15120" cy="95400"/>
              </p14:xfrm>
            </p:contentPart>
          </mc:Choice>
          <mc:Fallback>
            <p:pic>
              <p:nvPicPr>
                <p:cNvPr id="24647" name="墨迹 24646">
                  <a:extLst>
                    <a:ext uri="{FF2B5EF4-FFF2-40B4-BE49-F238E27FC236}">
                      <a16:creationId xmlns:a16="http://schemas.microsoft.com/office/drawing/2014/main" id="{F83E6FFC-B8D1-198C-C40A-1848B36631E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720191" y="3450880"/>
                  <a:ext cx="32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4648" name="墨迹 24647">
                  <a:extLst>
                    <a:ext uri="{FF2B5EF4-FFF2-40B4-BE49-F238E27FC236}">
                      <a16:creationId xmlns:a16="http://schemas.microsoft.com/office/drawing/2014/main" id="{4AFCCA44-D04B-C902-84C3-F911BE1D0053}"/>
                    </a:ext>
                  </a:extLst>
                </p14:cNvPr>
                <p14:cNvContentPartPr/>
                <p14:nvPr/>
              </p14:nvContentPartPr>
              <p14:xfrm>
                <a:off x="10781391" y="3397240"/>
                <a:ext cx="90720" cy="138240"/>
              </p14:xfrm>
            </p:contentPart>
          </mc:Choice>
          <mc:Fallback>
            <p:pic>
              <p:nvPicPr>
                <p:cNvPr id="24648" name="墨迹 24647">
                  <a:extLst>
                    <a:ext uri="{FF2B5EF4-FFF2-40B4-BE49-F238E27FC236}">
                      <a16:creationId xmlns:a16="http://schemas.microsoft.com/office/drawing/2014/main" id="{4AFCCA44-D04B-C902-84C3-F911BE1D005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772751" y="3388600"/>
                  <a:ext cx="108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649" name="墨迹 24648">
                  <a:extLst>
                    <a:ext uri="{FF2B5EF4-FFF2-40B4-BE49-F238E27FC236}">
                      <a16:creationId xmlns:a16="http://schemas.microsoft.com/office/drawing/2014/main" id="{33EF935F-AEFC-B7CA-3074-4713E53F8E55}"/>
                    </a:ext>
                  </a:extLst>
                </p14:cNvPr>
                <p14:cNvContentPartPr/>
                <p14:nvPr/>
              </p14:nvContentPartPr>
              <p14:xfrm>
                <a:off x="10881831" y="3413080"/>
                <a:ext cx="117360" cy="122400"/>
              </p14:xfrm>
            </p:contentPart>
          </mc:Choice>
          <mc:Fallback>
            <p:pic>
              <p:nvPicPr>
                <p:cNvPr id="24649" name="墨迹 24648">
                  <a:extLst>
                    <a:ext uri="{FF2B5EF4-FFF2-40B4-BE49-F238E27FC236}">
                      <a16:creationId xmlns:a16="http://schemas.microsoft.com/office/drawing/2014/main" id="{33EF935F-AEFC-B7CA-3074-4713E53F8E5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873191" y="3404440"/>
                  <a:ext cx="135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4650" name="墨迹 24649">
                  <a:extLst>
                    <a:ext uri="{FF2B5EF4-FFF2-40B4-BE49-F238E27FC236}">
                      <a16:creationId xmlns:a16="http://schemas.microsoft.com/office/drawing/2014/main" id="{A0DC3200-6020-6390-A196-E5CE8FFFACD7}"/>
                    </a:ext>
                  </a:extLst>
                </p14:cNvPr>
                <p14:cNvContentPartPr/>
                <p14:nvPr/>
              </p14:nvContentPartPr>
              <p14:xfrm>
                <a:off x="11027991" y="3361600"/>
                <a:ext cx="273960" cy="171360"/>
              </p14:xfrm>
            </p:contentPart>
          </mc:Choice>
          <mc:Fallback>
            <p:pic>
              <p:nvPicPr>
                <p:cNvPr id="24650" name="墨迹 24649">
                  <a:extLst>
                    <a:ext uri="{FF2B5EF4-FFF2-40B4-BE49-F238E27FC236}">
                      <a16:creationId xmlns:a16="http://schemas.microsoft.com/office/drawing/2014/main" id="{A0DC3200-6020-6390-A196-E5CE8FFFACD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019351" y="3352600"/>
                  <a:ext cx="291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652" name="墨迹 24651">
                  <a:extLst>
                    <a:ext uri="{FF2B5EF4-FFF2-40B4-BE49-F238E27FC236}">
                      <a16:creationId xmlns:a16="http://schemas.microsoft.com/office/drawing/2014/main" id="{CE0E8193-49CF-A5FD-B904-2C8B8ED9B306}"/>
                    </a:ext>
                  </a:extLst>
                </p14:cNvPr>
                <p14:cNvContentPartPr/>
                <p14:nvPr/>
              </p14:nvContentPartPr>
              <p14:xfrm>
                <a:off x="8003847" y="4138840"/>
                <a:ext cx="182520" cy="485640"/>
              </p14:xfrm>
            </p:contentPart>
          </mc:Choice>
          <mc:Fallback>
            <p:pic>
              <p:nvPicPr>
                <p:cNvPr id="24652" name="墨迹 24651">
                  <a:extLst>
                    <a:ext uri="{FF2B5EF4-FFF2-40B4-BE49-F238E27FC236}">
                      <a16:creationId xmlns:a16="http://schemas.microsoft.com/office/drawing/2014/main" id="{CE0E8193-49CF-A5FD-B904-2C8B8ED9B30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94847" y="4129840"/>
                  <a:ext cx="2001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653" name="墨迹 24652">
                  <a:extLst>
                    <a:ext uri="{FF2B5EF4-FFF2-40B4-BE49-F238E27FC236}">
                      <a16:creationId xmlns:a16="http://schemas.microsoft.com/office/drawing/2014/main" id="{188A4ABD-B76B-1598-146A-F837DBEB151D}"/>
                    </a:ext>
                  </a:extLst>
                </p14:cNvPr>
                <p14:cNvContentPartPr/>
                <p14:nvPr/>
              </p14:nvContentPartPr>
              <p14:xfrm>
                <a:off x="8087727" y="4400920"/>
                <a:ext cx="238320" cy="106560"/>
              </p14:xfrm>
            </p:contentPart>
          </mc:Choice>
          <mc:Fallback>
            <p:pic>
              <p:nvPicPr>
                <p:cNvPr id="24653" name="墨迹 24652">
                  <a:extLst>
                    <a:ext uri="{FF2B5EF4-FFF2-40B4-BE49-F238E27FC236}">
                      <a16:creationId xmlns:a16="http://schemas.microsoft.com/office/drawing/2014/main" id="{188A4ABD-B76B-1598-146A-F837DBEB151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078727" y="4391920"/>
                  <a:ext cx="255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4654" name="墨迹 24653">
                  <a:extLst>
                    <a:ext uri="{FF2B5EF4-FFF2-40B4-BE49-F238E27FC236}">
                      <a16:creationId xmlns:a16="http://schemas.microsoft.com/office/drawing/2014/main" id="{433C91E5-F437-B425-AB63-D5CCEDB7DADB}"/>
                    </a:ext>
                  </a:extLst>
                </p14:cNvPr>
                <p14:cNvContentPartPr/>
                <p14:nvPr/>
              </p14:nvContentPartPr>
              <p14:xfrm>
                <a:off x="8341887" y="4208680"/>
                <a:ext cx="204480" cy="291960"/>
              </p14:xfrm>
            </p:contentPart>
          </mc:Choice>
          <mc:Fallback>
            <p:pic>
              <p:nvPicPr>
                <p:cNvPr id="24654" name="墨迹 24653">
                  <a:extLst>
                    <a:ext uri="{FF2B5EF4-FFF2-40B4-BE49-F238E27FC236}">
                      <a16:creationId xmlns:a16="http://schemas.microsoft.com/office/drawing/2014/main" id="{433C91E5-F437-B425-AB63-D5CCEDB7DAD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332887" y="4200040"/>
                  <a:ext cx="222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655" name="墨迹 24654">
                  <a:extLst>
                    <a:ext uri="{FF2B5EF4-FFF2-40B4-BE49-F238E27FC236}">
                      <a16:creationId xmlns:a16="http://schemas.microsoft.com/office/drawing/2014/main" id="{C939E3EC-E8D3-888F-307A-C618AC364119}"/>
                    </a:ext>
                  </a:extLst>
                </p14:cNvPr>
                <p14:cNvContentPartPr/>
                <p14:nvPr/>
              </p14:nvContentPartPr>
              <p14:xfrm>
                <a:off x="8531967" y="4270960"/>
                <a:ext cx="242640" cy="199800"/>
              </p14:xfrm>
            </p:contentPart>
          </mc:Choice>
          <mc:Fallback>
            <p:pic>
              <p:nvPicPr>
                <p:cNvPr id="24655" name="墨迹 24654">
                  <a:extLst>
                    <a:ext uri="{FF2B5EF4-FFF2-40B4-BE49-F238E27FC236}">
                      <a16:creationId xmlns:a16="http://schemas.microsoft.com/office/drawing/2014/main" id="{C939E3EC-E8D3-888F-307A-C618AC36411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22967" y="4262320"/>
                  <a:ext cx="260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4656" name="墨迹 24655">
                  <a:extLst>
                    <a:ext uri="{FF2B5EF4-FFF2-40B4-BE49-F238E27FC236}">
                      <a16:creationId xmlns:a16="http://schemas.microsoft.com/office/drawing/2014/main" id="{E5300977-0B20-81EA-8494-BC6BDFFE51DD}"/>
                    </a:ext>
                  </a:extLst>
                </p14:cNvPr>
                <p14:cNvContentPartPr/>
                <p14:nvPr/>
              </p14:nvContentPartPr>
              <p14:xfrm>
                <a:off x="8983767" y="4088080"/>
                <a:ext cx="67680" cy="291240"/>
              </p14:xfrm>
            </p:contentPart>
          </mc:Choice>
          <mc:Fallback>
            <p:pic>
              <p:nvPicPr>
                <p:cNvPr id="24656" name="墨迹 24655">
                  <a:extLst>
                    <a:ext uri="{FF2B5EF4-FFF2-40B4-BE49-F238E27FC236}">
                      <a16:creationId xmlns:a16="http://schemas.microsoft.com/office/drawing/2014/main" id="{E5300977-0B20-81EA-8494-BC6BDFFE51D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975127" y="4079080"/>
                  <a:ext cx="85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4657" name="墨迹 24656">
                  <a:extLst>
                    <a:ext uri="{FF2B5EF4-FFF2-40B4-BE49-F238E27FC236}">
                      <a16:creationId xmlns:a16="http://schemas.microsoft.com/office/drawing/2014/main" id="{D9F5DBFA-4363-9004-8D26-F4CE9763190D}"/>
                    </a:ext>
                  </a:extLst>
                </p14:cNvPr>
                <p14:cNvContentPartPr/>
                <p14:nvPr/>
              </p14:nvContentPartPr>
              <p14:xfrm>
                <a:off x="9061167" y="4215160"/>
                <a:ext cx="24480" cy="115560"/>
              </p14:xfrm>
            </p:contentPart>
          </mc:Choice>
          <mc:Fallback>
            <p:pic>
              <p:nvPicPr>
                <p:cNvPr id="24657" name="墨迹 24656">
                  <a:extLst>
                    <a:ext uri="{FF2B5EF4-FFF2-40B4-BE49-F238E27FC236}">
                      <a16:creationId xmlns:a16="http://schemas.microsoft.com/office/drawing/2014/main" id="{D9F5DBFA-4363-9004-8D26-F4CE9763190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052527" y="4206160"/>
                  <a:ext cx="42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4658" name="墨迹 24657">
                  <a:extLst>
                    <a:ext uri="{FF2B5EF4-FFF2-40B4-BE49-F238E27FC236}">
                      <a16:creationId xmlns:a16="http://schemas.microsoft.com/office/drawing/2014/main" id="{8AF2DD52-44F6-22A1-A05E-C0183B4D2C9B}"/>
                    </a:ext>
                  </a:extLst>
                </p14:cNvPr>
                <p14:cNvContentPartPr/>
                <p14:nvPr/>
              </p14:nvContentPartPr>
              <p14:xfrm>
                <a:off x="9112647" y="4183120"/>
                <a:ext cx="133200" cy="105840"/>
              </p14:xfrm>
            </p:contentPart>
          </mc:Choice>
          <mc:Fallback>
            <p:pic>
              <p:nvPicPr>
                <p:cNvPr id="24658" name="墨迹 24657">
                  <a:extLst>
                    <a:ext uri="{FF2B5EF4-FFF2-40B4-BE49-F238E27FC236}">
                      <a16:creationId xmlns:a16="http://schemas.microsoft.com/office/drawing/2014/main" id="{8AF2DD52-44F6-22A1-A05E-C0183B4D2C9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104007" y="4174120"/>
                  <a:ext cx="150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4659" name="墨迹 24658">
                  <a:extLst>
                    <a:ext uri="{FF2B5EF4-FFF2-40B4-BE49-F238E27FC236}">
                      <a16:creationId xmlns:a16="http://schemas.microsoft.com/office/drawing/2014/main" id="{E0358148-307A-A46A-3912-A5690D532E08}"/>
                    </a:ext>
                  </a:extLst>
                </p14:cNvPr>
                <p14:cNvContentPartPr/>
                <p14:nvPr/>
              </p14:nvContentPartPr>
              <p14:xfrm>
                <a:off x="9230367" y="4131640"/>
                <a:ext cx="165240" cy="184680"/>
              </p14:xfrm>
            </p:contentPart>
          </mc:Choice>
          <mc:Fallback>
            <p:pic>
              <p:nvPicPr>
                <p:cNvPr id="24659" name="墨迹 24658">
                  <a:extLst>
                    <a:ext uri="{FF2B5EF4-FFF2-40B4-BE49-F238E27FC236}">
                      <a16:creationId xmlns:a16="http://schemas.microsoft.com/office/drawing/2014/main" id="{E0358148-307A-A46A-3912-A5690D532E0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221727" y="4122640"/>
                  <a:ext cx="182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4660" name="墨迹 24659">
                  <a:extLst>
                    <a:ext uri="{FF2B5EF4-FFF2-40B4-BE49-F238E27FC236}">
                      <a16:creationId xmlns:a16="http://schemas.microsoft.com/office/drawing/2014/main" id="{FDDC3B3D-3003-BE90-EE76-2B1BADC86AB6}"/>
                    </a:ext>
                  </a:extLst>
                </p14:cNvPr>
                <p14:cNvContentPartPr/>
                <p14:nvPr/>
              </p14:nvContentPartPr>
              <p14:xfrm>
                <a:off x="9420087" y="4130560"/>
                <a:ext cx="142560" cy="132480"/>
              </p14:xfrm>
            </p:contentPart>
          </mc:Choice>
          <mc:Fallback>
            <p:pic>
              <p:nvPicPr>
                <p:cNvPr id="24660" name="墨迹 24659">
                  <a:extLst>
                    <a:ext uri="{FF2B5EF4-FFF2-40B4-BE49-F238E27FC236}">
                      <a16:creationId xmlns:a16="http://schemas.microsoft.com/office/drawing/2014/main" id="{FDDC3B3D-3003-BE90-EE76-2B1BADC86AB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411087" y="4121920"/>
                  <a:ext cx="160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4663" name="墨迹 24662">
                  <a:extLst>
                    <a:ext uri="{FF2B5EF4-FFF2-40B4-BE49-F238E27FC236}">
                      <a16:creationId xmlns:a16="http://schemas.microsoft.com/office/drawing/2014/main" id="{3151A3B3-22CD-35B9-1DCC-6322F0A27C0C}"/>
                    </a:ext>
                  </a:extLst>
                </p14:cNvPr>
                <p14:cNvContentPartPr/>
                <p14:nvPr/>
              </p14:nvContentPartPr>
              <p14:xfrm>
                <a:off x="9753087" y="3999880"/>
                <a:ext cx="258480" cy="425520"/>
              </p14:xfrm>
            </p:contentPart>
          </mc:Choice>
          <mc:Fallback>
            <p:pic>
              <p:nvPicPr>
                <p:cNvPr id="24663" name="墨迹 24662">
                  <a:extLst>
                    <a:ext uri="{FF2B5EF4-FFF2-40B4-BE49-F238E27FC236}">
                      <a16:creationId xmlns:a16="http://schemas.microsoft.com/office/drawing/2014/main" id="{3151A3B3-22CD-35B9-1DCC-6322F0A27C0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744087" y="3990880"/>
                  <a:ext cx="2761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4664" name="墨迹 24663">
                  <a:extLst>
                    <a:ext uri="{FF2B5EF4-FFF2-40B4-BE49-F238E27FC236}">
                      <a16:creationId xmlns:a16="http://schemas.microsoft.com/office/drawing/2014/main" id="{943E5F19-66B9-850D-6C76-6A3B109B32D4}"/>
                    </a:ext>
                  </a:extLst>
                </p14:cNvPr>
                <p14:cNvContentPartPr/>
                <p14:nvPr/>
              </p14:nvContentPartPr>
              <p14:xfrm>
                <a:off x="10045767" y="3984760"/>
                <a:ext cx="199440" cy="168480"/>
              </p14:xfrm>
            </p:contentPart>
          </mc:Choice>
          <mc:Fallback>
            <p:pic>
              <p:nvPicPr>
                <p:cNvPr id="24664" name="墨迹 24663">
                  <a:extLst>
                    <a:ext uri="{FF2B5EF4-FFF2-40B4-BE49-F238E27FC236}">
                      <a16:creationId xmlns:a16="http://schemas.microsoft.com/office/drawing/2014/main" id="{943E5F19-66B9-850D-6C76-6A3B109B32D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036767" y="3975760"/>
                  <a:ext cx="217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4665" name="墨迹 24664">
                  <a:extLst>
                    <a:ext uri="{FF2B5EF4-FFF2-40B4-BE49-F238E27FC236}">
                      <a16:creationId xmlns:a16="http://schemas.microsoft.com/office/drawing/2014/main" id="{57B5D9E4-8A70-34D1-D755-06DE9BF028E3}"/>
                    </a:ext>
                  </a:extLst>
                </p14:cNvPr>
                <p14:cNvContentPartPr/>
                <p14:nvPr/>
              </p14:nvContentPartPr>
              <p14:xfrm>
                <a:off x="10250967" y="3983320"/>
                <a:ext cx="64080" cy="91440"/>
              </p14:xfrm>
            </p:contentPart>
          </mc:Choice>
          <mc:Fallback>
            <p:pic>
              <p:nvPicPr>
                <p:cNvPr id="24665" name="墨迹 24664">
                  <a:extLst>
                    <a:ext uri="{FF2B5EF4-FFF2-40B4-BE49-F238E27FC236}">
                      <a16:creationId xmlns:a16="http://schemas.microsoft.com/office/drawing/2014/main" id="{57B5D9E4-8A70-34D1-D755-06DE9BF028E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241967" y="3974680"/>
                  <a:ext cx="81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4666" name="墨迹 24665">
                  <a:extLst>
                    <a:ext uri="{FF2B5EF4-FFF2-40B4-BE49-F238E27FC236}">
                      <a16:creationId xmlns:a16="http://schemas.microsoft.com/office/drawing/2014/main" id="{F02D6ED5-899A-7871-E75B-268979C7FBF0}"/>
                    </a:ext>
                  </a:extLst>
                </p14:cNvPr>
                <p14:cNvContentPartPr/>
                <p14:nvPr/>
              </p14:nvContentPartPr>
              <p14:xfrm>
                <a:off x="10312527" y="3990520"/>
                <a:ext cx="134640" cy="95400"/>
              </p14:xfrm>
            </p:contentPart>
          </mc:Choice>
          <mc:Fallback>
            <p:pic>
              <p:nvPicPr>
                <p:cNvPr id="24666" name="墨迹 24665">
                  <a:extLst>
                    <a:ext uri="{FF2B5EF4-FFF2-40B4-BE49-F238E27FC236}">
                      <a16:creationId xmlns:a16="http://schemas.microsoft.com/office/drawing/2014/main" id="{F02D6ED5-899A-7871-E75B-268979C7FBF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303527" y="3981520"/>
                  <a:ext cx="152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4667" name="墨迹 24666">
                  <a:extLst>
                    <a:ext uri="{FF2B5EF4-FFF2-40B4-BE49-F238E27FC236}">
                      <a16:creationId xmlns:a16="http://schemas.microsoft.com/office/drawing/2014/main" id="{4CCEE32C-FBB1-5A57-EA4E-BEE7493317D5}"/>
                    </a:ext>
                  </a:extLst>
                </p14:cNvPr>
                <p14:cNvContentPartPr/>
                <p14:nvPr/>
              </p14:nvContentPartPr>
              <p14:xfrm>
                <a:off x="10479567" y="3930040"/>
                <a:ext cx="324360" cy="123840"/>
              </p14:xfrm>
            </p:contentPart>
          </mc:Choice>
          <mc:Fallback>
            <p:pic>
              <p:nvPicPr>
                <p:cNvPr id="24667" name="墨迹 24666">
                  <a:extLst>
                    <a:ext uri="{FF2B5EF4-FFF2-40B4-BE49-F238E27FC236}">
                      <a16:creationId xmlns:a16="http://schemas.microsoft.com/office/drawing/2014/main" id="{4CCEE32C-FBB1-5A57-EA4E-BEE7493317D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470567" y="3921040"/>
                  <a:ext cx="342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4668" name="墨迹 24667">
                  <a:extLst>
                    <a:ext uri="{FF2B5EF4-FFF2-40B4-BE49-F238E27FC236}">
                      <a16:creationId xmlns:a16="http://schemas.microsoft.com/office/drawing/2014/main" id="{13099C51-9C16-D7C7-79DD-E5F9A1F98413}"/>
                    </a:ext>
                  </a:extLst>
                </p14:cNvPr>
                <p14:cNvContentPartPr/>
                <p14:nvPr/>
              </p14:nvContentPartPr>
              <p14:xfrm>
                <a:off x="10843167" y="3802240"/>
                <a:ext cx="241200" cy="199080"/>
              </p14:xfrm>
            </p:contentPart>
          </mc:Choice>
          <mc:Fallback>
            <p:pic>
              <p:nvPicPr>
                <p:cNvPr id="24668" name="墨迹 24667">
                  <a:extLst>
                    <a:ext uri="{FF2B5EF4-FFF2-40B4-BE49-F238E27FC236}">
                      <a16:creationId xmlns:a16="http://schemas.microsoft.com/office/drawing/2014/main" id="{13099C51-9C16-D7C7-79DD-E5F9A1F9841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834527" y="3793240"/>
                  <a:ext cx="258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4669" name="墨迹 24668">
                  <a:extLst>
                    <a:ext uri="{FF2B5EF4-FFF2-40B4-BE49-F238E27FC236}">
                      <a16:creationId xmlns:a16="http://schemas.microsoft.com/office/drawing/2014/main" id="{EF5AFBCD-9621-619E-BD55-496FD21C4E9A}"/>
                    </a:ext>
                  </a:extLst>
                </p14:cNvPr>
                <p14:cNvContentPartPr/>
                <p14:nvPr/>
              </p14:nvContentPartPr>
              <p14:xfrm>
                <a:off x="11068167" y="3623680"/>
                <a:ext cx="246240" cy="324720"/>
              </p14:xfrm>
            </p:contentPart>
          </mc:Choice>
          <mc:Fallback>
            <p:pic>
              <p:nvPicPr>
                <p:cNvPr id="24669" name="墨迹 24668">
                  <a:extLst>
                    <a:ext uri="{FF2B5EF4-FFF2-40B4-BE49-F238E27FC236}">
                      <a16:creationId xmlns:a16="http://schemas.microsoft.com/office/drawing/2014/main" id="{EF5AFBCD-9621-619E-BD55-496FD21C4E9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059167" y="3614680"/>
                  <a:ext cx="263880" cy="342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218848"/>
            <a:ext cx="8320495" cy="323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96752"/>
            <a:ext cx="7920880" cy="206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028384" y="2708920"/>
            <a:ext cx="3600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56F92A-A8D8-7EF9-65B3-2387EA85C419}"/>
              </a:ext>
            </a:extLst>
          </p:cNvPr>
          <p:cNvGrpSpPr/>
          <p:nvPr/>
        </p:nvGrpSpPr>
        <p:grpSpPr>
          <a:xfrm>
            <a:off x="1562471" y="1669605"/>
            <a:ext cx="745200" cy="574920"/>
            <a:chOff x="1562471" y="1669605"/>
            <a:chExt cx="74520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F585428-B365-1A46-F26B-902DCF3ADA0F}"/>
                    </a:ext>
                  </a:extLst>
                </p14:cNvPr>
                <p14:cNvContentPartPr/>
                <p14:nvPr/>
              </p14:nvContentPartPr>
              <p14:xfrm>
                <a:off x="1562471" y="1669605"/>
                <a:ext cx="547200" cy="6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F585428-B365-1A46-F26B-902DCF3ADA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53471" y="1660605"/>
                  <a:ext cx="564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B88957F-0DBA-2CCE-2A54-F9FD782B4243}"/>
                    </a:ext>
                  </a:extLst>
                </p14:cNvPr>
                <p14:cNvContentPartPr/>
                <p14:nvPr/>
              </p14:nvContentPartPr>
              <p14:xfrm>
                <a:off x="1586231" y="1811445"/>
                <a:ext cx="172080" cy="259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B88957F-0DBA-2CCE-2A54-F9FD782B42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7591" y="1802445"/>
                  <a:ext cx="189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86DF008-9F95-1867-62DC-B01742F4AA26}"/>
                    </a:ext>
                  </a:extLst>
                </p14:cNvPr>
                <p14:cNvContentPartPr/>
                <p14:nvPr/>
              </p14:nvContentPartPr>
              <p14:xfrm>
                <a:off x="1756151" y="1890645"/>
                <a:ext cx="55800" cy="1839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86DF008-9F95-1867-62DC-B01742F4AA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7511" y="1882005"/>
                  <a:ext cx="73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60A8E3B-B7DA-0D68-8E9A-69164875B57E}"/>
                    </a:ext>
                  </a:extLst>
                </p14:cNvPr>
                <p14:cNvContentPartPr/>
                <p14:nvPr/>
              </p14:nvContentPartPr>
              <p14:xfrm>
                <a:off x="1833191" y="1919445"/>
                <a:ext cx="105480" cy="1224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60A8E3B-B7DA-0D68-8E9A-69164875B5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4191" y="1910445"/>
                  <a:ext cx="123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FD8A711-8B19-7916-1A88-DB7F1C05846E}"/>
                    </a:ext>
                  </a:extLst>
                </p14:cNvPr>
                <p14:cNvContentPartPr/>
                <p14:nvPr/>
              </p14:nvContentPartPr>
              <p14:xfrm>
                <a:off x="1944431" y="1930965"/>
                <a:ext cx="18720" cy="81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FD8A711-8B19-7916-1A88-DB7F1C0584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5791" y="1922325"/>
                  <a:ext cx="36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D4B6F14-358D-D9DB-581E-BF7077665BE5}"/>
                    </a:ext>
                  </a:extLst>
                </p14:cNvPr>
                <p14:cNvContentPartPr/>
                <p14:nvPr/>
              </p14:nvContentPartPr>
              <p14:xfrm>
                <a:off x="1953071" y="1878045"/>
                <a:ext cx="100800" cy="155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D4B6F14-358D-D9DB-581E-BF7077665B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4071" y="1869405"/>
                  <a:ext cx="118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001261C-BAA6-D2DE-A6B8-5DBD6FE5285A}"/>
                    </a:ext>
                  </a:extLst>
                </p14:cNvPr>
                <p14:cNvContentPartPr/>
                <p14:nvPr/>
              </p14:nvContentPartPr>
              <p14:xfrm>
                <a:off x="2045591" y="1848525"/>
                <a:ext cx="103680" cy="1522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001261C-BAA6-D2DE-A6B8-5DBD6FE528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6951" y="1839525"/>
                  <a:ext cx="121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6DC971A-FB53-D15D-B939-054082EA297A}"/>
                    </a:ext>
                  </a:extLst>
                </p14:cNvPr>
                <p14:cNvContentPartPr/>
                <p14:nvPr/>
              </p14:nvContentPartPr>
              <p14:xfrm>
                <a:off x="2158991" y="1830885"/>
                <a:ext cx="148680" cy="413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6DC971A-FB53-D15D-B939-054082EA29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9991" y="1822245"/>
                  <a:ext cx="166320" cy="43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74F8277-20B1-2EE3-EF85-649F54B5F992}"/>
                  </a:ext>
                </a:extLst>
              </p14:cNvPr>
              <p14:cNvContentPartPr/>
              <p14:nvPr/>
            </p14:nvContentPartPr>
            <p14:xfrm>
              <a:off x="2501351" y="1673925"/>
              <a:ext cx="425880" cy="3070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74F8277-20B1-2EE3-EF85-649F54B5F9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2351" y="1664925"/>
                <a:ext cx="44352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7A24DB54-502D-5FF7-06C3-851D5B53E736}"/>
              </a:ext>
            </a:extLst>
          </p:cNvPr>
          <p:cNvGrpSpPr/>
          <p:nvPr/>
        </p:nvGrpSpPr>
        <p:grpSpPr>
          <a:xfrm>
            <a:off x="5694191" y="623445"/>
            <a:ext cx="785520" cy="556560"/>
            <a:chOff x="5694191" y="623445"/>
            <a:chExt cx="78552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FEDC378-040C-C5CC-07E8-6B5C2F367D5D}"/>
                    </a:ext>
                  </a:extLst>
                </p14:cNvPr>
                <p14:cNvContentPartPr/>
                <p14:nvPr/>
              </p14:nvContentPartPr>
              <p14:xfrm>
                <a:off x="5694191" y="789045"/>
                <a:ext cx="145800" cy="115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FEDC378-040C-C5CC-07E8-6B5C2F367D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85551" y="780405"/>
                  <a:ext cx="163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C59CEE2-9053-F469-4B48-4099C2F3DC66}"/>
                    </a:ext>
                  </a:extLst>
                </p14:cNvPr>
                <p14:cNvContentPartPr/>
                <p14:nvPr/>
              </p14:nvContentPartPr>
              <p14:xfrm>
                <a:off x="5742071" y="747645"/>
                <a:ext cx="79200" cy="379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C59CEE2-9053-F469-4B48-4099C2F3DC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33431" y="739005"/>
                  <a:ext cx="96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5E2ACC1-5516-D15A-A662-6CA55743DA73}"/>
                    </a:ext>
                  </a:extLst>
                </p14:cNvPr>
                <p14:cNvContentPartPr/>
                <p14:nvPr/>
              </p14:nvContentPartPr>
              <p14:xfrm>
                <a:off x="5855831" y="674205"/>
                <a:ext cx="38880" cy="374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5E2ACC1-5516-D15A-A662-6CA55743DA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46831" y="665565"/>
                  <a:ext cx="56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D70652F-7B5B-ECF8-27F0-5D5843D9528E}"/>
                    </a:ext>
                  </a:extLst>
                </p14:cNvPr>
                <p14:cNvContentPartPr/>
                <p14:nvPr/>
              </p14:nvContentPartPr>
              <p14:xfrm>
                <a:off x="5883911" y="661605"/>
                <a:ext cx="95040" cy="326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D70652F-7B5B-ECF8-27F0-5D5843D952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74911" y="652965"/>
                  <a:ext cx="112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B737DFC-4580-2131-F2B7-20946421C640}"/>
                    </a:ext>
                  </a:extLst>
                </p14:cNvPr>
                <p14:cNvContentPartPr/>
                <p14:nvPr/>
              </p14:nvContentPartPr>
              <p14:xfrm>
                <a:off x="5852951" y="901365"/>
                <a:ext cx="205560" cy="162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B737DFC-4580-2131-F2B7-20946421C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43951" y="892365"/>
                  <a:ext cx="223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6B1A148-73A1-5D71-A7F2-AE7894764411}"/>
                    </a:ext>
                  </a:extLst>
                </p14:cNvPr>
                <p14:cNvContentPartPr/>
                <p14:nvPr/>
              </p14:nvContentPartPr>
              <p14:xfrm>
                <a:off x="6092711" y="642525"/>
                <a:ext cx="168840" cy="348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6B1A148-73A1-5D71-A7F2-AE78947644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071" y="633885"/>
                  <a:ext cx="186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9B7294A-2FB4-7E7D-8118-30176D6631D4}"/>
                    </a:ext>
                  </a:extLst>
                </p14:cNvPr>
                <p14:cNvContentPartPr/>
                <p14:nvPr/>
              </p14:nvContentPartPr>
              <p14:xfrm>
                <a:off x="6133031" y="719205"/>
                <a:ext cx="15840" cy="157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9B7294A-2FB4-7E7D-8118-30176D6631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24391" y="710205"/>
                  <a:ext cx="33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28EA73F-68FF-8A72-FA14-1A80229D700A}"/>
                    </a:ext>
                  </a:extLst>
                </p14:cNvPr>
                <p14:cNvContentPartPr/>
                <p14:nvPr/>
              </p14:nvContentPartPr>
              <p14:xfrm>
                <a:off x="6226991" y="623445"/>
                <a:ext cx="252720" cy="5565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28EA73F-68FF-8A72-FA14-1A80229D70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7991" y="614445"/>
                  <a:ext cx="270360" cy="57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7EBE31C-0A76-1CF2-C776-54370D958B88}"/>
              </a:ext>
            </a:extLst>
          </p:cNvPr>
          <p:cNvGrpSpPr/>
          <p:nvPr/>
        </p:nvGrpSpPr>
        <p:grpSpPr>
          <a:xfrm>
            <a:off x="3494591" y="141045"/>
            <a:ext cx="1823400" cy="559440"/>
            <a:chOff x="3494591" y="141045"/>
            <a:chExt cx="182340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AB26219-EF8C-CB8B-EE60-4E6DE7F25B6B}"/>
                    </a:ext>
                  </a:extLst>
                </p14:cNvPr>
                <p14:cNvContentPartPr/>
                <p14:nvPr/>
              </p14:nvContentPartPr>
              <p14:xfrm>
                <a:off x="3494591" y="261645"/>
                <a:ext cx="232560" cy="438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AB26219-EF8C-CB8B-EE60-4E6DE7F25B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5591" y="252645"/>
                  <a:ext cx="2502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AAEC9FA-501C-8612-BB0A-5383F70B23CE}"/>
                    </a:ext>
                  </a:extLst>
                </p14:cNvPr>
                <p14:cNvContentPartPr/>
                <p14:nvPr/>
              </p14:nvContentPartPr>
              <p14:xfrm>
                <a:off x="3816791" y="425085"/>
                <a:ext cx="25200" cy="188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AAEC9FA-501C-8612-BB0A-5383F70B23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7791" y="416445"/>
                  <a:ext cx="42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73EFE4E-EFC0-D212-5D62-81FEE2BB37D1}"/>
                    </a:ext>
                  </a:extLst>
                </p14:cNvPr>
                <p14:cNvContentPartPr/>
                <p14:nvPr/>
              </p14:nvContentPartPr>
              <p14:xfrm>
                <a:off x="3899951" y="392685"/>
                <a:ext cx="145440" cy="153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73EFE4E-EFC0-D212-5D62-81FEE2BB37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90951" y="384045"/>
                  <a:ext cx="163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632D39B-C341-A583-004C-F19CEF012092}"/>
                    </a:ext>
                  </a:extLst>
                </p14:cNvPr>
                <p14:cNvContentPartPr/>
                <p14:nvPr/>
              </p14:nvContentPartPr>
              <p14:xfrm>
                <a:off x="3781871" y="261645"/>
                <a:ext cx="25200" cy="108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632D39B-C341-A583-004C-F19CEF0120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72871" y="252645"/>
                  <a:ext cx="42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AB0104C-BECE-BE63-F1B3-1A2351B43A42}"/>
                    </a:ext>
                  </a:extLst>
                </p14:cNvPr>
                <p14:cNvContentPartPr/>
                <p14:nvPr/>
              </p14:nvContentPartPr>
              <p14:xfrm>
                <a:off x="4178231" y="177765"/>
                <a:ext cx="85680" cy="473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AB0104C-BECE-BE63-F1B3-1A2351B43A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69231" y="169125"/>
                  <a:ext cx="1033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5CAFC88-CBA2-2BF6-4841-F97F48C32008}"/>
                    </a:ext>
                  </a:extLst>
                </p14:cNvPr>
                <p14:cNvContentPartPr/>
                <p14:nvPr/>
              </p14:nvContentPartPr>
              <p14:xfrm>
                <a:off x="4046111" y="366045"/>
                <a:ext cx="201240" cy="817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5CAFC88-CBA2-2BF6-4841-F97F48C320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37111" y="357045"/>
                  <a:ext cx="218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08520F-303E-0B91-7289-2028D9AFD064}"/>
                    </a:ext>
                  </a:extLst>
                </p14:cNvPr>
                <p14:cNvContentPartPr/>
                <p14:nvPr/>
              </p14:nvContentPartPr>
              <p14:xfrm>
                <a:off x="4303871" y="337965"/>
                <a:ext cx="208800" cy="188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08520F-303E-0B91-7289-2028D9AFD0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94871" y="328965"/>
                  <a:ext cx="226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47ADDCB-743D-556F-DFDF-430DA229C3AE}"/>
                    </a:ext>
                  </a:extLst>
                </p14:cNvPr>
                <p14:cNvContentPartPr/>
                <p14:nvPr/>
              </p14:nvContentPartPr>
              <p14:xfrm>
                <a:off x="4534271" y="339765"/>
                <a:ext cx="101520" cy="179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47ADDCB-743D-556F-DFDF-430DA229C3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5631" y="331125"/>
                  <a:ext cx="119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49BF1A7-7D48-E99E-B888-8319E8398929}"/>
                    </a:ext>
                  </a:extLst>
                </p14:cNvPr>
                <p14:cNvContentPartPr/>
                <p14:nvPr/>
              </p14:nvContentPartPr>
              <p14:xfrm>
                <a:off x="4686551" y="340125"/>
                <a:ext cx="118440" cy="1764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49BF1A7-7D48-E99E-B888-8319E83989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7911" y="331485"/>
                  <a:ext cx="136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140CBD0-D182-C7AA-5703-DD9DE967B25F}"/>
                    </a:ext>
                  </a:extLst>
                </p14:cNvPr>
                <p14:cNvContentPartPr/>
                <p14:nvPr/>
              </p14:nvContentPartPr>
              <p14:xfrm>
                <a:off x="4811111" y="141045"/>
                <a:ext cx="506880" cy="5252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140CBD0-D182-C7AA-5703-DD9DE967B2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02471" y="132045"/>
                  <a:ext cx="524520" cy="54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201EDEB1-2BF8-5913-C191-EB1FE4CDDF18}"/>
                  </a:ext>
                </a:extLst>
              </p14:cNvPr>
              <p14:cNvContentPartPr/>
              <p14:nvPr/>
            </p14:nvContentPartPr>
            <p14:xfrm>
              <a:off x="5661791" y="1686165"/>
              <a:ext cx="645840" cy="2016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201EDEB1-2BF8-5913-C191-EB1FE4CDDF1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53151" y="1677165"/>
                <a:ext cx="663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2FF7C47-709E-DFE9-1F7D-9D14D73ECEC5}"/>
                  </a:ext>
                </a:extLst>
              </p14:cNvPr>
              <p14:cNvContentPartPr/>
              <p14:nvPr/>
            </p14:nvContentPartPr>
            <p14:xfrm>
              <a:off x="6368111" y="1591845"/>
              <a:ext cx="72360" cy="1227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2FF7C47-709E-DFE9-1F7D-9D14D73ECE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59471" y="1582845"/>
                <a:ext cx="90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8A2A206-ED01-454B-112E-3CEE53C620AF}"/>
                  </a:ext>
                </a:extLst>
              </p14:cNvPr>
              <p14:cNvContentPartPr/>
              <p14:nvPr/>
            </p14:nvContentPartPr>
            <p14:xfrm>
              <a:off x="6299351" y="1603005"/>
              <a:ext cx="314640" cy="1904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8A2A206-ED01-454B-112E-3CEE53C620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90711" y="1594005"/>
                <a:ext cx="3322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481AB7E-84C7-B466-7726-E61199F7CA42}"/>
                  </a:ext>
                </a:extLst>
              </p14:cNvPr>
              <p14:cNvContentPartPr/>
              <p14:nvPr/>
            </p14:nvContentPartPr>
            <p14:xfrm>
              <a:off x="6657551" y="1443165"/>
              <a:ext cx="138600" cy="265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481AB7E-84C7-B466-7726-E61199F7CA4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48911" y="1434165"/>
                <a:ext cx="156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462751DE-C76D-0AFE-A05D-43A5D9A80A09}"/>
                  </a:ext>
                </a:extLst>
              </p14:cNvPr>
              <p14:cNvContentPartPr/>
              <p14:nvPr/>
            </p14:nvContentPartPr>
            <p14:xfrm>
              <a:off x="6691751" y="1568085"/>
              <a:ext cx="150120" cy="162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462751DE-C76D-0AFE-A05D-43A5D9A80A0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82751" y="1559085"/>
                <a:ext cx="167760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F174C0AA-5AE0-B5F1-311D-5180AA36BE48}"/>
              </a:ext>
            </a:extLst>
          </p:cNvPr>
          <p:cNvGrpSpPr/>
          <p:nvPr/>
        </p:nvGrpSpPr>
        <p:grpSpPr>
          <a:xfrm>
            <a:off x="1451631" y="2724040"/>
            <a:ext cx="705960" cy="474840"/>
            <a:chOff x="1451631" y="2724040"/>
            <a:chExt cx="70596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ABA61C6-3D91-C89F-0636-E19855702635}"/>
                    </a:ext>
                  </a:extLst>
                </p14:cNvPr>
                <p14:cNvContentPartPr/>
                <p14:nvPr/>
              </p14:nvContentPartPr>
              <p14:xfrm>
                <a:off x="1451631" y="2855440"/>
                <a:ext cx="166320" cy="3434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ABA61C6-3D91-C89F-0636-E198557026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42631" y="2846800"/>
                  <a:ext cx="1839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9144274-7A4B-236C-BBCB-9C3567191CCE}"/>
                    </a:ext>
                  </a:extLst>
                </p14:cNvPr>
                <p14:cNvContentPartPr/>
                <p14:nvPr/>
              </p14:nvContentPartPr>
              <p14:xfrm>
                <a:off x="1511391" y="3100240"/>
                <a:ext cx="170280" cy="903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9144274-7A4B-236C-BBCB-9C3567191CC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02751" y="3091600"/>
                  <a:ext cx="187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E89F6E6-8998-8D34-5E76-411D166C65C2}"/>
                    </a:ext>
                  </a:extLst>
                </p14:cNvPr>
                <p14:cNvContentPartPr/>
                <p14:nvPr/>
              </p14:nvContentPartPr>
              <p14:xfrm>
                <a:off x="1676271" y="2809360"/>
                <a:ext cx="67680" cy="1292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E89F6E6-8998-8D34-5E76-411D166C65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67631" y="2800720"/>
                  <a:ext cx="85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6362DC7-4DE3-FE86-020A-ABA97FCCC879}"/>
                    </a:ext>
                  </a:extLst>
                </p14:cNvPr>
                <p14:cNvContentPartPr/>
                <p14:nvPr/>
              </p14:nvContentPartPr>
              <p14:xfrm>
                <a:off x="1681311" y="2908360"/>
                <a:ext cx="110880" cy="2059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6362DC7-4DE3-FE86-020A-ABA97FCCC8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72671" y="2899720"/>
                  <a:ext cx="128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0DE3765-0F46-EF1F-4535-103EA3FDFA71}"/>
                    </a:ext>
                  </a:extLst>
                </p14:cNvPr>
                <p14:cNvContentPartPr/>
                <p14:nvPr/>
              </p14:nvContentPartPr>
              <p14:xfrm>
                <a:off x="1752591" y="2724040"/>
                <a:ext cx="131400" cy="2156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0DE3765-0F46-EF1F-4535-103EA3FDFA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43591" y="2715040"/>
                  <a:ext cx="1490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775C235-0945-94C2-5BD6-30229184766A}"/>
                    </a:ext>
                  </a:extLst>
                </p14:cNvPr>
                <p14:cNvContentPartPr/>
                <p14:nvPr/>
              </p14:nvContentPartPr>
              <p14:xfrm>
                <a:off x="1796511" y="2917360"/>
                <a:ext cx="59400" cy="64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775C235-0945-94C2-5BD6-3022918476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7871" y="2908720"/>
                  <a:ext cx="77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886F510-F479-8A68-6EBF-173CF3386AE3}"/>
                    </a:ext>
                  </a:extLst>
                </p14:cNvPr>
                <p14:cNvContentPartPr/>
                <p14:nvPr/>
              </p14:nvContentPartPr>
              <p14:xfrm>
                <a:off x="1769511" y="2992600"/>
                <a:ext cx="352080" cy="1314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886F510-F479-8A68-6EBF-173CF3386A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60871" y="2983960"/>
                  <a:ext cx="369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6873ABA-965F-D841-4CD0-46B67C5D3202}"/>
                    </a:ext>
                  </a:extLst>
                </p14:cNvPr>
                <p14:cNvContentPartPr/>
                <p14:nvPr/>
              </p14:nvContentPartPr>
              <p14:xfrm>
                <a:off x="2154711" y="3002320"/>
                <a:ext cx="2880" cy="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6873ABA-965F-D841-4CD0-46B67C5D32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46071" y="2993320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05" name="组合 25604">
            <a:extLst>
              <a:ext uri="{FF2B5EF4-FFF2-40B4-BE49-F238E27FC236}">
                <a16:creationId xmlns:a16="http://schemas.microsoft.com/office/drawing/2014/main" id="{80CEDE0E-9E83-C3AE-B300-8A2973C08BF8}"/>
              </a:ext>
            </a:extLst>
          </p:cNvPr>
          <p:cNvGrpSpPr/>
          <p:nvPr/>
        </p:nvGrpSpPr>
        <p:grpSpPr>
          <a:xfrm>
            <a:off x="3855351" y="2676520"/>
            <a:ext cx="2274480" cy="937800"/>
            <a:chOff x="3855351" y="2676520"/>
            <a:chExt cx="2274480" cy="93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C2D7AAC-A736-78A2-873D-2B39C65CE2F6}"/>
                    </a:ext>
                  </a:extLst>
                </p14:cNvPr>
                <p14:cNvContentPartPr/>
                <p14:nvPr/>
              </p14:nvContentPartPr>
              <p14:xfrm>
                <a:off x="3855351" y="3186640"/>
                <a:ext cx="491760" cy="334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C2D7AAC-A736-78A2-873D-2B39C65CE2F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46711" y="3177640"/>
                  <a:ext cx="509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E2901BA-C70A-691E-29EC-B094B9841022}"/>
                    </a:ext>
                  </a:extLst>
                </p14:cNvPr>
                <p14:cNvContentPartPr/>
                <p14:nvPr/>
              </p14:nvContentPartPr>
              <p14:xfrm>
                <a:off x="4576791" y="2997280"/>
                <a:ext cx="998640" cy="79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E2901BA-C70A-691E-29EC-B094B98410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68151" y="2988280"/>
                  <a:ext cx="1016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7D3D9A7-165B-B721-1F46-B33533D06BDA}"/>
                    </a:ext>
                  </a:extLst>
                </p14:cNvPr>
                <p14:cNvContentPartPr/>
                <p14:nvPr/>
              </p14:nvContentPartPr>
              <p14:xfrm>
                <a:off x="4137591" y="2676520"/>
                <a:ext cx="165960" cy="3240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7D3D9A7-165B-B721-1F46-B33533D06BD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28591" y="2667520"/>
                  <a:ext cx="183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B4D2757-0755-F235-ECC6-112F4C468ABE}"/>
                    </a:ext>
                  </a:extLst>
                </p14:cNvPr>
                <p14:cNvContentPartPr/>
                <p14:nvPr/>
              </p14:nvContentPartPr>
              <p14:xfrm>
                <a:off x="4531071" y="2914120"/>
                <a:ext cx="41400" cy="795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B4D2757-0755-F235-ECC6-112F4C468AB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22071" y="2905120"/>
                  <a:ext cx="59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1C66CE4-74A1-DBFD-34FF-643490D1431F}"/>
                    </a:ext>
                  </a:extLst>
                </p14:cNvPr>
                <p14:cNvContentPartPr/>
                <p14:nvPr/>
              </p14:nvContentPartPr>
              <p14:xfrm>
                <a:off x="4562391" y="2744200"/>
                <a:ext cx="23040" cy="1692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1C66CE4-74A1-DBFD-34FF-643490D143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553391" y="2735200"/>
                  <a:ext cx="40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352B9FD-160E-4474-3868-8049348678A9}"/>
                    </a:ext>
                  </a:extLst>
                </p14:cNvPr>
                <p14:cNvContentPartPr/>
                <p14:nvPr/>
              </p14:nvContentPartPr>
              <p14:xfrm>
                <a:off x="4275471" y="3097720"/>
                <a:ext cx="513000" cy="383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352B9FD-160E-4474-3868-8049348678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66471" y="3089080"/>
                  <a:ext cx="5306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8B8C638-8F45-4AD3-77B4-1AC1BBA732CD}"/>
                    </a:ext>
                  </a:extLst>
                </p14:cNvPr>
                <p14:cNvContentPartPr/>
                <p14:nvPr/>
              </p14:nvContentPartPr>
              <p14:xfrm>
                <a:off x="4790271" y="3173320"/>
                <a:ext cx="145080" cy="3070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8B8C638-8F45-4AD3-77B4-1AC1BBA732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81271" y="3164320"/>
                  <a:ext cx="1627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59C5FD0-9EBE-A84E-EE07-F63228FDEA61}"/>
                    </a:ext>
                  </a:extLst>
                </p14:cNvPr>
                <p14:cNvContentPartPr/>
                <p14:nvPr/>
              </p14:nvContentPartPr>
              <p14:xfrm>
                <a:off x="4928871" y="3210040"/>
                <a:ext cx="211320" cy="1825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59C5FD0-9EBE-A84E-EE07-F63228FDEA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19871" y="3201400"/>
                  <a:ext cx="228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69420D1-4E3D-9CB0-A6A0-D6F8921DBC3E}"/>
                    </a:ext>
                  </a:extLst>
                </p14:cNvPr>
                <p14:cNvContentPartPr/>
                <p14:nvPr/>
              </p14:nvContentPartPr>
              <p14:xfrm>
                <a:off x="5147751" y="3206800"/>
                <a:ext cx="70200" cy="90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69420D1-4E3D-9CB0-A6A0-D6F8921DBC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39111" y="3197800"/>
                  <a:ext cx="87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2C7C253-4B08-6BB1-2CB4-F4108943B797}"/>
                    </a:ext>
                  </a:extLst>
                </p14:cNvPr>
                <p14:cNvContentPartPr/>
                <p14:nvPr/>
              </p14:nvContentPartPr>
              <p14:xfrm>
                <a:off x="5234511" y="3200680"/>
                <a:ext cx="78840" cy="1000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2C7C253-4B08-6BB1-2CB4-F4108943B79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25871" y="3191680"/>
                  <a:ext cx="96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ACCAE6A-CCF1-4C88-52AA-F6C16EBB4A13}"/>
                    </a:ext>
                  </a:extLst>
                </p14:cNvPr>
                <p14:cNvContentPartPr/>
                <p14:nvPr/>
              </p14:nvContentPartPr>
              <p14:xfrm>
                <a:off x="5357271" y="3211120"/>
                <a:ext cx="16560" cy="367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ACCAE6A-CCF1-4C88-52AA-F6C16EBB4A1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48631" y="3202480"/>
                  <a:ext cx="34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B929858-068D-D58A-168D-04828F17AEA6}"/>
                    </a:ext>
                  </a:extLst>
                </p14:cNvPr>
                <p14:cNvContentPartPr/>
                <p14:nvPr/>
              </p14:nvContentPartPr>
              <p14:xfrm>
                <a:off x="5386071" y="3139840"/>
                <a:ext cx="181800" cy="4744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B929858-068D-D58A-168D-04828F17AE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77431" y="3131200"/>
                  <a:ext cx="1994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3071D88-56BC-4B04-1DAA-17C331F7C6DA}"/>
                    </a:ext>
                  </a:extLst>
                </p14:cNvPr>
                <p14:cNvContentPartPr/>
                <p14:nvPr/>
              </p14:nvContentPartPr>
              <p14:xfrm>
                <a:off x="5638791" y="3144520"/>
                <a:ext cx="146520" cy="126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3071D88-56BC-4B04-1DAA-17C331F7C6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29791" y="3135520"/>
                  <a:ext cx="164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5600" name="墨迹 25599">
                  <a:extLst>
                    <a:ext uri="{FF2B5EF4-FFF2-40B4-BE49-F238E27FC236}">
                      <a16:creationId xmlns:a16="http://schemas.microsoft.com/office/drawing/2014/main" id="{BC352C34-6D8F-CB58-2941-7A695952905E}"/>
                    </a:ext>
                  </a:extLst>
                </p14:cNvPr>
                <p14:cNvContentPartPr/>
                <p14:nvPr/>
              </p14:nvContentPartPr>
              <p14:xfrm>
                <a:off x="5676951" y="3072520"/>
                <a:ext cx="59760" cy="396360"/>
              </p14:xfrm>
            </p:contentPart>
          </mc:Choice>
          <mc:Fallback>
            <p:pic>
              <p:nvPicPr>
                <p:cNvPr id="25600" name="墨迹 25599">
                  <a:extLst>
                    <a:ext uri="{FF2B5EF4-FFF2-40B4-BE49-F238E27FC236}">
                      <a16:creationId xmlns:a16="http://schemas.microsoft.com/office/drawing/2014/main" id="{BC352C34-6D8F-CB58-2941-7A695952905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68311" y="3063880"/>
                  <a:ext cx="774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5601" name="墨迹 25600">
                  <a:extLst>
                    <a:ext uri="{FF2B5EF4-FFF2-40B4-BE49-F238E27FC236}">
                      <a16:creationId xmlns:a16="http://schemas.microsoft.com/office/drawing/2014/main" id="{BA081720-89EA-8D8C-0FA0-28D0C54D028B}"/>
                    </a:ext>
                  </a:extLst>
                </p14:cNvPr>
                <p14:cNvContentPartPr/>
                <p14:nvPr/>
              </p14:nvContentPartPr>
              <p14:xfrm>
                <a:off x="5857671" y="3085120"/>
                <a:ext cx="272160" cy="217440"/>
              </p14:xfrm>
            </p:contentPart>
          </mc:Choice>
          <mc:Fallback>
            <p:pic>
              <p:nvPicPr>
                <p:cNvPr id="25601" name="墨迹 25600">
                  <a:extLst>
                    <a:ext uri="{FF2B5EF4-FFF2-40B4-BE49-F238E27FC236}">
                      <a16:creationId xmlns:a16="http://schemas.microsoft.com/office/drawing/2014/main" id="{BA081720-89EA-8D8C-0FA0-28D0C54D02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49031" y="3076480"/>
                  <a:ext cx="28980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24" name="组合 25623">
            <a:extLst>
              <a:ext uri="{FF2B5EF4-FFF2-40B4-BE49-F238E27FC236}">
                <a16:creationId xmlns:a16="http://schemas.microsoft.com/office/drawing/2014/main" id="{D2EF9AF6-4FEF-7A9A-08F8-6F74661974A6}"/>
              </a:ext>
            </a:extLst>
          </p:cNvPr>
          <p:cNvGrpSpPr/>
          <p:nvPr/>
        </p:nvGrpSpPr>
        <p:grpSpPr>
          <a:xfrm>
            <a:off x="6210111" y="2863000"/>
            <a:ext cx="2166840" cy="423360"/>
            <a:chOff x="6210111" y="2863000"/>
            <a:chExt cx="2166840" cy="42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5606" name="墨迹 25605">
                  <a:extLst>
                    <a:ext uri="{FF2B5EF4-FFF2-40B4-BE49-F238E27FC236}">
                      <a16:creationId xmlns:a16="http://schemas.microsoft.com/office/drawing/2014/main" id="{BB22303E-26A5-D64E-C35B-A69D7355DBF1}"/>
                    </a:ext>
                  </a:extLst>
                </p14:cNvPr>
                <p14:cNvContentPartPr/>
                <p14:nvPr/>
              </p14:nvContentPartPr>
              <p14:xfrm>
                <a:off x="6210111" y="3068920"/>
                <a:ext cx="132120" cy="217440"/>
              </p14:xfrm>
            </p:contentPart>
          </mc:Choice>
          <mc:Fallback>
            <p:pic>
              <p:nvPicPr>
                <p:cNvPr id="25606" name="墨迹 25605">
                  <a:extLst>
                    <a:ext uri="{FF2B5EF4-FFF2-40B4-BE49-F238E27FC236}">
                      <a16:creationId xmlns:a16="http://schemas.microsoft.com/office/drawing/2014/main" id="{BB22303E-26A5-D64E-C35B-A69D7355DB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01471" y="3059920"/>
                  <a:ext cx="149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5607" name="墨迹 25606">
                  <a:extLst>
                    <a:ext uri="{FF2B5EF4-FFF2-40B4-BE49-F238E27FC236}">
                      <a16:creationId xmlns:a16="http://schemas.microsoft.com/office/drawing/2014/main" id="{FC8BA6FA-12F3-5B03-52D5-8D89435D165B}"/>
                    </a:ext>
                  </a:extLst>
                </p14:cNvPr>
                <p14:cNvContentPartPr/>
                <p14:nvPr/>
              </p14:nvContentPartPr>
              <p14:xfrm>
                <a:off x="6341151" y="3006640"/>
                <a:ext cx="131760" cy="226800"/>
              </p14:xfrm>
            </p:contentPart>
          </mc:Choice>
          <mc:Fallback>
            <p:pic>
              <p:nvPicPr>
                <p:cNvPr id="25607" name="墨迹 25606">
                  <a:extLst>
                    <a:ext uri="{FF2B5EF4-FFF2-40B4-BE49-F238E27FC236}">
                      <a16:creationId xmlns:a16="http://schemas.microsoft.com/office/drawing/2014/main" id="{FC8BA6FA-12F3-5B03-52D5-8D89435D16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32511" y="2998000"/>
                  <a:ext cx="149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5609" name="墨迹 25608">
                  <a:extLst>
                    <a:ext uri="{FF2B5EF4-FFF2-40B4-BE49-F238E27FC236}">
                      <a16:creationId xmlns:a16="http://schemas.microsoft.com/office/drawing/2014/main" id="{E1814BE5-C410-B26A-F384-D38D8BB683A6}"/>
                    </a:ext>
                  </a:extLst>
                </p14:cNvPr>
                <p14:cNvContentPartPr/>
                <p14:nvPr/>
              </p14:nvContentPartPr>
              <p14:xfrm>
                <a:off x="6481551" y="3066400"/>
                <a:ext cx="184680" cy="122400"/>
              </p14:xfrm>
            </p:contentPart>
          </mc:Choice>
          <mc:Fallback>
            <p:pic>
              <p:nvPicPr>
                <p:cNvPr id="25609" name="墨迹 25608">
                  <a:extLst>
                    <a:ext uri="{FF2B5EF4-FFF2-40B4-BE49-F238E27FC236}">
                      <a16:creationId xmlns:a16="http://schemas.microsoft.com/office/drawing/2014/main" id="{E1814BE5-C410-B26A-F384-D38D8BB683A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2911" y="3057400"/>
                  <a:ext cx="202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5610" name="墨迹 25609">
                  <a:extLst>
                    <a:ext uri="{FF2B5EF4-FFF2-40B4-BE49-F238E27FC236}">
                      <a16:creationId xmlns:a16="http://schemas.microsoft.com/office/drawing/2014/main" id="{581193A9-0C62-1E51-7618-333307FF1F3C}"/>
                    </a:ext>
                  </a:extLst>
                </p14:cNvPr>
                <p14:cNvContentPartPr/>
                <p14:nvPr/>
              </p14:nvContentPartPr>
              <p14:xfrm>
                <a:off x="6660471" y="3058120"/>
                <a:ext cx="165960" cy="101520"/>
              </p14:xfrm>
            </p:contentPart>
          </mc:Choice>
          <mc:Fallback>
            <p:pic>
              <p:nvPicPr>
                <p:cNvPr id="25610" name="墨迹 25609">
                  <a:extLst>
                    <a:ext uri="{FF2B5EF4-FFF2-40B4-BE49-F238E27FC236}">
                      <a16:creationId xmlns:a16="http://schemas.microsoft.com/office/drawing/2014/main" id="{581193A9-0C62-1E51-7618-333307FF1F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51471" y="3049480"/>
                  <a:ext cx="183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5611" name="墨迹 25610">
                  <a:extLst>
                    <a:ext uri="{FF2B5EF4-FFF2-40B4-BE49-F238E27FC236}">
                      <a16:creationId xmlns:a16="http://schemas.microsoft.com/office/drawing/2014/main" id="{C48DD1A5-84F8-88B7-0276-3EC465E452C7}"/>
                    </a:ext>
                  </a:extLst>
                </p14:cNvPr>
                <p14:cNvContentPartPr/>
                <p14:nvPr/>
              </p14:nvContentPartPr>
              <p14:xfrm>
                <a:off x="6916431" y="2974960"/>
                <a:ext cx="206640" cy="178920"/>
              </p14:xfrm>
            </p:contentPart>
          </mc:Choice>
          <mc:Fallback>
            <p:pic>
              <p:nvPicPr>
                <p:cNvPr id="25611" name="墨迹 25610">
                  <a:extLst>
                    <a:ext uri="{FF2B5EF4-FFF2-40B4-BE49-F238E27FC236}">
                      <a16:creationId xmlns:a16="http://schemas.microsoft.com/office/drawing/2014/main" id="{C48DD1A5-84F8-88B7-0276-3EC465E452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07791" y="2966320"/>
                  <a:ext cx="224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5612" name="墨迹 25611">
                  <a:extLst>
                    <a:ext uri="{FF2B5EF4-FFF2-40B4-BE49-F238E27FC236}">
                      <a16:creationId xmlns:a16="http://schemas.microsoft.com/office/drawing/2014/main" id="{34265B38-5CF1-6A59-37EA-AA8F23978D3F}"/>
                    </a:ext>
                  </a:extLst>
                </p14:cNvPr>
                <p14:cNvContentPartPr/>
                <p14:nvPr/>
              </p14:nvContentPartPr>
              <p14:xfrm>
                <a:off x="7155831" y="2904760"/>
                <a:ext cx="113040" cy="126360"/>
              </p14:xfrm>
            </p:contentPart>
          </mc:Choice>
          <mc:Fallback>
            <p:pic>
              <p:nvPicPr>
                <p:cNvPr id="25612" name="墨迹 25611">
                  <a:extLst>
                    <a:ext uri="{FF2B5EF4-FFF2-40B4-BE49-F238E27FC236}">
                      <a16:creationId xmlns:a16="http://schemas.microsoft.com/office/drawing/2014/main" id="{34265B38-5CF1-6A59-37EA-AA8F23978D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46831" y="2895760"/>
                  <a:ext cx="130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5613" name="墨迹 25612">
                  <a:extLst>
                    <a:ext uri="{FF2B5EF4-FFF2-40B4-BE49-F238E27FC236}">
                      <a16:creationId xmlns:a16="http://schemas.microsoft.com/office/drawing/2014/main" id="{8BA51589-957D-1428-762E-A11C58E2DDBA}"/>
                    </a:ext>
                  </a:extLst>
                </p14:cNvPr>
                <p14:cNvContentPartPr/>
                <p14:nvPr/>
              </p14:nvContentPartPr>
              <p14:xfrm>
                <a:off x="7264551" y="2910880"/>
                <a:ext cx="2160" cy="1080"/>
              </p14:xfrm>
            </p:contentPart>
          </mc:Choice>
          <mc:Fallback>
            <p:pic>
              <p:nvPicPr>
                <p:cNvPr id="25613" name="墨迹 25612">
                  <a:extLst>
                    <a:ext uri="{FF2B5EF4-FFF2-40B4-BE49-F238E27FC236}">
                      <a16:creationId xmlns:a16="http://schemas.microsoft.com/office/drawing/2014/main" id="{8BA51589-957D-1428-762E-A11C58E2DD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55911" y="2902240"/>
                  <a:ext cx="19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5614" name="墨迹 25613">
                  <a:extLst>
                    <a:ext uri="{FF2B5EF4-FFF2-40B4-BE49-F238E27FC236}">
                      <a16:creationId xmlns:a16="http://schemas.microsoft.com/office/drawing/2014/main" id="{AE3F7E58-A156-F67E-C04A-6BCA8A0F9B1A}"/>
                    </a:ext>
                  </a:extLst>
                </p14:cNvPr>
                <p14:cNvContentPartPr/>
                <p14:nvPr/>
              </p14:nvContentPartPr>
              <p14:xfrm>
                <a:off x="7163391" y="2931040"/>
                <a:ext cx="198000" cy="169920"/>
              </p14:xfrm>
            </p:contentPart>
          </mc:Choice>
          <mc:Fallback>
            <p:pic>
              <p:nvPicPr>
                <p:cNvPr id="25614" name="墨迹 25613">
                  <a:extLst>
                    <a:ext uri="{FF2B5EF4-FFF2-40B4-BE49-F238E27FC236}">
                      <a16:creationId xmlns:a16="http://schemas.microsoft.com/office/drawing/2014/main" id="{AE3F7E58-A156-F67E-C04A-6BCA8A0F9B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54391" y="2922040"/>
                  <a:ext cx="215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5615" name="墨迹 25614">
                  <a:extLst>
                    <a:ext uri="{FF2B5EF4-FFF2-40B4-BE49-F238E27FC236}">
                      <a16:creationId xmlns:a16="http://schemas.microsoft.com/office/drawing/2014/main" id="{AEA737F7-5EB4-83CD-A91C-D9C2DA03C451}"/>
                    </a:ext>
                  </a:extLst>
                </p14:cNvPr>
                <p14:cNvContentPartPr/>
                <p14:nvPr/>
              </p14:nvContentPartPr>
              <p14:xfrm>
                <a:off x="7157991" y="3051280"/>
                <a:ext cx="100800" cy="126000"/>
              </p14:xfrm>
            </p:contentPart>
          </mc:Choice>
          <mc:Fallback>
            <p:pic>
              <p:nvPicPr>
                <p:cNvPr id="25615" name="墨迹 25614">
                  <a:extLst>
                    <a:ext uri="{FF2B5EF4-FFF2-40B4-BE49-F238E27FC236}">
                      <a16:creationId xmlns:a16="http://schemas.microsoft.com/office/drawing/2014/main" id="{AEA737F7-5EB4-83CD-A91C-D9C2DA03C45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49351" y="3042280"/>
                  <a:ext cx="118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5616" name="墨迹 25615">
                  <a:extLst>
                    <a:ext uri="{FF2B5EF4-FFF2-40B4-BE49-F238E27FC236}">
                      <a16:creationId xmlns:a16="http://schemas.microsoft.com/office/drawing/2014/main" id="{70F6CAA9-EEC4-2A23-56A4-201749467601}"/>
                    </a:ext>
                  </a:extLst>
                </p14:cNvPr>
                <p14:cNvContentPartPr/>
                <p14:nvPr/>
              </p14:nvContentPartPr>
              <p14:xfrm>
                <a:off x="7455711" y="2970640"/>
                <a:ext cx="18000" cy="115920"/>
              </p14:xfrm>
            </p:contentPart>
          </mc:Choice>
          <mc:Fallback>
            <p:pic>
              <p:nvPicPr>
                <p:cNvPr id="25616" name="墨迹 25615">
                  <a:extLst>
                    <a:ext uri="{FF2B5EF4-FFF2-40B4-BE49-F238E27FC236}">
                      <a16:creationId xmlns:a16="http://schemas.microsoft.com/office/drawing/2014/main" id="{70F6CAA9-EEC4-2A23-56A4-2017494676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47071" y="2962000"/>
                  <a:ext cx="35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5617" name="墨迹 25616">
                  <a:extLst>
                    <a:ext uri="{FF2B5EF4-FFF2-40B4-BE49-F238E27FC236}">
                      <a16:creationId xmlns:a16="http://schemas.microsoft.com/office/drawing/2014/main" id="{5BE9740B-8DBE-B4F9-97E6-949F031F0EF3}"/>
                    </a:ext>
                  </a:extLst>
                </p14:cNvPr>
                <p14:cNvContentPartPr/>
                <p14:nvPr/>
              </p14:nvContentPartPr>
              <p14:xfrm>
                <a:off x="7583511" y="2902600"/>
                <a:ext cx="86760" cy="214200"/>
              </p14:xfrm>
            </p:contentPart>
          </mc:Choice>
          <mc:Fallback>
            <p:pic>
              <p:nvPicPr>
                <p:cNvPr id="25617" name="墨迹 25616">
                  <a:extLst>
                    <a:ext uri="{FF2B5EF4-FFF2-40B4-BE49-F238E27FC236}">
                      <a16:creationId xmlns:a16="http://schemas.microsoft.com/office/drawing/2014/main" id="{5BE9740B-8DBE-B4F9-97E6-949F031F0E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574511" y="2893960"/>
                  <a:ext cx="104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5618" name="墨迹 25617">
                  <a:extLst>
                    <a:ext uri="{FF2B5EF4-FFF2-40B4-BE49-F238E27FC236}">
                      <a16:creationId xmlns:a16="http://schemas.microsoft.com/office/drawing/2014/main" id="{9A060D57-1BD5-B2DC-B5FC-9D4844F76E1A}"/>
                    </a:ext>
                  </a:extLst>
                </p14:cNvPr>
                <p14:cNvContentPartPr/>
                <p14:nvPr/>
              </p14:nvContentPartPr>
              <p14:xfrm>
                <a:off x="7719591" y="2869840"/>
                <a:ext cx="145800" cy="105480"/>
              </p14:xfrm>
            </p:contentPart>
          </mc:Choice>
          <mc:Fallback>
            <p:pic>
              <p:nvPicPr>
                <p:cNvPr id="25618" name="墨迹 25617">
                  <a:extLst>
                    <a:ext uri="{FF2B5EF4-FFF2-40B4-BE49-F238E27FC236}">
                      <a16:creationId xmlns:a16="http://schemas.microsoft.com/office/drawing/2014/main" id="{9A060D57-1BD5-B2DC-B5FC-9D4844F76E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10951" y="2861200"/>
                  <a:ext cx="163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5619" name="墨迹 25618">
                  <a:extLst>
                    <a:ext uri="{FF2B5EF4-FFF2-40B4-BE49-F238E27FC236}">
                      <a16:creationId xmlns:a16="http://schemas.microsoft.com/office/drawing/2014/main" id="{02D47026-2550-28D5-B1C7-2B5EBBC6CE98}"/>
                    </a:ext>
                  </a:extLst>
                </p14:cNvPr>
                <p14:cNvContentPartPr/>
                <p14:nvPr/>
              </p14:nvContentPartPr>
              <p14:xfrm>
                <a:off x="7656231" y="2915200"/>
                <a:ext cx="217800" cy="182160"/>
              </p14:xfrm>
            </p:contentPart>
          </mc:Choice>
          <mc:Fallback>
            <p:pic>
              <p:nvPicPr>
                <p:cNvPr id="25619" name="墨迹 25618">
                  <a:extLst>
                    <a:ext uri="{FF2B5EF4-FFF2-40B4-BE49-F238E27FC236}">
                      <a16:creationId xmlns:a16="http://schemas.microsoft.com/office/drawing/2014/main" id="{02D47026-2550-28D5-B1C7-2B5EBBC6CE9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47231" y="2906560"/>
                  <a:ext cx="235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5620" name="墨迹 25619">
                  <a:extLst>
                    <a:ext uri="{FF2B5EF4-FFF2-40B4-BE49-F238E27FC236}">
                      <a16:creationId xmlns:a16="http://schemas.microsoft.com/office/drawing/2014/main" id="{6F083F5C-B354-1FE4-E5BA-CCFF92B28CF5}"/>
                    </a:ext>
                  </a:extLst>
                </p14:cNvPr>
                <p14:cNvContentPartPr/>
                <p14:nvPr/>
              </p14:nvContentPartPr>
              <p14:xfrm>
                <a:off x="7933071" y="2913400"/>
                <a:ext cx="100080" cy="44640"/>
              </p14:xfrm>
            </p:contentPart>
          </mc:Choice>
          <mc:Fallback>
            <p:pic>
              <p:nvPicPr>
                <p:cNvPr id="25620" name="墨迹 25619">
                  <a:extLst>
                    <a:ext uri="{FF2B5EF4-FFF2-40B4-BE49-F238E27FC236}">
                      <a16:creationId xmlns:a16="http://schemas.microsoft.com/office/drawing/2014/main" id="{6F083F5C-B354-1FE4-E5BA-CCFF92B28CF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24071" y="2904400"/>
                  <a:ext cx="117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5621" name="墨迹 25620">
                  <a:extLst>
                    <a:ext uri="{FF2B5EF4-FFF2-40B4-BE49-F238E27FC236}">
                      <a16:creationId xmlns:a16="http://schemas.microsoft.com/office/drawing/2014/main" id="{2E4DBB56-A546-722E-A51B-49BCD6AC055C}"/>
                    </a:ext>
                  </a:extLst>
                </p14:cNvPr>
                <p14:cNvContentPartPr/>
                <p14:nvPr/>
              </p14:nvContentPartPr>
              <p14:xfrm>
                <a:off x="7978791" y="2863000"/>
                <a:ext cx="21960" cy="106200"/>
              </p14:xfrm>
            </p:contentPart>
          </mc:Choice>
          <mc:Fallback>
            <p:pic>
              <p:nvPicPr>
                <p:cNvPr id="25621" name="墨迹 25620">
                  <a:extLst>
                    <a:ext uri="{FF2B5EF4-FFF2-40B4-BE49-F238E27FC236}">
                      <a16:creationId xmlns:a16="http://schemas.microsoft.com/office/drawing/2014/main" id="{2E4DBB56-A546-722E-A51B-49BCD6AC055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70151" y="2854360"/>
                  <a:ext cx="39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5622" name="墨迹 25621">
                  <a:extLst>
                    <a:ext uri="{FF2B5EF4-FFF2-40B4-BE49-F238E27FC236}">
                      <a16:creationId xmlns:a16="http://schemas.microsoft.com/office/drawing/2014/main" id="{56EAEB08-5021-A7AB-ED5D-E4A9C041FA6F}"/>
                    </a:ext>
                  </a:extLst>
                </p14:cNvPr>
                <p14:cNvContentPartPr/>
                <p14:nvPr/>
              </p14:nvContentPartPr>
              <p14:xfrm>
                <a:off x="7916151" y="2888200"/>
                <a:ext cx="140040" cy="218880"/>
              </p14:xfrm>
            </p:contentPart>
          </mc:Choice>
          <mc:Fallback>
            <p:pic>
              <p:nvPicPr>
                <p:cNvPr id="25622" name="墨迹 25621">
                  <a:extLst>
                    <a:ext uri="{FF2B5EF4-FFF2-40B4-BE49-F238E27FC236}">
                      <a16:creationId xmlns:a16="http://schemas.microsoft.com/office/drawing/2014/main" id="{56EAEB08-5021-A7AB-ED5D-E4A9C041FA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07511" y="2879560"/>
                  <a:ext cx="157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5623" name="墨迹 25622">
                  <a:extLst>
                    <a:ext uri="{FF2B5EF4-FFF2-40B4-BE49-F238E27FC236}">
                      <a16:creationId xmlns:a16="http://schemas.microsoft.com/office/drawing/2014/main" id="{56399E67-1723-01B7-08FF-3CDE1B07B00C}"/>
                    </a:ext>
                  </a:extLst>
                </p14:cNvPr>
                <p14:cNvContentPartPr/>
                <p14:nvPr/>
              </p14:nvContentPartPr>
              <p14:xfrm>
                <a:off x="7998951" y="2900800"/>
                <a:ext cx="378000" cy="144360"/>
              </p14:xfrm>
            </p:contentPart>
          </mc:Choice>
          <mc:Fallback>
            <p:pic>
              <p:nvPicPr>
                <p:cNvPr id="25623" name="墨迹 25622">
                  <a:extLst>
                    <a:ext uri="{FF2B5EF4-FFF2-40B4-BE49-F238E27FC236}">
                      <a16:creationId xmlns:a16="http://schemas.microsoft.com/office/drawing/2014/main" id="{56399E67-1723-01B7-08FF-3CDE1B07B0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90311" y="2892160"/>
                  <a:ext cx="395640" cy="162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Practical Issue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865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Problem:   </a:t>
            </a:r>
            <a:r>
              <a:rPr lang="en-CA" sz="2400" dirty="0"/>
              <a:t>In high dimensions, the matrix </a:t>
            </a:r>
            <a:r>
              <a:rPr lang="en-CA" sz="2400" b="1" dirty="0"/>
              <a:t>A</a:t>
            </a:r>
            <a:r>
              <a:rPr lang="en-CA" sz="2400" dirty="0"/>
              <a:t> may be too big to invert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1" y="1642567"/>
            <a:ext cx="2592287" cy="77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2420888"/>
            <a:ext cx="667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Solution:</a:t>
            </a:r>
            <a:r>
              <a:rPr lang="en-CA" sz="2400" dirty="0"/>
              <a:t>   Re-express using Matrix Inversion Lemma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8172400" y="4149080"/>
            <a:ext cx="72551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924944"/>
            <a:ext cx="740710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3894147"/>
            <a:ext cx="6113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Final expression: </a:t>
            </a:r>
            <a:r>
              <a:rPr lang="en-CA" sz="2400" dirty="0"/>
              <a:t>inverses are (I x I) , not (D x D) </a:t>
            </a:r>
          </a:p>
          <a:p>
            <a:endParaRPr lang="en-CA" sz="2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403108"/>
            <a:ext cx="8225680" cy="190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255486" y="4365104"/>
            <a:ext cx="63699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CE6B6B6-F712-ABE1-F9F2-AE17F6EE0E89}"/>
                  </a:ext>
                </a:extLst>
              </p14:cNvPr>
              <p14:cNvContentPartPr/>
              <p14:nvPr/>
            </p14:nvContentPartPr>
            <p14:xfrm>
              <a:off x="4259591" y="3567165"/>
              <a:ext cx="4165560" cy="239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CE6B6B6-F712-ABE1-F9F2-AE17F6EE0E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0951" y="3558165"/>
                <a:ext cx="418320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E69488E7-173E-8B24-E30D-B11CB18A001A}"/>
              </a:ext>
            </a:extLst>
          </p:cNvPr>
          <p:cNvGrpSpPr/>
          <p:nvPr/>
        </p:nvGrpSpPr>
        <p:grpSpPr>
          <a:xfrm>
            <a:off x="8232911" y="929805"/>
            <a:ext cx="429480" cy="352440"/>
            <a:chOff x="8232911" y="929805"/>
            <a:chExt cx="42948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B12FFFD-543B-0C37-4E6A-94E4DD4CF33D}"/>
                    </a:ext>
                  </a:extLst>
                </p14:cNvPr>
                <p14:cNvContentPartPr/>
                <p14:nvPr/>
              </p14:nvContentPartPr>
              <p14:xfrm>
                <a:off x="8232911" y="955725"/>
                <a:ext cx="113040" cy="34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B12FFFD-543B-0C37-4E6A-94E4DD4CF3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4271" y="947085"/>
                  <a:ext cx="13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44C87A8-B145-A9EF-9BA5-DCDC341F0411}"/>
                    </a:ext>
                  </a:extLst>
                </p14:cNvPr>
                <p14:cNvContentPartPr/>
                <p14:nvPr/>
              </p14:nvContentPartPr>
              <p14:xfrm>
                <a:off x="8241551" y="997485"/>
                <a:ext cx="16560" cy="172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44C87A8-B145-A9EF-9BA5-DCDC341F04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32551" y="988845"/>
                  <a:ext cx="34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8298064-8103-689E-7076-308080EBB8FA}"/>
                    </a:ext>
                  </a:extLst>
                </p14:cNvPr>
                <p14:cNvContentPartPr/>
                <p14:nvPr/>
              </p14:nvContentPartPr>
              <p14:xfrm>
                <a:off x="8251991" y="1027365"/>
                <a:ext cx="169200" cy="254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8298064-8103-689E-7076-308080EBB8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43351" y="1018365"/>
                  <a:ext cx="186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ABAB5F6-2EA1-231D-7817-47B3906F94B7}"/>
                    </a:ext>
                  </a:extLst>
                </p14:cNvPr>
                <p14:cNvContentPartPr/>
                <p14:nvPr/>
              </p14:nvContentPartPr>
              <p14:xfrm>
                <a:off x="8490671" y="929805"/>
                <a:ext cx="171720" cy="187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ABAB5F6-2EA1-231D-7817-47B3906F94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1671" y="921165"/>
                  <a:ext cx="18936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7128FE1-EBAC-88A6-73A2-2652AA31AFA3}"/>
                  </a:ext>
                </a:extLst>
              </p14:cNvPr>
              <p14:cNvContentPartPr/>
              <p14:nvPr/>
            </p14:nvContentPartPr>
            <p14:xfrm>
              <a:off x="423791" y="4253325"/>
              <a:ext cx="6150960" cy="24588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7128FE1-EBAC-88A6-73A2-2652AA31AF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4791" y="4244685"/>
                <a:ext cx="616860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C3D0C71E-CAD0-16D7-A2B5-955F6B941495}"/>
              </a:ext>
            </a:extLst>
          </p:cNvPr>
          <p:cNvGrpSpPr/>
          <p:nvPr/>
        </p:nvGrpSpPr>
        <p:grpSpPr>
          <a:xfrm>
            <a:off x="99071" y="5248005"/>
            <a:ext cx="1297440" cy="1316880"/>
            <a:chOff x="99071" y="5248005"/>
            <a:chExt cx="1297440" cy="13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9724581-6B64-CBBB-FF78-E0F97106F828}"/>
                    </a:ext>
                  </a:extLst>
                </p14:cNvPr>
                <p14:cNvContentPartPr/>
                <p14:nvPr/>
              </p14:nvContentPartPr>
              <p14:xfrm>
                <a:off x="172511" y="5824005"/>
                <a:ext cx="88560" cy="257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9724581-6B64-CBBB-FF78-E0F97106F8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3511" y="5815005"/>
                  <a:ext cx="106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A21C3FD-BCC6-3C94-2A38-A9DF51D18C07}"/>
                    </a:ext>
                  </a:extLst>
                </p14:cNvPr>
                <p14:cNvContentPartPr/>
                <p14:nvPr/>
              </p14:nvContentPartPr>
              <p14:xfrm>
                <a:off x="99071" y="5833005"/>
                <a:ext cx="132120" cy="250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A21C3FD-BCC6-3C94-2A38-A9DF51D18C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071" y="5824005"/>
                  <a:ext cx="149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662E074-4DE3-C0B5-4462-041D417C86D0}"/>
                    </a:ext>
                  </a:extLst>
                </p14:cNvPr>
                <p14:cNvContentPartPr/>
                <p14:nvPr/>
              </p14:nvContentPartPr>
              <p14:xfrm>
                <a:off x="245591" y="5772165"/>
                <a:ext cx="152640" cy="197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662E074-4DE3-C0B5-4462-041D417C86D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6591" y="5763165"/>
                  <a:ext cx="170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A412AC8-5671-697B-A594-8322CFBE2F8E}"/>
                    </a:ext>
                  </a:extLst>
                </p14:cNvPr>
                <p14:cNvContentPartPr/>
                <p14:nvPr/>
              </p14:nvContentPartPr>
              <p14:xfrm>
                <a:off x="325511" y="5679645"/>
                <a:ext cx="187200" cy="307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A412AC8-5671-697B-A594-8322CFBE2F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6871" y="5670645"/>
                  <a:ext cx="2048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F8744D8-9CC9-D38E-0581-3C0C729DD3E2}"/>
                    </a:ext>
                  </a:extLst>
                </p14:cNvPr>
                <p14:cNvContentPartPr/>
                <p14:nvPr/>
              </p14:nvContentPartPr>
              <p14:xfrm>
                <a:off x="274031" y="5871525"/>
                <a:ext cx="330120" cy="127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F8744D8-9CC9-D38E-0581-3C0C729DD3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5391" y="5862525"/>
                  <a:ext cx="347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6912362-3A5E-0439-BD2B-85A0D5297364}"/>
                    </a:ext>
                  </a:extLst>
                </p14:cNvPr>
                <p14:cNvContentPartPr/>
                <p14:nvPr/>
              </p14:nvContentPartPr>
              <p14:xfrm>
                <a:off x="652391" y="5561925"/>
                <a:ext cx="210600" cy="288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6912362-3A5E-0439-BD2B-85A0D52973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3751" y="5553285"/>
                  <a:ext cx="228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F31F943-6A8B-C964-6508-95FBFADD3F1E}"/>
                    </a:ext>
                  </a:extLst>
                </p14:cNvPr>
                <p14:cNvContentPartPr/>
                <p14:nvPr/>
              </p14:nvContentPartPr>
              <p14:xfrm>
                <a:off x="936431" y="5501085"/>
                <a:ext cx="74880" cy="144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F31F943-6A8B-C964-6508-95FBFADD3F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7791" y="5492445"/>
                  <a:ext cx="92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FE16844-E13B-1C88-845C-737374F81524}"/>
                    </a:ext>
                  </a:extLst>
                </p14:cNvPr>
                <p14:cNvContentPartPr/>
                <p14:nvPr/>
              </p14:nvContentPartPr>
              <p14:xfrm>
                <a:off x="1044071" y="5286885"/>
                <a:ext cx="270720" cy="259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FE16844-E13B-1C88-845C-737374F8152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5431" y="5277885"/>
                  <a:ext cx="288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64692C0-8C9D-B60B-2F4F-08DD251DEA0F}"/>
                    </a:ext>
                  </a:extLst>
                </p14:cNvPr>
                <p14:cNvContentPartPr/>
                <p14:nvPr/>
              </p14:nvContentPartPr>
              <p14:xfrm>
                <a:off x="1232351" y="5248005"/>
                <a:ext cx="164160" cy="303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64692C0-8C9D-B60B-2F4F-08DD251DEA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23711" y="5239005"/>
                  <a:ext cx="181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577799B-BEA6-9095-05CC-E812C2BE6CDD}"/>
                    </a:ext>
                  </a:extLst>
                </p14:cNvPr>
                <p14:cNvContentPartPr/>
                <p14:nvPr/>
              </p14:nvContentPartPr>
              <p14:xfrm>
                <a:off x="459431" y="6281565"/>
                <a:ext cx="158040" cy="1389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577799B-BEA6-9095-05CC-E812C2BE6C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0431" y="6272925"/>
                  <a:ext cx="175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35828F9-C0BA-9516-B84A-CDBEC9759922}"/>
                    </a:ext>
                  </a:extLst>
                </p14:cNvPr>
                <p14:cNvContentPartPr/>
                <p14:nvPr/>
              </p14:nvContentPartPr>
              <p14:xfrm>
                <a:off x="499031" y="6292725"/>
                <a:ext cx="198360" cy="272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35828F9-C0BA-9516-B84A-CDBEC97599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0031" y="6283725"/>
                  <a:ext cx="216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71C2EFC-7950-D64A-1E67-3E206DF61B2A}"/>
                    </a:ext>
                  </a:extLst>
                </p14:cNvPr>
                <p14:cNvContentPartPr/>
                <p14:nvPr/>
              </p14:nvContentPartPr>
              <p14:xfrm>
                <a:off x="691631" y="6234405"/>
                <a:ext cx="209880" cy="206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71C2EFC-7950-D64A-1E67-3E206DF61B2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2631" y="6225765"/>
                  <a:ext cx="227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A9E5097-0F21-592F-31B1-D2AC8D6FA4E4}"/>
                    </a:ext>
                  </a:extLst>
                </p14:cNvPr>
                <p14:cNvContentPartPr/>
                <p14:nvPr/>
              </p14:nvContentPartPr>
              <p14:xfrm>
                <a:off x="958751" y="6196965"/>
                <a:ext cx="139320" cy="44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A9E5097-0F21-592F-31B1-D2AC8D6FA4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0111" y="6188325"/>
                  <a:ext cx="15696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382118C5-5808-CE72-3E83-2A1B7EE503D8}"/>
                  </a:ext>
                </a:extLst>
              </p14:cNvPr>
              <p14:cNvContentPartPr/>
              <p14:nvPr/>
            </p14:nvContentPartPr>
            <p14:xfrm>
              <a:off x="945071" y="6067005"/>
              <a:ext cx="87840" cy="1083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382118C5-5808-CE72-3E83-2A1B7EE503D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36431" y="6058005"/>
                <a:ext cx="105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90F8EC9B-CA9A-8664-1540-F9D8E05A97DF}"/>
                  </a:ext>
                </a:extLst>
              </p14:cNvPr>
              <p14:cNvContentPartPr/>
              <p14:nvPr/>
            </p14:nvContentPartPr>
            <p14:xfrm>
              <a:off x="992231" y="6095445"/>
              <a:ext cx="81360" cy="2246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90F8EC9B-CA9A-8664-1540-F9D8E05A97D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3231" y="6086445"/>
                <a:ext cx="99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BCB99053-93B0-CE6E-C4D7-D497A986569A}"/>
                  </a:ext>
                </a:extLst>
              </p14:cNvPr>
              <p14:cNvContentPartPr/>
              <p14:nvPr/>
            </p14:nvContentPartPr>
            <p14:xfrm>
              <a:off x="837071" y="5987445"/>
              <a:ext cx="412560" cy="3290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BCB99053-93B0-CE6E-C4D7-D497A986569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28431" y="5978445"/>
                <a:ext cx="4302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CEE866B-AE3C-3828-ED2A-1804BA96C1EE}"/>
                  </a:ext>
                </a:extLst>
              </p14:cNvPr>
              <p14:cNvContentPartPr/>
              <p14:nvPr/>
            </p14:nvContentPartPr>
            <p14:xfrm>
              <a:off x="1171151" y="5933805"/>
              <a:ext cx="105840" cy="2257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CEE866B-AE3C-3828-ED2A-1804BA96C1E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62151" y="5925165"/>
                <a:ext cx="1234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9B8F053-5EF1-C2F0-3CBA-8ED7C9D3EFF0}"/>
                  </a:ext>
                </a:extLst>
              </p14:cNvPr>
              <p14:cNvContentPartPr/>
              <p14:nvPr/>
            </p14:nvContentPartPr>
            <p14:xfrm>
              <a:off x="1197071" y="5843445"/>
              <a:ext cx="207360" cy="26208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9B8F053-5EF1-C2F0-3CBA-8ED7C9D3EFF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88071" y="5834805"/>
                <a:ext cx="2250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5B9259C-26C1-6121-1005-21F9881B8ED3}"/>
                  </a:ext>
                </a:extLst>
              </p14:cNvPr>
              <p14:cNvContentPartPr/>
              <p14:nvPr/>
            </p14:nvContentPartPr>
            <p14:xfrm>
              <a:off x="1435031" y="5759925"/>
              <a:ext cx="266400" cy="2736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5B9259C-26C1-6121-1005-21F9881B8ED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26031" y="5750925"/>
                <a:ext cx="2840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F0C2760-D096-34D3-3139-1AC30ED52981}"/>
                  </a:ext>
                </a:extLst>
              </p14:cNvPr>
              <p14:cNvContentPartPr/>
              <p14:nvPr/>
            </p14:nvContentPartPr>
            <p14:xfrm>
              <a:off x="1712951" y="5624205"/>
              <a:ext cx="66240" cy="1951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F0C2760-D096-34D3-3139-1AC30ED5298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03951" y="5615565"/>
                <a:ext cx="83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4DD3C7FC-A127-BF99-CBD1-C087C3220328}"/>
                  </a:ext>
                </a:extLst>
              </p14:cNvPr>
              <p14:cNvContentPartPr/>
              <p14:nvPr/>
            </p14:nvContentPartPr>
            <p14:xfrm>
              <a:off x="1717991" y="5531685"/>
              <a:ext cx="186840" cy="20124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4DD3C7FC-A127-BF99-CBD1-C087C322032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08991" y="5522685"/>
                <a:ext cx="2044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1C06079-FCA7-3AE1-CE36-3F6EFDA3634E}"/>
                  </a:ext>
                </a:extLst>
              </p14:cNvPr>
              <p14:cNvContentPartPr/>
              <p14:nvPr/>
            </p14:nvContentPartPr>
            <p14:xfrm>
              <a:off x="1831391" y="5591085"/>
              <a:ext cx="417960" cy="25524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1C06079-FCA7-3AE1-CE36-3F6EFDA3634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22391" y="5582085"/>
                <a:ext cx="43560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61" name="组合 27660">
            <a:extLst>
              <a:ext uri="{FF2B5EF4-FFF2-40B4-BE49-F238E27FC236}">
                <a16:creationId xmlns:a16="http://schemas.microsoft.com/office/drawing/2014/main" id="{C4352546-78B3-82E4-BB5A-D7B425B554A0}"/>
              </a:ext>
            </a:extLst>
          </p:cNvPr>
          <p:cNvGrpSpPr/>
          <p:nvPr/>
        </p:nvGrpSpPr>
        <p:grpSpPr>
          <a:xfrm>
            <a:off x="4401111" y="-10880"/>
            <a:ext cx="5457240" cy="3187800"/>
            <a:chOff x="4401111" y="-10880"/>
            <a:chExt cx="5457240" cy="31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BABC5D9-A624-2EC8-3C34-7216D9906A2B}"/>
                    </a:ext>
                  </a:extLst>
                </p14:cNvPr>
                <p14:cNvContentPartPr/>
                <p14:nvPr/>
              </p14:nvContentPartPr>
              <p14:xfrm>
                <a:off x="4401111" y="285760"/>
                <a:ext cx="1716120" cy="2891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BABC5D9-A624-2EC8-3C34-7216D9906A2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92471" y="276760"/>
                  <a:ext cx="1733760" cy="29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1EB4650-761F-CC1F-6741-11452FBDC050}"/>
                    </a:ext>
                  </a:extLst>
                </p14:cNvPr>
                <p14:cNvContentPartPr/>
                <p14:nvPr/>
              </p14:nvContentPartPr>
              <p14:xfrm>
                <a:off x="6157911" y="263440"/>
                <a:ext cx="25560" cy="3916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1EB4650-761F-CC1F-6741-11452FBDC05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49271" y="254800"/>
                  <a:ext cx="432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CF667CD-E36D-7B96-1DBD-DBC8785505D4}"/>
                    </a:ext>
                  </a:extLst>
                </p14:cNvPr>
                <p14:cNvContentPartPr/>
                <p14:nvPr/>
              </p14:nvContentPartPr>
              <p14:xfrm>
                <a:off x="6092391" y="183160"/>
                <a:ext cx="367920" cy="396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CF667CD-E36D-7B96-1DBD-DBC8785505D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83751" y="174520"/>
                  <a:ext cx="385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4B1F935-A6C1-8273-01DA-61FE1C4A4BE4}"/>
                    </a:ext>
                  </a:extLst>
                </p14:cNvPr>
                <p14:cNvContentPartPr/>
                <p14:nvPr/>
              </p14:nvContentPartPr>
              <p14:xfrm>
                <a:off x="6132711" y="291520"/>
                <a:ext cx="221040" cy="1400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4B1F935-A6C1-8273-01DA-61FE1C4A4BE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24071" y="282520"/>
                  <a:ext cx="238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99B12FD-540D-049E-53E3-697A0B59CF98}"/>
                    </a:ext>
                  </a:extLst>
                </p14:cNvPr>
                <p14:cNvContentPartPr/>
                <p14:nvPr/>
              </p14:nvContentPartPr>
              <p14:xfrm>
                <a:off x="6221631" y="303760"/>
                <a:ext cx="59400" cy="5522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99B12FD-540D-049E-53E3-697A0B59CF9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12631" y="295120"/>
                  <a:ext cx="7704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8B0F9E2-E77F-9D28-32A9-17809D3A30B3}"/>
                    </a:ext>
                  </a:extLst>
                </p14:cNvPr>
                <p14:cNvContentPartPr/>
                <p14:nvPr/>
              </p14:nvContentPartPr>
              <p14:xfrm>
                <a:off x="6494511" y="71920"/>
                <a:ext cx="533880" cy="4788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8B0F9E2-E77F-9D28-32A9-17809D3A30B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85511" y="63280"/>
                  <a:ext cx="5515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14BEB0D-BD00-04B7-3258-A7FBD7350F44}"/>
                    </a:ext>
                  </a:extLst>
                </p14:cNvPr>
                <p14:cNvContentPartPr/>
                <p14:nvPr/>
              </p14:nvContentPartPr>
              <p14:xfrm>
                <a:off x="7057191" y="59680"/>
                <a:ext cx="68760" cy="369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14BEB0D-BD00-04B7-3258-A7FBD7350F4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48191" y="50680"/>
                  <a:ext cx="864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E25E9EA-0377-83B4-AB5A-62551D2E6909}"/>
                    </a:ext>
                  </a:extLst>
                </p14:cNvPr>
                <p14:cNvContentPartPr/>
                <p14:nvPr/>
              </p14:nvContentPartPr>
              <p14:xfrm>
                <a:off x="6863511" y="133480"/>
                <a:ext cx="408960" cy="199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E25E9EA-0377-83B4-AB5A-62551D2E690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54871" y="124840"/>
                  <a:ext cx="42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7C323B2-B0F3-E05D-D950-156511B7DF36}"/>
                    </a:ext>
                  </a:extLst>
                </p14:cNvPr>
                <p14:cNvContentPartPr/>
                <p14:nvPr/>
              </p14:nvContentPartPr>
              <p14:xfrm>
                <a:off x="7383351" y="100000"/>
                <a:ext cx="134280" cy="1522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7C323B2-B0F3-E05D-D950-156511B7DF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74711" y="91000"/>
                  <a:ext cx="151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01B9153-C966-3534-A1C8-5988A6DEE9FB}"/>
                    </a:ext>
                  </a:extLst>
                </p14:cNvPr>
                <p14:cNvContentPartPr/>
                <p14:nvPr/>
              </p14:nvContentPartPr>
              <p14:xfrm>
                <a:off x="7322511" y="104320"/>
                <a:ext cx="164520" cy="1990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01B9153-C966-3534-A1C8-5988A6DEE9F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13511" y="95320"/>
                  <a:ext cx="182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E6A3474-E391-C249-A4F8-06E0EAE3342E}"/>
                    </a:ext>
                  </a:extLst>
                </p14:cNvPr>
                <p14:cNvContentPartPr/>
                <p14:nvPr/>
              </p14:nvContentPartPr>
              <p14:xfrm>
                <a:off x="7772871" y="-10880"/>
                <a:ext cx="78840" cy="3175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E6A3474-E391-C249-A4F8-06E0EAE3342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63871" y="-19880"/>
                  <a:ext cx="964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A3A2493-7B88-BEAD-4E0D-6D641B96C02D}"/>
                    </a:ext>
                  </a:extLst>
                </p14:cNvPr>
                <p14:cNvContentPartPr/>
                <p14:nvPr/>
              </p14:nvContentPartPr>
              <p14:xfrm>
                <a:off x="7849191" y="140824"/>
                <a:ext cx="132480" cy="128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A3A2493-7B88-BEAD-4E0D-6D641B96C02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40551" y="132184"/>
                  <a:ext cx="150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20B1EC0-21E3-854C-95DC-2792E87639D7}"/>
                    </a:ext>
                  </a:extLst>
                </p14:cNvPr>
                <p14:cNvContentPartPr/>
                <p14:nvPr/>
              </p14:nvContentPartPr>
              <p14:xfrm>
                <a:off x="8037111" y="91864"/>
                <a:ext cx="200160" cy="213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20B1EC0-21E3-854C-95DC-2792E87639D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28111" y="83224"/>
                  <a:ext cx="2178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15D42CA-8B73-104F-8A36-DBC95FE031DF}"/>
                    </a:ext>
                  </a:extLst>
                </p14:cNvPr>
                <p14:cNvContentPartPr/>
                <p14:nvPr/>
              </p14:nvContentPartPr>
              <p14:xfrm>
                <a:off x="8260311" y="82504"/>
                <a:ext cx="75240" cy="1465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15D42CA-8B73-104F-8A36-DBC95FE031D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51311" y="73864"/>
                  <a:ext cx="92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11A1936-D2EA-7812-E908-D1CB6FD57F8E}"/>
                    </a:ext>
                  </a:extLst>
                </p14:cNvPr>
                <p14:cNvContentPartPr/>
                <p14:nvPr/>
              </p14:nvContentPartPr>
              <p14:xfrm>
                <a:off x="8336631" y="100864"/>
                <a:ext cx="151920" cy="1918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11A1936-D2EA-7812-E908-D1CB6FD57F8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27631" y="91864"/>
                  <a:ext cx="169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E4E9CC0-C138-C511-0B48-C3DF9FA8FB8E}"/>
                    </a:ext>
                  </a:extLst>
                </p14:cNvPr>
                <p14:cNvContentPartPr/>
                <p14:nvPr/>
              </p14:nvContentPartPr>
              <p14:xfrm>
                <a:off x="8526711" y="113464"/>
                <a:ext cx="289800" cy="1706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E4E9CC0-C138-C511-0B48-C3DF9FA8FB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517711" y="104464"/>
                  <a:ext cx="307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18CE2B1-7749-57BC-E296-BFDE8F0CD0C8}"/>
                    </a:ext>
                  </a:extLst>
                </p14:cNvPr>
                <p14:cNvContentPartPr/>
                <p14:nvPr/>
              </p14:nvContentPartPr>
              <p14:xfrm>
                <a:off x="8957271" y="24544"/>
                <a:ext cx="144000" cy="282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18CE2B1-7749-57BC-E296-BFDE8F0CD0C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948271" y="15904"/>
                  <a:ext cx="161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4605FFA-628E-8F28-5B28-815AB6A1558C}"/>
                    </a:ext>
                  </a:extLst>
                </p14:cNvPr>
                <p14:cNvContentPartPr/>
                <p14:nvPr/>
              </p14:nvContentPartPr>
              <p14:xfrm>
                <a:off x="9093711" y="134344"/>
                <a:ext cx="95400" cy="1598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4605FFA-628E-8F28-5B28-815AB6A155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084711" y="125344"/>
                  <a:ext cx="113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63F8025-C102-E2D7-6010-29D6D4409B55}"/>
                    </a:ext>
                  </a:extLst>
                </p14:cNvPr>
                <p14:cNvContentPartPr/>
                <p14:nvPr/>
              </p14:nvContentPartPr>
              <p14:xfrm>
                <a:off x="9157071" y="140464"/>
                <a:ext cx="168120" cy="190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63F8025-C102-E2D7-6010-29D6D4409B5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48071" y="131464"/>
                  <a:ext cx="1857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78AB1D2-2FDA-7EE2-3C01-9A54227CCA89}"/>
                    </a:ext>
                  </a:extLst>
                </p14:cNvPr>
                <p14:cNvContentPartPr/>
                <p14:nvPr/>
              </p14:nvContentPartPr>
              <p14:xfrm>
                <a:off x="9358311" y="78184"/>
                <a:ext cx="500040" cy="214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78AB1D2-2FDA-7EE2-3C01-9A54227CCA8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49311" y="69184"/>
                  <a:ext cx="517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7D502C6-C74D-D63D-B299-D81B898453DA}"/>
                    </a:ext>
                  </a:extLst>
                </p14:cNvPr>
                <p14:cNvContentPartPr/>
                <p14:nvPr/>
              </p14:nvContentPartPr>
              <p14:xfrm>
                <a:off x="6720591" y="652744"/>
                <a:ext cx="333000" cy="296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7D502C6-C74D-D63D-B299-D81B898453D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711951" y="644104"/>
                  <a:ext cx="3506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6ACDAC9-9FE8-24A2-BB18-35C003DB90AF}"/>
                    </a:ext>
                  </a:extLst>
                </p14:cNvPr>
                <p14:cNvContentPartPr/>
                <p14:nvPr/>
              </p14:nvContentPartPr>
              <p14:xfrm>
                <a:off x="6843351" y="774424"/>
                <a:ext cx="357840" cy="2440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6ACDAC9-9FE8-24A2-BB18-35C003DB90A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34711" y="765424"/>
                  <a:ext cx="375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7648" name="墨迹 27647">
                  <a:extLst>
                    <a:ext uri="{FF2B5EF4-FFF2-40B4-BE49-F238E27FC236}">
                      <a16:creationId xmlns:a16="http://schemas.microsoft.com/office/drawing/2014/main" id="{D37693F9-AE35-E89C-246A-65D7A370A424}"/>
                    </a:ext>
                  </a:extLst>
                </p14:cNvPr>
                <p14:cNvContentPartPr/>
                <p14:nvPr/>
              </p14:nvContentPartPr>
              <p14:xfrm>
                <a:off x="7214511" y="606304"/>
                <a:ext cx="72000" cy="60120"/>
              </p14:xfrm>
            </p:contentPart>
          </mc:Choice>
          <mc:Fallback>
            <p:pic>
              <p:nvPicPr>
                <p:cNvPr id="27648" name="墨迹 27647">
                  <a:extLst>
                    <a:ext uri="{FF2B5EF4-FFF2-40B4-BE49-F238E27FC236}">
                      <a16:creationId xmlns:a16="http://schemas.microsoft.com/office/drawing/2014/main" id="{D37693F9-AE35-E89C-246A-65D7A370A42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205871" y="597304"/>
                  <a:ext cx="89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7649" name="墨迹 27648">
                  <a:extLst>
                    <a:ext uri="{FF2B5EF4-FFF2-40B4-BE49-F238E27FC236}">
                      <a16:creationId xmlns:a16="http://schemas.microsoft.com/office/drawing/2014/main" id="{ED822B6C-6A30-F9C7-6669-162F6B6156D5}"/>
                    </a:ext>
                  </a:extLst>
                </p14:cNvPr>
                <p14:cNvContentPartPr/>
                <p14:nvPr/>
              </p14:nvContentPartPr>
              <p14:xfrm>
                <a:off x="7244391" y="659224"/>
                <a:ext cx="30960" cy="39240"/>
              </p14:xfrm>
            </p:contentPart>
          </mc:Choice>
          <mc:Fallback>
            <p:pic>
              <p:nvPicPr>
                <p:cNvPr id="27649" name="墨迹 27648">
                  <a:extLst>
                    <a:ext uri="{FF2B5EF4-FFF2-40B4-BE49-F238E27FC236}">
                      <a16:creationId xmlns:a16="http://schemas.microsoft.com/office/drawing/2014/main" id="{ED822B6C-6A30-F9C7-6669-162F6B6156D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235751" y="650224"/>
                  <a:ext cx="48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7652" name="墨迹 27651">
                  <a:extLst>
                    <a:ext uri="{FF2B5EF4-FFF2-40B4-BE49-F238E27FC236}">
                      <a16:creationId xmlns:a16="http://schemas.microsoft.com/office/drawing/2014/main" id="{CF0B7A81-E6F3-8F6D-BF2C-560884658214}"/>
                    </a:ext>
                  </a:extLst>
                </p14:cNvPr>
                <p14:cNvContentPartPr/>
                <p14:nvPr/>
              </p14:nvContentPartPr>
              <p14:xfrm>
                <a:off x="7161231" y="671824"/>
                <a:ext cx="200160" cy="142920"/>
              </p14:xfrm>
            </p:contentPart>
          </mc:Choice>
          <mc:Fallback>
            <p:pic>
              <p:nvPicPr>
                <p:cNvPr id="27652" name="墨迹 27651">
                  <a:extLst>
                    <a:ext uri="{FF2B5EF4-FFF2-40B4-BE49-F238E27FC236}">
                      <a16:creationId xmlns:a16="http://schemas.microsoft.com/office/drawing/2014/main" id="{CF0B7A81-E6F3-8F6D-BF2C-56088465821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152591" y="662824"/>
                  <a:ext cx="217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7653" name="墨迹 27652">
                  <a:extLst>
                    <a:ext uri="{FF2B5EF4-FFF2-40B4-BE49-F238E27FC236}">
                      <a16:creationId xmlns:a16="http://schemas.microsoft.com/office/drawing/2014/main" id="{5846E4D0-BD0D-E51E-590C-0797E1144B7F}"/>
                    </a:ext>
                  </a:extLst>
                </p14:cNvPr>
                <p14:cNvContentPartPr/>
                <p14:nvPr/>
              </p14:nvContentPartPr>
              <p14:xfrm>
                <a:off x="7220991" y="745264"/>
                <a:ext cx="91080" cy="172800"/>
              </p14:xfrm>
            </p:contentPart>
          </mc:Choice>
          <mc:Fallback>
            <p:pic>
              <p:nvPicPr>
                <p:cNvPr id="27653" name="墨迹 27652">
                  <a:extLst>
                    <a:ext uri="{FF2B5EF4-FFF2-40B4-BE49-F238E27FC236}">
                      <a16:creationId xmlns:a16="http://schemas.microsoft.com/office/drawing/2014/main" id="{5846E4D0-BD0D-E51E-590C-0797E1144B7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12351" y="736624"/>
                  <a:ext cx="108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7654" name="墨迹 27653">
                  <a:extLst>
                    <a:ext uri="{FF2B5EF4-FFF2-40B4-BE49-F238E27FC236}">
                      <a16:creationId xmlns:a16="http://schemas.microsoft.com/office/drawing/2014/main" id="{4F92013D-D2E3-D833-C19E-44F5B9D02070}"/>
                    </a:ext>
                  </a:extLst>
                </p14:cNvPr>
                <p14:cNvContentPartPr/>
                <p14:nvPr/>
              </p14:nvContentPartPr>
              <p14:xfrm>
                <a:off x="7317471" y="620704"/>
                <a:ext cx="155520" cy="358560"/>
              </p14:xfrm>
            </p:contentPart>
          </mc:Choice>
          <mc:Fallback>
            <p:pic>
              <p:nvPicPr>
                <p:cNvPr id="27654" name="墨迹 27653">
                  <a:extLst>
                    <a:ext uri="{FF2B5EF4-FFF2-40B4-BE49-F238E27FC236}">
                      <a16:creationId xmlns:a16="http://schemas.microsoft.com/office/drawing/2014/main" id="{4F92013D-D2E3-D833-C19E-44F5B9D0207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308471" y="612064"/>
                  <a:ext cx="1731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7655" name="墨迹 27654">
                  <a:extLst>
                    <a:ext uri="{FF2B5EF4-FFF2-40B4-BE49-F238E27FC236}">
                      <a16:creationId xmlns:a16="http://schemas.microsoft.com/office/drawing/2014/main" id="{324E7B05-DF6A-083A-5528-2DA526FF258B}"/>
                    </a:ext>
                  </a:extLst>
                </p14:cNvPr>
                <p14:cNvContentPartPr/>
                <p14:nvPr/>
              </p14:nvContentPartPr>
              <p14:xfrm>
                <a:off x="7618791" y="479224"/>
                <a:ext cx="149760" cy="173520"/>
              </p14:xfrm>
            </p:contentPart>
          </mc:Choice>
          <mc:Fallback>
            <p:pic>
              <p:nvPicPr>
                <p:cNvPr id="27655" name="墨迹 27654">
                  <a:extLst>
                    <a:ext uri="{FF2B5EF4-FFF2-40B4-BE49-F238E27FC236}">
                      <a16:creationId xmlns:a16="http://schemas.microsoft.com/office/drawing/2014/main" id="{324E7B05-DF6A-083A-5528-2DA526FF25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10151" y="470224"/>
                  <a:ext cx="167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7656" name="墨迹 27655">
                  <a:extLst>
                    <a:ext uri="{FF2B5EF4-FFF2-40B4-BE49-F238E27FC236}">
                      <a16:creationId xmlns:a16="http://schemas.microsoft.com/office/drawing/2014/main" id="{F4722572-89C0-9B4B-EC46-93C01D152A8F}"/>
                    </a:ext>
                  </a:extLst>
                </p14:cNvPr>
                <p14:cNvContentPartPr/>
                <p14:nvPr/>
              </p14:nvContentPartPr>
              <p14:xfrm>
                <a:off x="7648671" y="619984"/>
                <a:ext cx="156600" cy="251640"/>
              </p14:xfrm>
            </p:contentPart>
          </mc:Choice>
          <mc:Fallback>
            <p:pic>
              <p:nvPicPr>
                <p:cNvPr id="27656" name="墨迹 27655">
                  <a:extLst>
                    <a:ext uri="{FF2B5EF4-FFF2-40B4-BE49-F238E27FC236}">
                      <a16:creationId xmlns:a16="http://schemas.microsoft.com/office/drawing/2014/main" id="{F4722572-89C0-9B4B-EC46-93C01D152A8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39671" y="611344"/>
                  <a:ext cx="1742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7657" name="墨迹 27656">
                  <a:extLst>
                    <a:ext uri="{FF2B5EF4-FFF2-40B4-BE49-F238E27FC236}">
                      <a16:creationId xmlns:a16="http://schemas.microsoft.com/office/drawing/2014/main" id="{0C0FF7DB-B75E-1670-A3F7-5CD457C04755}"/>
                    </a:ext>
                  </a:extLst>
                </p14:cNvPr>
                <p14:cNvContentPartPr/>
                <p14:nvPr/>
              </p14:nvContentPartPr>
              <p14:xfrm>
                <a:off x="7745511" y="691984"/>
                <a:ext cx="131760" cy="122760"/>
              </p14:xfrm>
            </p:contentPart>
          </mc:Choice>
          <mc:Fallback>
            <p:pic>
              <p:nvPicPr>
                <p:cNvPr id="27657" name="墨迹 27656">
                  <a:extLst>
                    <a:ext uri="{FF2B5EF4-FFF2-40B4-BE49-F238E27FC236}">
                      <a16:creationId xmlns:a16="http://schemas.microsoft.com/office/drawing/2014/main" id="{0C0FF7DB-B75E-1670-A3F7-5CD457C0475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36511" y="682984"/>
                  <a:ext cx="149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7658" name="墨迹 27657">
                  <a:extLst>
                    <a:ext uri="{FF2B5EF4-FFF2-40B4-BE49-F238E27FC236}">
                      <a16:creationId xmlns:a16="http://schemas.microsoft.com/office/drawing/2014/main" id="{3A4DB26D-326B-D7C2-CAB7-B9F2DD3A7ABC}"/>
                    </a:ext>
                  </a:extLst>
                </p14:cNvPr>
                <p14:cNvContentPartPr/>
                <p14:nvPr/>
              </p14:nvContentPartPr>
              <p14:xfrm>
                <a:off x="7918671" y="470224"/>
                <a:ext cx="182880" cy="355680"/>
              </p14:xfrm>
            </p:contentPart>
          </mc:Choice>
          <mc:Fallback>
            <p:pic>
              <p:nvPicPr>
                <p:cNvPr id="27658" name="墨迹 27657">
                  <a:extLst>
                    <a:ext uri="{FF2B5EF4-FFF2-40B4-BE49-F238E27FC236}">
                      <a16:creationId xmlns:a16="http://schemas.microsoft.com/office/drawing/2014/main" id="{3A4DB26D-326B-D7C2-CAB7-B9F2DD3A7AB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09671" y="461584"/>
                  <a:ext cx="2005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7659" name="墨迹 27658">
                  <a:extLst>
                    <a:ext uri="{FF2B5EF4-FFF2-40B4-BE49-F238E27FC236}">
                      <a16:creationId xmlns:a16="http://schemas.microsoft.com/office/drawing/2014/main" id="{6BA88DD8-44C0-1CF6-45F4-7A8F125D5772}"/>
                    </a:ext>
                  </a:extLst>
                </p14:cNvPr>
                <p14:cNvContentPartPr/>
                <p14:nvPr/>
              </p14:nvContentPartPr>
              <p14:xfrm>
                <a:off x="8065911" y="685504"/>
                <a:ext cx="131400" cy="52920"/>
              </p14:xfrm>
            </p:contentPart>
          </mc:Choice>
          <mc:Fallback>
            <p:pic>
              <p:nvPicPr>
                <p:cNvPr id="27659" name="墨迹 27658">
                  <a:extLst>
                    <a:ext uri="{FF2B5EF4-FFF2-40B4-BE49-F238E27FC236}">
                      <a16:creationId xmlns:a16="http://schemas.microsoft.com/office/drawing/2014/main" id="{6BA88DD8-44C0-1CF6-45F4-7A8F125D577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56911" y="676864"/>
                  <a:ext cx="1490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7660" name="墨迹 27659">
                  <a:extLst>
                    <a:ext uri="{FF2B5EF4-FFF2-40B4-BE49-F238E27FC236}">
                      <a16:creationId xmlns:a16="http://schemas.microsoft.com/office/drawing/2014/main" id="{D224AC7A-7D1F-05AC-F7FE-978CC5103AC7}"/>
                    </a:ext>
                  </a:extLst>
                </p14:cNvPr>
                <p14:cNvContentPartPr/>
                <p14:nvPr/>
              </p14:nvContentPartPr>
              <p14:xfrm>
                <a:off x="7880871" y="506944"/>
                <a:ext cx="704160" cy="303120"/>
              </p14:xfrm>
            </p:contentPart>
          </mc:Choice>
          <mc:Fallback>
            <p:pic>
              <p:nvPicPr>
                <p:cNvPr id="27660" name="墨迹 27659">
                  <a:extLst>
                    <a:ext uri="{FF2B5EF4-FFF2-40B4-BE49-F238E27FC236}">
                      <a16:creationId xmlns:a16="http://schemas.microsoft.com/office/drawing/2014/main" id="{D224AC7A-7D1F-05AC-F7FE-978CC5103A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71871" y="497944"/>
                  <a:ext cx="721800" cy="320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We’ll fit the variance with maximum likelihood</a:t>
            </a:r>
          </a:p>
          <a:p>
            <a:r>
              <a:rPr lang="en-CA" dirty="0"/>
              <a:t>Optimize the marginal likelihood (likelihood after gradients have been integrated out)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573016"/>
            <a:ext cx="7776864" cy="219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>
                <a:solidFill>
                  <a:srgbClr val="FF0000"/>
                </a:solidFill>
              </a:rPr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1700808"/>
            <a:ext cx="6912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GOAL:  </a:t>
            </a:r>
          </a:p>
          <a:p>
            <a:endParaRPr lang="en-CA" sz="2400" dirty="0"/>
          </a:p>
          <a:p>
            <a:r>
              <a:rPr lang="en-CA" sz="2400" dirty="0"/>
              <a:t>Keep the math of linear regression, but extend to more general functions</a:t>
            </a:r>
          </a:p>
          <a:p>
            <a:endParaRPr lang="en-CA" sz="2400" dirty="0"/>
          </a:p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You can make a non-linear function from a linear weighted sum of non-linear basis functions</a:t>
            </a:r>
          </a:p>
          <a:p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313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Linear regression: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996952"/>
            <a:ext cx="39617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Non-Linear regression:</a:t>
            </a:r>
          </a:p>
          <a:p>
            <a:endParaRPr lang="en-CA" sz="3200" dirty="0"/>
          </a:p>
          <a:p>
            <a:endParaRPr lang="en-CA" sz="3200" dirty="0"/>
          </a:p>
          <a:p>
            <a:r>
              <a:rPr lang="en-CA" sz="3200" dirty="0"/>
              <a:t>where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437112"/>
            <a:ext cx="1897134" cy="7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5576" y="5262299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other words, create z by evaluating x against basis functions, then linearly regress against z.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464990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2179106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40964"/>
          <a:stretch>
            <a:fillRect/>
          </a:stretch>
        </p:blipFill>
        <p:spPr bwMode="auto">
          <a:xfrm>
            <a:off x="4357686" y="3531920"/>
            <a:ext cx="3500462" cy="77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F62278-637F-6208-8F16-9CC4A96FFC04}"/>
              </a:ext>
            </a:extLst>
          </p:cNvPr>
          <p:cNvGrpSpPr/>
          <p:nvPr/>
        </p:nvGrpSpPr>
        <p:grpSpPr>
          <a:xfrm>
            <a:off x="6785797" y="2788169"/>
            <a:ext cx="635400" cy="379800"/>
            <a:chOff x="6785797" y="2788169"/>
            <a:chExt cx="63540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58468E3-D788-A3A8-FDAE-3654A7960392}"/>
                    </a:ext>
                  </a:extLst>
                </p14:cNvPr>
                <p14:cNvContentPartPr/>
                <p14:nvPr/>
              </p14:nvContentPartPr>
              <p14:xfrm>
                <a:off x="6796237" y="2788169"/>
                <a:ext cx="25560" cy="113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58468E3-D788-A3A8-FDAE-3654A7960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7237" y="2779529"/>
                  <a:ext cx="43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859BB09-5BE2-FB3E-37F6-B6688EBCA22D}"/>
                    </a:ext>
                  </a:extLst>
                </p14:cNvPr>
                <p14:cNvContentPartPr/>
                <p14:nvPr/>
              </p14:nvContentPartPr>
              <p14:xfrm>
                <a:off x="6785797" y="2875649"/>
                <a:ext cx="37080" cy="727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859BB09-5BE2-FB3E-37F6-B6688EBCA2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76797" y="2867009"/>
                  <a:ext cx="54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B0B60A0-8229-7BAD-D7BE-B979657BA1A9}"/>
                    </a:ext>
                  </a:extLst>
                </p14:cNvPr>
                <p14:cNvContentPartPr/>
                <p14:nvPr/>
              </p14:nvContentPartPr>
              <p14:xfrm>
                <a:off x="6831877" y="2993009"/>
                <a:ext cx="85320" cy="16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B0B60A0-8229-7BAD-D7BE-B979657BA1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2877" y="2984009"/>
                  <a:ext cx="102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F9C05E9-58F7-EF7A-A2BD-C3134A57598E}"/>
                    </a:ext>
                  </a:extLst>
                </p14:cNvPr>
                <p14:cNvContentPartPr/>
                <p14:nvPr/>
              </p14:nvContentPartPr>
              <p14:xfrm>
                <a:off x="6852397" y="3000929"/>
                <a:ext cx="102240" cy="167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F9C05E9-58F7-EF7A-A2BD-C3134A5759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43757" y="2991929"/>
                  <a:ext cx="119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EA97321-FECA-4F9D-153E-D9BF19FDE32E}"/>
                    </a:ext>
                  </a:extLst>
                </p14:cNvPr>
                <p14:cNvContentPartPr/>
                <p14:nvPr/>
              </p14:nvContentPartPr>
              <p14:xfrm>
                <a:off x="6975517" y="2990849"/>
                <a:ext cx="6120" cy="144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EA97321-FECA-4F9D-153E-D9BF19FDE3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66877" y="2981849"/>
                  <a:ext cx="23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B5202F-0BFD-DDCD-F7F2-57675E34C825}"/>
                    </a:ext>
                  </a:extLst>
                </p14:cNvPr>
                <p14:cNvContentPartPr/>
                <p14:nvPr/>
              </p14:nvContentPartPr>
              <p14:xfrm>
                <a:off x="6987397" y="2949089"/>
                <a:ext cx="102240" cy="213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B5202F-0BFD-DDCD-F7F2-57675E34C82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78397" y="2940089"/>
                  <a:ext cx="119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3667A4-E71F-F46F-2E93-91515477AEB5}"/>
                    </a:ext>
                  </a:extLst>
                </p14:cNvPr>
                <p14:cNvContentPartPr/>
                <p14:nvPr/>
              </p14:nvContentPartPr>
              <p14:xfrm>
                <a:off x="7160557" y="2980769"/>
                <a:ext cx="33120" cy="60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3667A4-E71F-F46F-2E93-91515477AE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51557" y="2972129"/>
                  <a:ext cx="50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C0DF4B9-F9E5-40AE-384B-C193E7706683}"/>
                    </a:ext>
                  </a:extLst>
                </p14:cNvPr>
                <p14:cNvContentPartPr/>
                <p14:nvPr/>
              </p14:nvContentPartPr>
              <p14:xfrm>
                <a:off x="7158397" y="2994449"/>
                <a:ext cx="39960" cy="58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C0DF4B9-F9E5-40AE-384B-C193E770668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49757" y="2985809"/>
                  <a:ext cx="57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B707D4D-FDAF-2236-3617-599C2091104A}"/>
                    </a:ext>
                  </a:extLst>
                </p14:cNvPr>
                <p14:cNvContentPartPr/>
                <p14:nvPr/>
              </p14:nvContentPartPr>
              <p14:xfrm>
                <a:off x="7263517" y="2932169"/>
                <a:ext cx="68760" cy="142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B707D4D-FDAF-2236-3617-599C209110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54517" y="2923529"/>
                  <a:ext cx="86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7BB1169-B895-6402-E0CC-F5B37F86E856}"/>
                    </a:ext>
                  </a:extLst>
                </p14:cNvPr>
                <p14:cNvContentPartPr/>
                <p14:nvPr/>
              </p14:nvContentPartPr>
              <p14:xfrm>
                <a:off x="7361437" y="2932169"/>
                <a:ext cx="59760" cy="146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7BB1169-B895-6402-E0CC-F5B37F86E8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52797" y="2923169"/>
                  <a:ext cx="774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F358FA-5E8A-EB5D-5C56-E20E5361B90E}"/>
              </a:ext>
            </a:extLst>
          </p:cNvPr>
          <p:cNvGrpSpPr/>
          <p:nvPr/>
        </p:nvGrpSpPr>
        <p:grpSpPr>
          <a:xfrm>
            <a:off x="5844757" y="2983649"/>
            <a:ext cx="565560" cy="250920"/>
            <a:chOff x="5844757" y="2983649"/>
            <a:chExt cx="5655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BACC464-4CA7-4088-FAE7-94B0152F3D0C}"/>
                    </a:ext>
                  </a:extLst>
                </p14:cNvPr>
                <p14:cNvContentPartPr/>
                <p14:nvPr/>
              </p14:nvContentPartPr>
              <p14:xfrm>
                <a:off x="5849797" y="3022889"/>
                <a:ext cx="119880" cy="97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BACC464-4CA7-4088-FAE7-94B0152F3D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1157" y="3014249"/>
                  <a:ext cx="137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AFDC53-413B-E714-9E7B-A0699F686551}"/>
                    </a:ext>
                  </a:extLst>
                </p14:cNvPr>
                <p14:cNvContentPartPr/>
                <p14:nvPr/>
              </p14:nvContentPartPr>
              <p14:xfrm>
                <a:off x="5844757" y="3144209"/>
                <a:ext cx="82440" cy="795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AFDC53-413B-E714-9E7B-A0699F6865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36117" y="3135209"/>
                  <a:ext cx="100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E35BA7D-C693-4F5F-1571-7FFE59D7D5E5}"/>
                    </a:ext>
                  </a:extLst>
                </p14:cNvPr>
                <p14:cNvContentPartPr/>
                <p14:nvPr/>
              </p14:nvContentPartPr>
              <p14:xfrm>
                <a:off x="5957077" y="3038369"/>
                <a:ext cx="75960" cy="156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E35BA7D-C693-4F5F-1571-7FFE59D7D5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48437" y="3029729"/>
                  <a:ext cx="93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55A3348-6D10-8C64-76E0-5CA73E065C77}"/>
                    </a:ext>
                  </a:extLst>
                </p14:cNvPr>
                <p14:cNvContentPartPr/>
                <p14:nvPr/>
              </p14:nvContentPartPr>
              <p14:xfrm>
                <a:off x="6096397" y="3121529"/>
                <a:ext cx="45720" cy="42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55A3348-6D10-8C64-76E0-5CA73E065C7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7757" y="3112889"/>
                  <a:ext cx="63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F4D68B7-0C02-9D6C-062F-171F77EEC4FA}"/>
                    </a:ext>
                  </a:extLst>
                </p14:cNvPr>
                <p14:cNvContentPartPr/>
                <p14:nvPr/>
              </p14:nvContentPartPr>
              <p14:xfrm>
                <a:off x="6198637" y="3037289"/>
                <a:ext cx="16560" cy="148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F4D68B7-0C02-9D6C-062F-171F77EEC4F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89637" y="3028649"/>
                  <a:ext cx="34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30A4BAA-C31D-ED76-2D5E-BA3FFB1544A0}"/>
                    </a:ext>
                  </a:extLst>
                </p14:cNvPr>
                <p14:cNvContentPartPr/>
                <p14:nvPr/>
              </p14:nvContentPartPr>
              <p14:xfrm>
                <a:off x="6199717" y="3036929"/>
                <a:ext cx="108000" cy="156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30A4BAA-C31D-ED76-2D5E-BA3FFB1544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90717" y="3028289"/>
                  <a:ext cx="125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66E4EEA-24BF-CBE1-388E-A3476696AD08}"/>
                    </a:ext>
                  </a:extLst>
                </p14:cNvPr>
                <p14:cNvContentPartPr/>
                <p14:nvPr/>
              </p14:nvContentPartPr>
              <p14:xfrm>
                <a:off x="6111157" y="3108209"/>
                <a:ext cx="19080" cy="565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66E4EEA-24BF-CBE1-388E-A3476696AD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02157" y="3099209"/>
                  <a:ext cx="36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2FC7BDA-3A58-A585-9191-C94B659DF25B}"/>
                    </a:ext>
                  </a:extLst>
                </p14:cNvPr>
                <p14:cNvContentPartPr/>
                <p14:nvPr/>
              </p14:nvContentPartPr>
              <p14:xfrm>
                <a:off x="6313117" y="2983649"/>
                <a:ext cx="97200" cy="2509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2FC7BDA-3A58-A585-9191-C94B659DF2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04477" y="2974649"/>
                  <a:ext cx="11484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CF957821-CD43-AC94-B8B3-6ADB336E6F5B}"/>
                  </a:ext>
                </a:extLst>
              </p14:cNvPr>
              <p14:cNvContentPartPr/>
              <p14:nvPr/>
            </p14:nvContentPartPr>
            <p14:xfrm>
              <a:off x="1477551" y="4220200"/>
              <a:ext cx="6487920" cy="30672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CF957821-CD43-AC94-B8B3-6ADB336E6F5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68551" y="4211560"/>
                <a:ext cx="65055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82B94852-AA42-D55B-DCE1-2A85F15E484F}"/>
                  </a:ext>
                </a:extLst>
              </p14:cNvPr>
              <p14:cNvContentPartPr/>
              <p14:nvPr/>
            </p14:nvContentPartPr>
            <p14:xfrm>
              <a:off x="1892271" y="4862080"/>
              <a:ext cx="2306520" cy="2289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82B94852-AA42-D55B-DCE1-2A85F15E484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883631" y="4853440"/>
                <a:ext cx="2324160" cy="24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polynomial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72816"/>
            <a:ext cx="7454156" cy="49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561" y="4221088"/>
            <a:ext cx="1429519" cy="183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2492896"/>
            <a:ext cx="300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A special case of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245159"/>
            <a:ext cx="5278164" cy="68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7584" y="3933056"/>
            <a:ext cx="125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Where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4741AE8-E695-9082-0D42-F660DB384CA7}"/>
                  </a:ext>
                </a:extLst>
              </p14:cNvPr>
              <p14:cNvContentPartPr/>
              <p14:nvPr/>
            </p14:nvContentPartPr>
            <p14:xfrm>
              <a:off x="5281357" y="2196689"/>
              <a:ext cx="325800" cy="73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4741AE8-E695-9082-0D42-F660DB384C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2717" y="2188049"/>
                <a:ext cx="3434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07CF017-113D-BE90-6546-6D685390E153}"/>
                  </a:ext>
                </a:extLst>
              </p14:cNvPr>
              <p14:cNvContentPartPr/>
              <p14:nvPr/>
            </p14:nvContentPartPr>
            <p14:xfrm>
              <a:off x="6399157" y="2184449"/>
              <a:ext cx="304560" cy="57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07CF017-113D-BE90-6546-6D685390E1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90157" y="2175809"/>
                <a:ext cx="322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32F49F1-A895-A771-2D88-BE981E7C9B74}"/>
                  </a:ext>
                </a:extLst>
              </p14:cNvPr>
              <p14:cNvContentPartPr/>
              <p14:nvPr/>
            </p14:nvContentPartPr>
            <p14:xfrm>
              <a:off x="7529917" y="2164289"/>
              <a:ext cx="342720" cy="97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32F49F1-A895-A771-2D88-BE981E7C9B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1277" y="2155649"/>
                <a:ext cx="360360" cy="11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987950"/>
            <a:ext cx="6480720" cy="2025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6" y="2060848"/>
            <a:ext cx="644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Same as linear regression, but substitute in </a:t>
            </a:r>
            <a:r>
              <a:rPr lang="en-CA" sz="2400" b="1" dirty="0"/>
              <a:t>Z</a:t>
            </a:r>
            <a:r>
              <a:rPr lang="en-CA" sz="2400" dirty="0"/>
              <a:t> for </a:t>
            </a:r>
            <a:r>
              <a:rPr lang="en-CA" sz="2400" b="1" dirty="0"/>
              <a:t>X</a:t>
            </a:r>
            <a:r>
              <a:rPr lang="en-CA" sz="2400" dirty="0"/>
              <a:t>: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2F2ED85-2109-D947-DC0B-3E760E7C729E}"/>
              </a:ext>
            </a:extLst>
          </p:cNvPr>
          <p:cNvGrpSpPr/>
          <p:nvPr/>
        </p:nvGrpSpPr>
        <p:grpSpPr>
          <a:xfrm>
            <a:off x="4193437" y="4673489"/>
            <a:ext cx="846000" cy="1414080"/>
            <a:chOff x="4193437" y="4673489"/>
            <a:chExt cx="846000" cy="14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551F053-6C8F-90FC-2738-074113DA13DA}"/>
                    </a:ext>
                  </a:extLst>
                </p14:cNvPr>
                <p14:cNvContentPartPr/>
                <p14:nvPr/>
              </p14:nvContentPartPr>
              <p14:xfrm>
                <a:off x="4356157" y="4786529"/>
                <a:ext cx="27000" cy="132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551F053-6C8F-90FC-2738-074113DA13D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7517" y="4777889"/>
                  <a:ext cx="44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D33524B-2238-DFB0-CBC3-E879D082D505}"/>
                    </a:ext>
                  </a:extLst>
                </p14:cNvPr>
                <p14:cNvContentPartPr/>
                <p14:nvPr/>
              </p14:nvContentPartPr>
              <p14:xfrm>
                <a:off x="4229437" y="5036369"/>
                <a:ext cx="134280" cy="153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D33524B-2238-DFB0-CBC3-E879D082D50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0797" y="5027369"/>
                  <a:ext cx="151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C3AF553-FBF9-CD6A-E883-BBB2B2486316}"/>
                    </a:ext>
                  </a:extLst>
                </p14:cNvPr>
                <p14:cNvContentPartPr/>
                <p14:nvPr/>
              </p14:nvContentPartPr>
              <p14:xfrm>
                <a:off x="4252117" y="5034569"/>
                <a:ext cx="85680" cy="151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C3AF553-FBF9-CD6A-E883-BBB2B24863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43477" y="5025929"/>
                  <a:ext cx="103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E6E3B82-D125-39E8-5624-2FB54803E3D1}"/>
                    </a:ext>
                  </a:extLst>
                </p14:cNvPr>
                <p14:cNvContentPartPr/>
                <p14:nvPr/>
              </p14:nvContentPartPr>
              <p14:xfrm>
                <a:off x="4224397" y="5330849"/>
                <a:ext cx="85320" cy="154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E6E3B82-D125-39E8-5624-2FB54803E3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15397" y="5322209"/>
                  <a:ext cx="102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183D36-3A00-712C-F793-4EF5A572B9F4}"/>
                    </a:ext>
                  </a:extLst>
                </p14:cNvPr>
                <p14:cNvContentPartPr/>
                <p14:nvPr/>
              </p14:nvContentPartPr>
              <p14:xfrm>
                <a:off x="4238797" y="5331929"/>
                <a:ext cx="62280" cy="121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183D36-3A00-712C-F793-4EF5A572B9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30157" y="5322929"/>
                  <a:ext cx="79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968C853-5EDC-FD87-9B0E-06F863C96266}"/>
                    </a:ext>
                  </a:extLst>
                </p14:cNvPr>
                <p14:cNvContentPartPr/>
                <p14:nvPr/>
              </p14:nvContentPartPr>
              <p14:xfrm>
                <a:off x="4211077" y="5657369"/>
                <a:ext cx="122400" cy="145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968C853-5EDC-FD87-9B0E-06F863C962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2437" y="5648729"/>
                  <a:ext cx="140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6CE62C9-BBD4-381E-DDE5-9DC239EC2E78}"/>
                    </a:ext>
                  </a:extLst>
                </p14:cNvPr>
                <p14:cNvContentPartPr/>
                <p14:nvPr/>
              </p14:nvContentPartPr>
              <p14:xfrm>
                <a:off x="4193437" y="5596169"/>
                <a:ext cx="94320" cy="1792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6CE62C9-BBD4-381E-DDE5-9DC239EC2E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84797" y="5587529"/>
                  <a:ext cx="11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8C11C24-00BE-4767-42B8-DDF17A0D7644}"/>
                    </a:ext>
                  </a:extLst>
                </p14:cNvPr>
                <p14:cNvContentPartPr/>
                <p14:nvPr/>
              </p14:nvContentPartPr>
              <p14:xfrm>
                <a:off x="4367317" y="5136449"/>
                <a:ext cx="25560" cy="15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8C11C24-00BE-4767-42B8-DDF17A0D76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58317" y="5127809"/>
                  <a:ext cx="43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F6AA8F2-53C5-CC53-21B2-17CFAD25472B}"/>
                    </a:ext>
                  </a:extLst>
                </p14:cNvPr>
                <p14:cNvContentPartPr/>
                <p14:nvPr/>
              </p14:nvContentPartPr>
              <p14:xfrm>
                <a:off x="4403317" y="5104769"/>
                <a:ext cx="10800" cy="46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F6AA8F2-53C5-CC53-21B2-17CFAD2547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94317" y="5095769"/>
                  <a:ext cx="28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D5FC21A-EA8A-DA7B-86EC-C055491616BF}"/>
                    </a:ext>
                  </a:extLst>
                </p14:cNvPr>
                <p14:cNvContentPartPr/>
                <p14:nvPr/>
              </p14:nvContentPartPr>
              <p14:xfrm>
                <a:off x="4302877" y="5415089"/>
                <a:ext cx="31320" cy="84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D5FC21A-EA8A-DA7B-86EC-C055491616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93877" y="5406449"/>
                  <a:ext cx="48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819EE91-F3AA-A9AC-B796-F63ADD3AB1D2}"/>
                    </a:ext>
                  </a:extLst>
                </p14:cNvPr>
                <p14:cNvContentPartPr/>
                <p14:nvPr/>
              </p14:nvContentPartPr>
              <p14:xfrm>
                <a:off x="4393597" y="5237969"/>
                <a:ext cx="60120" cy="522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819EE91-F3AA-A9AC-B796-F63ADD3AB1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84957" y="5229329"/>
                  <a:ext cx="77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9D7AEBD-12E4-1101-A3A6-255C4481A3E0}"/>
                    </a:ext>
                  </a:extLst>
                </p14:cNvPr>
                <p14:cNvContentPartPr/>
                <p14:nvPr/>
              </p14:nvContentPartPr>
              <p14:xfrm>
                <a:off x="4383877" y="5482049"/>
                <a:ext cx="38160" cy="1303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9D7AEBD-12E4-1101-A3A6-255C4481A3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75237" y="5473409"/>
                  <a:ext cx="55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96AB96A-7CC1-FD32-EF9F-8BD57D5907AA}"/>
                    </a:ext>
                  </a:extLst>
                </p14:cNvPr>
                <p14:cNvContentPartPr/>
                <p14:nvPr/>
              </p14:nvContentPartPr>
              <p14:xfrm>
                <a:off x="4283077" y="5735489"/>
                <a:ext cx="34560" cy="43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96AB96A-7CC1-FD32-EF9F-8BD57D5907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4077" y="5726849"/>
                  <a:ext cx="52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2BD0DD1-FAC7-5B60-6251-23A0DD1FDAE3}"/>
                    </a:ext>
                  </a:extLst>
                </p14:cNvPr>
                <p14:cNvContentPartPr/>
                <p14:nvPr/>
              </p14:nvContentPartPr>
              <p14:xfrm>
                <a:off x="4328797" y="5694089"/>
                <a:ext cx="2520" cy="28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2BD0DD1-FAC7-5B60-6251-23A0DD1FDA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20157" y="5685449"/>
                  <a:ext cx="20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89CE6ED-FE6E-4941-314D-897FF69A41CC}"/>
                    </a:ext>
                  </a:extLst>
                </p14:cNvPr>
                <p14:cNvContentPartPr/>
                <p14:nvPr/>
              </p14:nvContentPartPr>
              <p14:xfrm>
                <a:off x="4398637" y="4981289"/>
                <a:ext cx="5760" cy="1191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89CE6ED-FE6E-4941-314D-897FF69A41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89637" y="4972649"/>
                  <a:ext cx="23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DB0F50B-6B27-A7C1-9A19-E665D49EBB42}"/>
                    </a:ext>
                  </a:extLst>
                </p14:cNvPr>
                <p14:cNvContentPartPr/>
                <p14:nvPr/>
              </p14:nvContentPartPr>
              <p14:xfrm>
                <a:off x="4536877" y="4808849"/>
                <a:ext cx="151560" cy="1056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DB0F50B-6B27-A7C1-9A19-E665D49EBB4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27877" y="4800209"/>
                  <a:ext cx="169200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BCFEF30-F359-7C2F-CE01-3D882DEC43D5}"/>
                    </a:ext>
                  </a:extLst>
                </p14:cNvPr>
                <p14:cNvContentPartPr/>
                <p14:nvPr/>
              </p14:nvContentPartPr>
              <p14:xfrm>
                <a:off x="4802197" y="4673489"/>
                <a:ext cx="237240" cy="1414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BCFEF30-F359-7C2F-CE01-3D882DEC43D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93197" y="4664849"/>
                  <a:ext cx="254880" cy="14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24445AA-9108-44FA-E6F7-0FAE0F3712DD}"/>
              </a:ext>
            </a:extLst>
          </p:cNvPr>
          <p:cNvGrpSpPr/>
          <p:nvPr/>
        </p:nvGrpSpPr>
        <p:grpSpPr>
          <a:xfrm>
            <a:off x="3176797" y="4683569"/>
            <a:ext cx="834480" cy="1420920"/>
            <a:chOff x="3176797" y="4683569"/>
            <a:chExt cx="834480" cy="14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02692D-0CE1-92DB-0A59-5DF2C6722276}"/>
                    </a:ext>
                  </a:extLst>
                </p14:cNvPr>
                <p14:cNvContentPartPr/>
                <p14:nvPr/>
              </p14:nvContentPartPr>
              <p14:xfrm>
                <a:off x="3205957" y="5090729"/>
                <a:ext cx="79200" cy="673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02692D-0CE1-92DB-0A59-5DF2C67222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96957" y="5081729"/>
                  <a:ext cx="9684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1485D68-1731-E942-C55B-B882FF7E778C}"/>
                    </a:ext>
                  </a:extLst>
                </p14:cNvPr>
                <p14:cNvContentPartPr/>
                <p14:nvPr/>
              </p14:nvContentPartPr>
              <p14:xfrm>
                <a:off x="3346717" y="5384129"/>
                <a:ext cx="183960" cy="45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1485D68-1731-E942-C55B-B882FF7E77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38077" y="5375489"/>
                  <a:ext cx="201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4A1AE32-6B40-41E9-1B44-3161BFC71EE1}"/>
                    </a:ext>
                  </a:extLst>
                </p14:cNvPr>
                <p14:cNvContentPartPr/>
                <p14:nvPr/>
              </p14:nvContentPartPr>
              <p14:xfrm>
                <a:off x="3731917" y="4941689"/>
                <a:ext cx="145800" cy="38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4A1AE32-6B40-41E9-1B44-3161BFC71E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22917" y="4932689"/>
                  <a:ext cx="163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058ECDC-9933-4147-307C-F1BA570518EC}"/>
                    </a:ext>
                  </a:extLst>
                </p14:cNvPr>
                <p14:cNvContentPartPr/>
                <p14:nvPr/>
              </p14:nvContentPartPr>
              <p14:xfrm>
                <a:off x="3695197" y="5068049"/>
                <a:ext cx="316080" cy="781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058ECDC-9933-4147-307C-F1BA570518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86557" y="5059409"/>
                  <a:ext cx="3337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C919CEE-2AF7-FA95-3F08-8E83F697C857}"/>
                    </a:ext>
                  </a:extLst>
                </p14:cNvPr>
                <p14:cNvContentPartPr/>
                <p14:nvPr/>
              </p14:nvContentPartPr>
              <p14:xfrm>
                <a:off x="3615637" y="5334089"/>
                <a:ext cx="15120" cy="8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C919CEE-2AF7-FA95-3F08-8E83F697C8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06637" y="5325089"/>
                  <a:ext cx="32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18FF0F7-571C-BE50-7C5F-F60128F3081B}"/>
                    </a:ext>
                  </a:extLst>
                </p14:cNvPr>
                <p14:cNvContentPartPr/>
                <p14:nvPr/>
              </p14:nvContentPartPr>
              <p14:xfrm>
                <a:off x="3330877" y="5271809"/>
                <a:ext cx="156240" cy="264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18FF0F7-571C-BE50-7C5F-F60128F308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21877" y="5262809"/>
                  <a:ext cx="173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BFCD09E-ABC9-D9C4-BD33-21B3B4C32F79}"/>
                    </a:ext>
                  </a:extLst>
                </p14:cNvPr>
                <p14:cNvContentPartPr/>
                <p14:nvPr/>
              </p14:nvContentPartPr>
              <p14:xfrm>
                <a:off x="3512317" y="5422649"/>
                <a:ext cx="43920" cy="86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BFCD09E-ABC9-D9C4-BD33-21B3B4C32F7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03677" y="5414009"/>
                  <a:ext cx="6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8F654E2-DD2E-A2A8-3EB4-2EF8FFFA4804}"/>
                    </a:ext>
                  </a:extLst>
                </p14:cNvPr>
                <p14:cNvContentPartPr/>
                <p14:nvPr/>
              </p14:nvContentPartPr>
              <p14:xfrm>
                <a:off x="3578557" y="5334449"/>
                <a:ext cx="87120" cy="18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8F654E2-DD2E-A2A8-3EB4-2EF8FFFA480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69557" y="5325809"/>
                  <a:ext cx="104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BCA1A56-90F9-80EB-31ED-CFF197702A66}"/>
                    </a:ext>
                  </a:extLst>
                </p14:cNvPr>
                <p14:cNvContentPartPr/>
                <p14:nvPr/>
              </p14:nvContentPartPr>
              <p14:xfrm>
                <a:off x="3622837" y="5392409"/>
                <a:ext cx="59400" cy="104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BCA1A56-90F9-80EB-31ED-CFF197702A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14197" y="5383769"/>
                  <a:ext cx="77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8FABE7B-64A7-E33D-2258-ABF127C5CA47}"/>
                    </a:ext>
                  </a:extLst>
                </p14:cNvPr>
                <p14:cNvContentPartPr/>
                <p14:nvPr/>
              </p14:nvContentPartPr>
              <p14:xfrm>
                <a:off x="3176797" y="4683569"/>
                <a:ext cx="235440" cy="14209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8FABE7B-64A7-E33D-2258-ABF127C5CA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68157" y="4674569"/>
                  <a:ext cx="253080" cy="1438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/>
              <a:t>Radial basis functions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7"/>
            <a:ext cx="5941893" cy="463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484784"/>
            <a:ext cx="2658358" cy="230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9EE62CE-2784-5B60-1DEF-7A1F2026C0BA}"/>
              </a:ext>
            </a:extLst>
          </p:cNvPr>
          <p:cNvGrpSpPr/>
          <p:nvPr/>
        </p:nvGrpSpPr>
        <p:grpSpPr>
          <a:xfrm>
            <a:off x="2895637" y="925889"/>
            <a:ext cx="267480" cy="385200"/>
            <a:chOff x="2895637" y="925889"/>
            <a:chExt cx="26748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3B4EC10-FDCF-8BB7-3198-4B2A385F50E1}"/>
                    </a:ext>
                  </a:extLst>
                </p14:cNvPr>
                <p14:cNvContentPartPr/>
                <p14:nvPr/>
              </p14:nvContentPartPr>
              <p14:xfrm>
                <a:off x="2895637" y="925889"/>
                <a:ext cx="167760" cy="278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3B4EC10-FDCF-8BB7-3198-4B2A385F50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86637" y="917249"/>
                  <a:ext cx="185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47DFDA5-7840-CE64-596F-6BE0439A0637}"/>
                    </a:ext>
                  </a:extLst>
                </p14:cNvPr>
                <p14:cNvContentPartPr/>
                <p14:nvPr/>
              </p14:nvContentPartPr>
              <p14:xfrm>
                <a:off x="2988517" y="1123529"/>
                <a:ext cx="174600" cy="187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47DFDA5-7840-CE64-596F-6BE0439A06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79877" y="1114529"/>
                  <a:ext cx="1922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110BDE2-8B98-CD47-F04E-F83C78794DAD}"/>
              </a:ext>
            </a:extLst>
          </p:cNvPr>
          <p:cNvGrpSpPr/>
          <p:nvPr/>
        </p:nvGrpSpPr>
        <p:grpSpPr>
          <a:xfrm>
            <a:off x="3498637" y="996809"/>
            <a:ext cx="1285560" cy="344160"/>
            <a:chOff x="3498637" y="996809"/>
            <a:chExt cx="12855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93B6304-3072-906F-1466-779953601964}"/>
                    </a:ext>
                  </a:extLst>
                </p14:cNvPr>
                <p14:cNvContentPartPr/>
                <p14:nvPr/>
              </p14:nvContentPartPr>
              <p14:xfrm>
                <a:off x="3498637" y="996809"/>
                <a:ext cx="240840" cy="344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93B6304-3072-906F-1466-7799536019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89997" y="987809"/>
                  <a:ext cx="2584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A0F49B9-7E93-9EE3-D05A-A23F4084C916}"/>
                    </a:ext>
                  </a:extLst>
                </p14:cNvPr>
                <p14:cNvContentPartPr/>
                <p14:nvPr/>
              </p14:nvContentPartPr>
              <p14:xfrm>
                <a:off x="3791677" y="1184729"/>
                <a:ext cx="138960" cy="124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A0F49B9-7E93-9EE3-D05A-A23F4084C9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82677" y="1175729"/>
                  <a:ext cx="156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E889FA9-03AF-0F55-7C77-0C3FBF817224}"/>
                    </a:ext>
                  </a:extLst>
                </p14:cNvPr>
                <p14:cNvContentPartPr/>
                <p14:nvPr/>
              </p14:nvContentPartPr>
              <p14:xfrm>
                <a:off x="3966997" y="1168889"/>
                <a:ext cx="121680" cy="1087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E889FA9-03AF-0F55-7C77-0C3FBF8172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8357" y="1160249"/>
                  <a:ext cx="139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76D89AB-4BF1-0D46-AE10-7F558F59EE11}"/>
                    </a:ext>
                  </a:extLst>
                </p14:cNvPr>
                <p14:cNvContentPartPr/>
                <p14:nvPr/>
              </p14:nvContentPartPr>
              <p14:xfrm>
                <a:off x="4129717" y="1164209"/>
                <a:ext cx="77760" cy="106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76D89AB-4BF1-0D46-AE10-7F558F59EE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0717" y="1155209"/>
                  <a:ext cx="95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24195F8-3B65-F7DB-FF81-37699A91146E}"/>
                    </a:ext>
                  </a:extLst>
                </p14:cNvPr>
                <p14:cNvContentPartPr/>
                <p14:nvPr/>
              </p14:nvContentPartPr>
              <p14:xfrm>
                <a:off x="4242397" y="1132169"/>
                <a:ext cx="75960" cy="123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24195F8-3B65-F7DB-FF81-37699A9114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33757" y="1123529"/>
                  <a:ext cx="93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73CAF4C-9760-76CB-9423-E703866BABC0}"/>
                    </a:ext>
                  </a:extLst>
                </p14:cNvPr>
                <p14:cNvContentPartPr/>
                <p14:nvPr/>
              </p14:nvContentPartPr>
              <p14:xfrm>
                <a:off x="4382077" y="1097249"/>
                <a:ext cx="73440" cy="163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73CAF4C-9760-76CB-9423-E703866BAB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73437" y="1088249"/>
                  <a:ext cx="91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612D554-38F1-2A11-D9DA-2C6EEC388A08}"/>
                    </a:ext>
                  </a:extLst>
                </p14:cNvPr>
                <p14:cNvContentPartPr/>
                <p14:nvPr/>
              </p14:nvContentPartPr>
              <p14:xfrm>
                <a:off x="4496917" y="1108769"/>
                <a:ext cx="111960" cy="115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612D554-38F1-2A11-D9DA-2C6EEC388A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7917" y="1100129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FB1E945-C52A-87B4-C670-4A9060DA6CF9}"/>
                    </a:ext>
                  </a:extLst>
                </p14:cNvPr>
                <p14:cNvContentPartPr/>
                <p14:nvPr/>
              </p14:nvContentPartPr>
              <p14:xfrm>
                <a:off x="4645957" y="1063049"/>
                <a:ext cx="138240" cy="1519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FB1E945-C52A-87B4-C670-4A9060DA6C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7317" y="1054409"/>
                  <a:ext cx="15588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D2C533C-92AF-0FD7-F782-4A9346CB17F7}"/>
                  </a:ext>
                </a:extLst>
              </p14:cNvPr>
              <p14:cNvContentPartPr/>
              <p14:nvPr/>
            </p14:nvContentPartPr>
            <p14:xfrm>
              <a:off x="2179237" y="826169"/>
              <a:ext cx="1061280" cy="586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D2C533C-92AF-0FD7-F782-4A9346CB17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0597" y="817529"/>
                <a:ext cx="10789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460756-089B-70B0-D2E6-5543136C779A}"/>
              </a:ext>
            </a:extLst>
          </p:cNvPr>
          <p:cNvGrpSpPr/>
          <p:nvPr/>
        </p:nvGrpSpPr>
        <p:grpSpPr>
          <a:xfrm>
            <a:off x="2624917" y="79889"/>
            <a:ext cx="1151640" cy="456480"/>
            <a:chOff x="2624917" y="79889"/>
            <a:chExt cx="11516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156BFED-7C96-B5BF-7E34-40F7FC874F41}"/>
                    </a:ext>
                  </a:extLst>
                </p14:cNvPr>
                <p14:cNvContentPartPr/>
                <p14:nvPr/>
              </p14:nvContentPartPr>
              <p14:xfrm>
                <a:off x="2690797" y="227849"/>
                <a:ext cx="11160" cy="35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156BFED-7C96-B5BF-7E34-40F7FC874F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1797" y="219209"/>
                  <a:ext cx="28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48DF53A-827B-6A37-18A1-4D248F3BDDC3}"/>
                    </a:ext>
                  </a:extLst>
                </p14:cNvPr>
                <p14:cNvContentPartPr/>
                <p14:nvPr/>
              </p14:nvContentPartPr>
              <p14:xfrm>
                <a:off x="2638237" y="286889"/>
                <a:ext cx="97200" cy="43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48DF53A-827B-6A37-18A1-4D248F3BDD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9597" y="278249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B2047A0-5D0B-1D4A-FA87-2D09F94BBCEB}"/>
                    </a:ext>
                  </a:extLst>
                </p14:cNvPr>
                <p14:cNvContentPartPr/>
                <p14:nvPr/>
              </p14:nvContentPartPr>
              <p14:xfrm>
                <a:off x="2624917" y="348089"/>
                <a:ext cx="154080" cy="188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B2047A0-5D0B-1D4A-FA87-2D09F94BBC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15917" y="339449"/>
                  <a:ext cx="171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2C6C2D7-24CA-E71A-B8EF-A88AEB57994F}"/>
                    </a:ext>
                  </a:extLst>
                </p14:cNvPr>
                <p14:cNvContentPartPr/>
                <p14:nvPr/>
              </p14:nvContentPartPr>
              <p14:xfrm>
                <a:off x="2735437" y="295889"/>
                <a:ext cx="103320" cy="209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2C6C2D7-24CA-E71A-B8EF-A88AEB5799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6797" y="287249"/>
                  <a:ext cx="120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676C335-46D4-1EBD-9D2B-E94C95C3AAD9}"/>
                    </a:ext>
                  </a:extLst>
                </p14:cNvPr>
                <p14:cNvContentPartPr/>
                <p14:nvPr/>
              </p14:nvContentPartPr>
              <p14:xfrm>
                <a:off x="2771797" y="453569"/>
                <a:ext cx="92880" cy="61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676C335-46D4-1EBD-9D2B-E94C95C3AA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63157" y="444569"/>
                  <a:ext cx="110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E0A2B74-FC26-75FC-A6F9-2D5099B8898B}"/>
                    </a:ext>
                  </a:extLst>
                </p14:cNvPr>
                <p14:cNvContentPartPr/>
                <p14:nvPr/>
              </p14:nvContentPartPr>
              <p14:xfrm>
                <a:off x="2913637" y="212729"/>
                <a:ext cx="117360" cy="234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E0A2B74-FC26-75FC-A6F9-2D5099B889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04997" y="203729"/>
                  <a:ext cx="135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03FB8D5-329F-7AB5-09F0-71DB9D81E78E}"/>
                    </a:ext>
                  </a:extLst>
                </p14:cNvPr>
                <p14:cNvContentPartPr/>
                <p14:nvPr/>
              </p14:nvContentPartPr>
              <p14:xfrm>
                <a:off x="2949277" y="329009"/>
                <a:ext cx="7560" cy="57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03FB8D5-329F-7AB5-09F0-71DB9D81E7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40637" y="320009"/>
                  <a:ext cx="25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C1E7191-2E3D-6AA9-F9B4-08C5769EBD82}"/>
                    </a:ext>
                  </a:extLst>
                </p14:cNvPr>
                <p14:cNvContentPartPr/>
                <p14:nvPr/>
              </p14:nvContentPartPr>
              <p14:xfrm>
                <a:off x="2963317" y="169169"/>
                <a:ext cx="160560" cy="274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C1E7191-2E3D-6AA9-F9B4-08C5769EBD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54317" y="160169"/>
                  <a:ext cx="178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03AD484-06A7-45AE-BFD2-7CD921E1DDEB}"/>
                    </a:ext>
                  </a:extLst>
                </p14:cNvPr>
                <p14:cNvContentPartPr/>
                <p14:nvPr/>
              </p14:nvContentPartPr>
              <p14:xfrm>
                <a:off x="3264997" y="138209"/>
                <a:ext cx="33480" cy="208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03AD484-06A7-45AE-BFD2-7CD921E1DD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55997" y="129569"/>
                  <a:ext cx="51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449FB43-B80D-1787-5DBE-09DB1663B4AB}"/>
                    </a:ext>
                  </a:extLst>
                </p14:cNvPr>
                <p14:cNvContentPartPr/>
                <p14:nvPr/>
              </p14:nvContentPartPr>
              <p14:xfrm>
                <a:off x="3220357" y="104369"/>
                <a:ext cx="136800" cy="246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449FB43-B80D-1787-5DBE-09DB1663B4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11717" y="95369"/>
                  <a:ext cx="154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B72455A-9EF9-2C38-28E9-D9C0CDEFA649}"/>
                    </a:ext>
                  </a:extLst>
                </p14:cNvPr>
                <p14:cNvContentPartPr/>
                <p14:nvPr/>
              </p14:nvContentPartPr>
              <p14:xfrm>
                <a:off x="3381637" y="79889"/>
                <a:ext cx="92520" cy="236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B72455A-9EF9-2C38-28E9-D9C0CDEFA6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72637" y="70889"/>
                  <a:ext cx="110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84A760F-1074-AAB5-041B-D1587F24DB6C}"/>
                    </a:ext>
                  </a:extLst>
                </p14:cNvPr>
                <p14:cNvContentPartPr/>
                <p14:nvPr/>
              </p14:nvContentPartPr>
              <p14:xfrm>
                <a:off x="3566677" y="86009"/>
                <a:ext cx="209880" cy="3016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84A760F-1074-AAB5-041B-D1587F24DB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57677" y="77369"/>
                  <a:ext cx="22752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21" name="组合 30720">
            <a:extLst>
              <a:ext uri="{FF2B5EF4-FFF2-40B4-BE49-F238E27FC236}">
                <a16:creationId xmlns:a16="http://schemas.microsoft.com/office/drawing/2014/main" id="{33A7EFE0-ABDB-EE3A-6312-5864F50A67FD}"/>
              </a:ext>
            </a:extLst>
          </p:cNvPr>
          <p:cNvGrpSpPr/>
          <p:nvPr/>
        </p:nvGrpSpPr>
        <p:grpSpPr>
          <a:xfrm>
            <a:off x="6660877" y="1725449"/>
            <a:ext cx="2452320" cy="3947040"/>
            <a:chOff x="6660877" y="1725449"/>
            <a:chExt cx="2452320" cy="39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4F7BE78-209E-1CFF-EEFB-CACCFC85E8F6}"/>
                    </a:ext>
                  </a:extLst>
                </p14:cNvPr>
                <p14:cNvContentPartPr/>
                <p14:nvPr/>
              </p14:nvContentPartPr>
              <p14:xfrm>
                <a:off x="8050837" y="1737329"/>
                <a:ext cx="381600" cy="20419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4F7BE78-209E-1CFF-EEFB-CACCFC85E8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41837" y="1728689"/>
                  <a:ext cx="399240" cy="20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E9EC14B-6E14-8E3C-0F11-1184D0182AF2}"/>
                    </a:ext>
                  </a:extLst>
                </p14:cNvPr>
                <p14:cNvContentPartPr/>
                <p14:nvPr/>
              </p14:nvContentPartPr>
              <p14:xfrm>
                <a:off x="7844557" y="3708329"/>
                <a:ext cx="174240" cy="2214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E9EC14B-6E14-8E3C-0F11-1184D0182A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35917" y="3699689"/>
                  <a:ext cx="191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65C36D6-729B-763C-51C3-8BB8DB265E6B}"/>
                    </a:ext>
                  </a:extLst>
                </p14:cNvPr>
                <p14:cNvContentPartPr/>
                <p14:nvPr/>
              </p14:nvContentPartPr>
              <p14:xfrm>
                <a:off x="7824757" y="3921809"/>
                <a:ext cx="65880" cy="106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65C36D6-729B-763C-51C3-8BB8DB265E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6117" y="3913169"/>
                  <a:ext cx="83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14FC204-8417-D68C-E365-AAA7553C2695}"/>
                    </a:ext>
                  </a:extLst>
                </p14:cNvPr>
                <p14:cNvContentPartPr/>
                <p14:nvPr/>
              </p14:nvContentPartPr>
              <p14:xfrm>
                <a:off x="7104757" y="4228529"/>
                <a:ext cx="62280" cy="1335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14FC204-8417-D68C-E365-AAA7553C26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96117" y="4219889"/>
                  <a:ext cx="79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AEA0791-7FB0-0B6C-1E7A-1E981EC5536B}"/>
                    </a:ext>
                  </a:extLst>
                </p14:cNvPr>
                <p14:cNvContentPartPr/>
                <p14:nvPr/>
              </p14:nvContentPartPr>
              <p14:xfrm>
                <a:off x="7214557" y="4219169"/>
                <a:ext cx="83880" cy="122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AEA0791-7FB0-0B6C-1E7A-1E981EC553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5557" y="4210529"/>
                  <a:ext cx="101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04C3B4E-3836-277F-E65D-39060977A709}"/>
                    </a:ext>
                  </a:extLst>
                </p14:cNvPr>
                <p14:cNvContentPartPr/>
                <p14:nvPr/>
              </p14:nvContentPartPr>
              <p14:xfrm>
                <a:off x="7268917" y="4229249"/>
                <a:ext cx="131760" cy="122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04C3B4E-3836-277F-E65D-39060977A7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60277" y="4220249"/>
                  <a:ext cx="149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E654AD4-263B-022E-1391-4C261EBD0FE6}"/>
                    </a:ext>
                  </a:extLst>
                </p14:cNvPr>
                <p14:cNvContentPartPr/>
                <p14:nvPr/>
              </p14:nvContentPartPr>
              <p14:xfrm>
                <a:off x="7496797" y="4098929"/>
                <a:ext cx="47880" cy="239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E654AD4-263B-022E-1391-4C261EBD0F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87797" y="4089929"/>
                  <a:ext cx="65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CE6CD05-DE26-B360-FB53-C04DEEF71175}"/>
                    </a:ext>
                  </a:extLst>
                </p14:cNvPr>
                <p14:cNvContentPartPr/>
                <p14:nvPr/>
              </p14:nvContentPartPr>
              <p14:xfrm>
                <a:off x="7362517" y="4210169"/>
                <a:ext cx="195480" cy="36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CE6CD05-DE26-B360-FB53-C04DEEF711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53877" y="4201169"/>
                  <a:ext cx="213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B1B494F-00F1-F344-1BE0-EE47C7BBEE07}"/>
                    </a:ext>
                  </a:extLst>
                </p14:cNvPr>
                <p14:cNvContentPartPr/>
                <p14:nvPr/>
              </p14:nvContentPartPr>
              <p14:xfrm>
                <a:off x="7548277" y="4202609"/>
                <a:ext cx="164880" cy="1184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B1B494F-00F1-F344-1BE0-EE47C7BBEE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9277" y="4193609"/>
                  <a:ext cx="182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A1FDEF3-EA45-B98F-79C3-349C94319EC9}"/>
                    </a:ext>
                  </a:extLst>
                </p14:cNvPr>
                <p14:cNvContentPartPr/>
                <p14:nvPr/>
              </p14:nvContentPartPr>
              <p14:xfrm>
                <a:off x="7745557" y="4089569"/>
                <a:ext cx="159840" cy="257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A1FDEF3-EA45-B98F-79C3-349C94319EC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36917" y="4080569"/>
                  <a:ext cx="177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E75C796-70A5-A947-6F49-EA56D0DC24D8}"/>
                    </a:ext>
                  </a:extLst>
                </p14:cNvPr>
                <p14:cNvContentPartPr/>
                <p14:nvPr/>
              </p14:nvContentPartPr>
              <p14:xfrm>
                <a:off x="8128237" y="4254089"/>
                <a:ext cx="154800" cy="114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E75C796-70A5-A947-6F49-EA56D0DC24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19597" y="4245449"/>
                  <a:ext cx="172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75279FD-404A-C0BA-53EB-CA1581A3FA77}"/>
                    </a:ext>
                  </a:extLst>
                </p14:cNvPr>
                <p14:cNvContentPartPr/>
                <p14:nvPr/>
              </p14:nvContentPartPr>
              <p14:xfrm>
                <a:off x="8316157" y="4231409"/>
                <a:ext cx="203040" cy="136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75279FD-404A-C0BA-53EB-CA1581A3FA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07157" y="4222769"/>
                  <a:ext cx="22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2064FD7-CDC7-46C1-559E-127A0274A654}"/>
                    </a:ext>
                  </a:extLst>
                </p14:cNvPr>
                <p14:cNvContentPartPr/>
                <p14:nvPr/>
              </p14:nvContentPartPr>
              <p14:xfrm>
                <a:off x="8518117" y="4242209"/>
                <a:ext cx="124560" cy="108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2064FD7-CDC7-46C1-559E-127A0274A6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09477" y="4233209"/>
                  <a:ext cx="142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DAC22A0-B966-DD63-3B93-ABFE7B211C3F}"/>
                    </a:ext>
                  </a:extLst>
                </p14:cNvPr>
                <p14:cNvContentPartPr/>
                <p14:nvPr/>
              </p14:nvContentPartPr>
              <p14:xfrm>
                <a:off x="8662117" y="4188209"/>
                <a:ext cx="45360" cy="1551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DAC22A0-B966-DD63-3B93-ABFE7B211C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53117" y="4179569"/>
                  <a:ext cx="63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569131B-921B-614D-D09B-1D20D33DB9DC}"/>
                    </a:ext>
                  </a:extLst>
                </p14:cNvPr>
                <p14:cNvContentPartPr/>
                <p14:nvPr/>
              </p14:nvContentPartPr>
              <p14:xfrm>
                <a:off x="8691997" y="4228169"/>
                <a:ext cx="32760" cy="336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569131B-921B-614D-D09B-1D20D33DB9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82997" y="4219169"/>
                  <a:ext cx="50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129347C-0C65-7A94-ADA5-27D1AF8748CB}"/>
                    </a:ext>
                  </a:extLst>
                </p14:cNvPr>
                <p14:cNvContentPartPr/>
                <p14:nvPr/>
              </p14:nvContentPartPr>
              <p14:xfrm>
                <a:off x="8708557" y="4254809"/>
                <a:ext cx="233640" cy="127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129347C-0C65-7A94-ADA5-27D1AF8748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99917" y="4246169"/>
                  <a:ext cx="251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7C44604-CFF6-DAE3-1DF6-961E0B228120}"/>
                    </a:ext>
                  </a:extLst>
                </p14:cNvPr>
                <p14:cNvContentPartPr/>
                <p14:nvPr/>
              </p14:nvContentPartPr>
              <p14:xfrm>
                <a:off x="8959837" y="4125929"/>
                <a:ext cx="56520" cy="227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7C44604-CFF6-DAE3-1DF6-961E0B2281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50837" y="4117289"/>
                  <a:ext cx="74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936562C-04DA-320A-A317-49331FE04F96}"/>
                    </a:ext>
                  </a:extLst>
                </p14:cNvPr>
                <p14:cNvContentPartPr/>
                <p14:nvPr/>
              </p14:nvContentPartPr>
              <p14:xfrm>
                <a:off x="8896117" y="4162289"/>
                <a:ext cx="190440" cy="2754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936562C-04DA-320A-A317-49331FE04F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87117" y="4153289"/>
                  <a:ext cx="208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966126A-6BB3-D3F9-FB51-C9C93455815B}"/>
                    </a:ext>
                  </a:extLst>
                </p14:cNvPr>
                <p14:cNvContentPartPr/>
                <p14:nvPr/>
              </p14:nvContentPartPr>
              <p14:xfrm>
                <a:off x="7296637" y="3755849"/>
                <a:ext cx="1442880" cy="15264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966126A-6BB3-D3F9-FB51-C9C9345581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87997" y="3747209"/>
                  <a:ext cx="1460520" cy="15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3E514CA-EA60-1505-AF7F-2BF3BB9C22B6}"/>
                    </a:ext>
                  </a:extLst>
                </p14:cNvPr>
                <p14:cNvContentPartPr/>
                <p14:nvPr/>
              </p14:nvContentPartPr>
              <p14:xfrm>
                <a:off x="7335517" y="5099369"/>
                <a:ext cx="225360" cy="2008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3E514CA-EA60-1505-AF7F-2BF3BB9C22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26877" y="5090729"/>
                  <a:ext cx="243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57B523C-59EE-E6B4-E7BB-D2B22B2C02F9}"/>
                    </a:ext>
                  </a:extLst>
                </p14:cNvPr>
                <p14:cNvContentPartPr/>
                <p14:nvPr/>
              </p14:nvContentPartPr>
              <p14:xfrm>
                <a:off x="8502277" y="1725449"/>
                <a:ext cx="212040" cy="1883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57B523C-59EE-E6B4-E7BB-D2B22B2C02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93637" y="1716449"/>
                  <a:ext cx="229680" cy="19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FB66509-A1EF-D300-4EF9-C9BD755D6B5B}"/>
                    </a:ext>
                  </a:extLst>
                </p14:cNvPr>
                <p14:cNvContentPartPr/>
                <p14:nvPr/>
              </p14:nvContentPartPr>
              <p14:xfrm>
                <a:off x="8577157" y="1736249"/>
                <a:ext cx="506160" cy="20487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FB66509-A1EF-D300-4EF9-C9BD755D6B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68157" y="1727609"/>
                  <a:ext cx="523800" cy="20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2F9CCCA-F6FF-F5E5-90F2-A20AB3960D60}"/>
                    </a:ext>
                  </a:extLst>
                </p14:cNvPr>
                <p14:cNvContentPartPr/>
                <p14:nvPr/>
              </p14:nvContentPartPr>
              <p14:xfrm>
                <a:off x="6660877" y="5356049"/>
                <a:ext cx="392760" cy="214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2F9CCCA-F6FF-F5E5-90F2-A20AB3960D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52237" y="5347409"/>
                  <a:ext cx="41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86E388F-E82A-3B83-B936-1403A9E391D3}"/>
                    </a:ext>
                  </a:extLst>
                </p14:cNvPr>
                <p14:cNvContentPartPr/>
                <p14:nvPr/>
              </p14:nvContentPartPr>
              <p14:xfrm>
                <a:off x="7003597" y="5148689"/>
                <a:ext cx="298080" cy="332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86E388F-E82A-3B83-B936-1403A9E391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94597" y="5140049"/>
                  <a:ext cx="315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B69AF1F-1C1E-C2C9-B320-1955AD34FF11}"/>
                    </a:ext>
                  </a:extLst>
                </p14:cNvPr>
                <p14:cNvContentPartPr/>
                <p14:nvPr/>
              </p14:nvContentPartPr>
              <p14:xfrm>
                <a:off x="7347397" y="5168129"/>
                <a:ext cx="211680" cy="288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B69AF1F-1C1E-C2C9-B320-1955AD34FF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38397" y="5159129"/>
                  <a:ext cx="229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9051338-B4DA-908B-E1F9-886267B20D3E}"/>
                    </a:ext>
                  </a:extLst>
                </p14:cNvPr>
                <p14:cNvContentPartPr/>
                <p14:nvPr/>
              </p14:nvContentPartPr>
              <p14:xfrm>
                <a:off x="7732597" y="5062289"/>
                <a:ext cx="29880" cy="345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9051338-B4DA-908B-E1F9-886267B20D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23597" y="5053649"/>
                  <a:ext cx="47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8778ACE-A40A-31A5-B6C3-77E3239E33D2}"/>
                    </a:ext>
                  </a:extLst>
                </p14:cNvPr>
                <p14:cNvContentPartPr/>
                <p14:nvPr/>
              </p14:nvContentPartPr>
              <p14:xfrm>
                <a:off x="7602637" y="5243369"/>
                <a:ext cx="232920" cy="66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8778ACE-A40A-31A5-B6C3-77E3239E33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93997" y="5234729"/>
                  <a:ext cx="250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256276C-898D-41E7-BC43-BD71DD95515E}"/>
                    </a:ext>
                  </a:extLst>
                </p14:cNvPr>
                <p14:cNvContentPartPr/>
                <p14:nvPr/>
              </p14:nvContentPartPr>
              <p14:xfrm>
                <a:off x="7822597" y="5138609"/>
                <a:ext cx="151920" cy="237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256276C-898D-41E7-BC43-BD71DD95515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13957" y="5129969"/>
                  <a:ext cx="169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6278C6E-88A2-6A0B-7C77-9607197752BB}"/>
                    </a:ext>
                  </a:extLst>
                </p14:cNvPr>
                <p14:cNvContentPartPr/>
                <p14:nvPr/>
              </p14:nvContentPartPr>
              <p14:xfrm>
                <a:off x="8270797" y="5255609"/>
                <a:ext cx="91800" cy="117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6278C6E-88A2-6A0B-7C77-9607197752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61797" y="5246609"/>
                  <a:ext cx="109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A016D95-D9FD-CF7E-CA89-EE98CB83672B}"/>
                    </a:ext>
                  </a:extLst>
                </p14:cNvPr>
                <p14:cNvContentPartPr/>
                <p14:nvPr/>
              </p14:nvContentPartPr>
              <p14:xfrm>
                <a:off x="8334157" y="5184689"/>
                <a:ext cx="65520" cy="4878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A016D95-D9FD-CF7E-CA89-EE98CB83672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25517" y="5176049"/>
                  <a:ext cx="831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77F6E9B-86F7-5D0D-BC7F-F894E6F230E3}"/>
                    </a:ext>
                  </a:extLst>
                </p14:cNvPr>
                <p14:cNvContentPartPr/>
                <p14:nvPr/>
              </p14:nvContentPartPr>
              <p14:xfrm>
                <a:off x="8361157" y="5239769"/>
                <a:ext cx="117720" cy="1555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77F6E9B-86F7-5D0D-BC7F-F894E6F230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52517" y="5231129"/>
                  <a:ext cx="135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B4E164D-EAB6-0129-037D-6E09B4EAF595}"/>
                    </a:ext>
                  </a:extLst>
                </p14:cNvPr>
                <p14:cNvContentPartPr/>
                <p14:nvPr/>
              </p14:nvContentPartPr>
              <p14:xfrm>
                <a:off x="8482117" y="4841249"/>
                <a:ext cx="631080" cy="5011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B4E164D-EAB6-0129-037D-6E09B4EAF5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73117" y="4832609"/>
                  <a:ext cx="648720" cy="51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/>
              <a:t>Radial basis functions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7"/>
            <a:ext cx="5941893" cy="463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484784"/>
            <a:ext cx="2658358" cy="230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1371619"/>
            <a:ext cx="59817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2"/>
          <p:cNvGrpSpPr/>
          <p:nvPr/>
        </p:nvGrpSpPr>
        <p:grpSpPr>
          <a:xfrm>
            <a:off x="3357554" y="1071546"/>
            <a:ext cx="1162930" cy="5500726"/>
            <a:chOff x="1142976" y="1000108"/>
            <a:chExt cx="1162930" cy="5500726"/>
          </a:xfrm>
        </p:grpSpPr>
        <p:sp>
          <p:nvSpPr>
            <p:cNvPr id="14" name="Rectangle 13"/>
            <p:cNvSpPr/>
            <p:nvPr/>
          </p:nvSpPr>
          <p:spPr>
            <a:xfrm>
              <a:off x="1142976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34402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15"/>
          <p:cNvGrpSpPr/>
          <p:nvPr/>
        </p:nvGrpSpPr>
        <p:grpSpPr>
          <a:xfrm>
            <a:off x="1000100" y="1071546"/>
            <a:ext cx="1162930" cy="5500726"/>
            <a:chOff x="1142976" y="1000108"/>
            <a:chExt cx="1162930" cy="5500726"/>
          </a:xfrm>
        </p:grpSpPr>
        <p:sp>
          <p:nvSpPr>
            <p:cNvPr id="17" name="Rectangle 16"/>
            <p:cNvSpPr/>
            <p:nvPr/>
          </p:nvSpPr>
          <p:spPr>
            <a:xfrm>
              <a:off x="1142976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4402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 Tan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5373967" cy="419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628800"/>
            <a:ext cx="2602180" cy="258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98DA89C9-BDCD-1193-79F6-8D97D8F28AB7}"/>
              </a:ext>
            </a:extLst>
          </p:cNvPr>
          <p:cNvGrpSpPr/>
          <p:nvPr/>
        </p:nvGrpSpPr>
        <p:grpSpPr>
          <a:xfrm>
            <a:off x="5868157" y="4130249"/>
            <a:ext cx="3200040" cy="1713600"/>
            <a:chOff x="5868157" y="4130249"/>
            <a:chExt cx="320004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1C4216A-A4EF-EB5A-C269-23974CA63C99}"/>
                    </a:ext>
                  </a:extLst>
                </p14:cNvPr>
                <p14:cNvContentPartPr/>
                <p14:nvPr/>
              </p14:nvContentPartPr>
              <p14:xfrm>
                <a:off x="6065077" y="4488089"/>
                <a:ext cx="60840" cy="81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1C4216A-A4EF-EB5A-C269-23974CA63C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56077" y="4479449"/>
                  <a:ext cx="78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F1C103B-E913-4698-BF18-020E3D60F71B}"/>
                    </a:ext>
                  </a:extLst>
                </p14:cNvPr>
                <p14:cNvContentPartPr/>
                <p14:nvPr/>
              </p14:nvContentPartPr>
              <p14:xfrm>
                <a:off x="6136357" y="4280369"/>
                <a:ext cx="86400" cy="3772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F1C103B-E913-4698-BF18-020E3D60F7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27357" y="4271729"/>
                  <a:ext cx="1040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797732-46CA-6D31-26E5-86D5659EAB09}"/>
                    </a:ext>
                  </a:extLst>
                </p14:cNvPr>
                <p14:cNvContentPartPr/>
                <p14:nvPr/>
              </p14:nvContentPartPr>
              <p14:xfrm>
                <a:off x="6083437" y="4457849"/>
                <a:ext cx="198360" cy="106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797732-46CA-6D31-26E5-86D5659EAB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4437" y="4449209"/>
                  <a:ext cx="216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627E5F3-C5B6-7D57-F82A-AA5BB870192B}"/>
                    </a:ext>
                  </a:extLst>
                </p14:cNvPr>
                <p14:cNvContentPartPr/>
                <p14:nvPr/>
              </p14:nvContentPartPr>
              <p14:xfrm>
                <a:off x="6553237" y="4343369"/>
                <a:ext cx="176760" cy="223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627E5F3-C5B6-7D57-F82A-AA5BB87019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4597" y="4334369"/>
                  <a:ext cx="194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ADFF429-9B5E-9D01-447B-F0D065F28FF4}"/>
                    </a:ext>
                  </a:extLst>
                </p14:cNvPr>
                <p14:cNvContentPartPr/>
                <p14:nvPr/>
              </p14:nvContentPartPr>
              <p14:xfrm>
                <a:off x="6493117" y="4416449"/>
                <a:ext cx="214560" cy="824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ADFF429-9B5E-9D01-447B-F0D065F28F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84477" y="4407809"/>
                  <a:ext cx="232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26420D1-0346-F20F-2628-C77B62F02BFA}"/>
                    </a:ext>
                  </a:extLst>
                </p14:cNvPr>
                <p14:cNvContentPartPr/>
                <p14:nvPr/>
              </p14:nvContentPartPr>
              <p14:xfrm>
                <a:off x="6787237" y="4266689"/>
                <a:ext cx="254520" cy="233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26420D1-0346-F20F-2628-C77B62F02B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78237" y="4258049"/>
                  <a:ext cx="272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0274A6-7CA2-3671-A7A5-F9FF898B477A}"/>
                    </a:ext>
                  </a:extLst>
                </p14:cNvPr>
                <p14:cNvContentPartPr/>
                <p14:nvPr/>
              </p14:nvContentPartPr>
              <p14:xfrm>
                <a:off x="7136797" y="4204409"/>
                <a:ext cx="163440" cy="278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0274A6-7CA2-3671-A7A5-F9FF898B47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7797" y="4195769"/>
                  <a:ext cx="1810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F6BA5F7-4583-6825-C517-C83635F24878}"/>
                    </a:ext>
                  </a:extLst>
                </p14:cNvPr>
                <p14:cNvContentPartPr/>
                <p14:nvPr/>
              </p14:nvContentPartPr>
              <p14:xfrm>
                <a:off x="7309597" y="4332929"/>
                <a:ext cx="11880" cy="104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F6BA5F7-4583-6825-C517-C83635F248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00957" y="4323929"/>
                  <a:ext cx="29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D0E67BE-C027-7FDE-0E63-807681173548}"/>
                    </a:ext>
                  </a:extLst>
                </p14:cNvPr>
                <p14:cNvContentPartPr/>
                <p14:nvPr/>
              </p14:nvContentPartPr>
              <p14:xfrm>
                <a:off x="7343077" y="4296569"/>
                <a:ext cx="120600" cy="127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D0E67BE-C027-7FDE-0E63-8076811735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34437" y="4287929"/>
                  <a:ext cx="138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5EA30DD-30AB-1D2F-CC6C-1AEEF239C7E2}"/>
                    </a:ext>
                  </a:extLst>
                </p14:cNvPr>
                <p14:cNvContentPartPr/>
                <p14:nvPr/>
              </p14:nvContentPartPr>
              <p14:xfrm>
                <a:off x="7477357" y="4289729"/>
                <a:ext cx="269280" cy="143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5EA30DD-30AB-1D2F-CC6C-1AEEF239C7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68717" y="4281089"/>
                  <a:ext cx="286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951D379-A5E8-9671-2EB0-A2B557C76846}"/>
                    </a:ext>
                  </a:extLst>
                </p14:cNvPr>
                <p14:cNvContentPartPr/>
                <p14:nvPr/>
              </p14:nvContentPartPr>
              <p14:xfrm>
                <a:off x="7744117" y="4298369"/>
                <a:ext cx="19440" cy="77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951D379-A5E8-9671-2EB0-A2B557C768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35117" y="4289369"/>
                  <a:ext cx="37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451AACC-E25A-7AEE-E16A-B3726D6037B1}"/>
                    </a:ext>
                  </a:extLst>
                </p14:cNvPr>
                <p14:cNvContentPartPr/>
                <p14:nvPr/>
              </p14:nvContentPartPr>
              <p14:xfrm>
                <a:off x="7808917" y="4281809"/>
                <a:ext cx="209160" cy="112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451AACC-E25A-7AEE-E16A-B3726D6037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00277" y="4272809"/>
                  <a:ext cx="226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B54A452-532A-4E8A-7C8D-92EEF72AF5EB}"/>
                    </a:ext>
                  </a:extLst>
                </p14:cNvPr>
                <p14:cNvContentPartPr/>
                <p14:nvPr/>
              </p14:nvContentPartPr>
              <p14:xfrm>
                <a:off x="8150917" y="4170569"/>
                <a:ext cx="150480" cy="104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B54A452-532A-4E8A-7C8D-92EEF72AF5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41917" y="4161929"/>
                  <a:ext cx="168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CA6829C-1DF6-E1C0-E648-A121CB250FFA}"/>
                    </a:ext>
                  </a:extLst>
                </p14:cNvPr>
                <p14:cNvContentPartPr/>
                <p14:nvPr/>
              </p14:nvContentPartPr>
              <p14:xfrm>
                <a:off x="8184397" y="4148609"/>
                <a:ext cx="63360" cy="221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CA6829C-1DF6-E1C0-E648-A121CB250F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75757" y="4139609"/>
                  <a:ext cx="81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1F04215-F6E7-02EA-A4AF-FAD44CF7C2C4}"/>
                    </a:ext>
                  </a:extLst>
                </p14:cNvPr>
                <p14:cNvContentPartPr/>
                <p14:nvPr/>
              </p14:nvContentPartPr>
              <p14:xfrm>
                <a:off x="8237677" y="4282889"/>
                <a:ext cx="106560" cy="82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1F04215-F6E7-02EA-A4AF-FAD44CF7C2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28677" y="4274249"/>
                  <a:ext cx="124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AA8C1E8-20B5-FA5F-1069-CEBCD14EF573}"/>
                    </a:ext>
                  </a:extLst>
                </p14:cNvPr>
                <p14:cNvContentPartPr/>
                <p14:nvPr/>
              </p14:nvContentPartPr>
              <p14:xfrm>
                <a:off x="8366917" y="4130249"/>
                <a:ext cx="178200" cy="1306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AA8C1E8-20B5-FA5F-1069-CEBCD14EF5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58277" y="4121609"/>
                  <a:ext cx="195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6DBAA75-8DE6-312A-0021-32FCBB67C6C2}"/>
                    </a:ext>
                  </a:extLst>
                </p14:cNvPr>
                <p14:cNvContentPartPr/>
                <p14:nvPr/>
              </p14:nvContentPartPr>
              <p14:xfrm>
                <a:off x="8442517" y="4131689"/>
                <a:ext cx="213480" cy="199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6DBAA75-8DE6-312A-0021-32FCBB67C6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33517" y="4123049"/>
                  <a:ext cx="231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F97EFFA-EF5F-1916-72AE-CE4E30353E67}"/>
                    </a:ext>
                  </a:extLst>
                </p14:cNvPr>
                <p14:cNvContentPartPr/>
                <p14:nvPr/>
              </p14:nvContentPartPr>
              <p14:xfrm>
                <a:off x="5868157" y="4941329"/>
                <a:ext cx="161640" cy="265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F97EFFA-EF5F-1916-72AE-CE4E30353E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9157" y="4932689"/>
                  <a:ext cx="179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BFF0401-1AE3-A326-AEB7-07C6A51D50A9}"/>
                    </a:ext>
                  </a:extLst>
                </p14:cNvPr>
                <p14:cNvContentPartPr/>
                <p14:nvPr/>
              </p14:nvContentPartPr>
              <p14:xfrm>
                <a:off x="6025837" y="4994249"/>
                <a:ext cx="147600" cy="1616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BFF0401-1AE3-A326-AEB7-07C6A51D50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16837" y="4985609"/>
                  <a:ext cx="165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F1D3BB7-3693-B3E9-C2E1-804BE0C6C144}"/>
                    </a:ext>
                  </a:extLst>
                </p14:cNvPr>
                <p14:cNvContentPartPr/>
                <p14:nvPr/>
              </p14:nvContentPartPr>
              <p14:xfrm>
                <a:off x="6319957" y="4945649"/>
                <a:ext cx="317160" cy="2124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F1D3BB7-3693-B3E9-C2E1-804BE0C6C1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10957" y="4937009"/>
                  <a:ext cx="334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9B01FA4-21A4-5F93-F997-398E7F412D21}"/>
                    </a:ext>
                  </a:extLst>
                </p14:cNvPr>
                <p14:cNvContentPartPr/>
                <p14:nvPr/>
              </p14:nvContentPartPr>
              <p14:xfrm>
                <a:off x="6405637" y="5200529"/>
                <a:ext cx="224280" cy="235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9B01FA4-21A4-5F93-F997-398E7F412D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96997" y="5191889"/>
                  <a:ext cx="241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155EDE8-1687-A58A-DF93-7F41D3002963}"/>
                    </a:ext>
                  </a:extLst>
                </p14:cNvPr>
                <p14:cNvContentPartPr/>
                <p14:nvPr/>
              </p14:nvContentPartPr>
              <p14:xfrm>
                <a:off x="6728917" y="4786529"/>
                <a:ext cx="415800" cy="215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155EDE8-1687-A58A-DF93-7F41D30029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19917" y="4777889"/>
                  <a:ext cx="433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ED37064-B568-443A-3294-DB8E3E5FCF8E}"/>
                    </a:ext>
                  </a:extLst>
                </p14:cNvPr>
                <p14:cNvContentPartPr/>
                <p14:nvPr/>
              </p14:nvContentPartPr>
              <p14:xfrm>
                <a:off x="7220677" y="4589609"/>
                <a:ext cx="46800" cy="3078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ED37064-B568-443A-3294-DB8E3E5FCF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1677" y="4580969"/>
                  <a:ext cx="64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72C74B6-5E92-5BE0-9104-91E8DCD34A1B}"/>
                    </a:ext>
                  </a:extLst>
                </p14:cNvPr>
                <p14:cNvContentPartPr/>
                <p14:nvPr/>
              </p14:nvContentPartPr>
              <p14:xfrm>
                <a:off x="7102957" y="4751969"/>
                <a:ext cx="228600" cy="124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72C74B6-5E92-5BE0-9104-91E8DCD34A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3957" y="4743329"/>
                  <a:ext cx="246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84BB447-4A9A-3D6C-E375-AAF9E92B7E32}"/>
                    </a:ext>
                  </a:extLst>
                </p14:cNvPr>
                <p14:cNvContentPartPr/>
                <p14:nvPr/>
              </p14:nvContentPartPr>
              <p14:xfrm>
                <a:off x="7346677" y="4602929"/>
                <a:ext cx="78840" cy="253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84BB447-4A9A-3D6C-E375-AAF9E92B7E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38037" y="4593929"/>
                  <a:ext cx="96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2714FAD-6FEF-6FC7-19A3-C57FD0908B83}"/>
                    </a:ext>
                  </a:extLst>
                </p14:cNvPr>
                <p14:cNvContentPartPr/>
                <p14:nvPr/>
              </p14:nvContentPartPr>
              <p14:xfrm>
                <a:off x="7285117" y="4712369"/>
                <a:ext cx="197640" cy="50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2714FAD-6FEF-6FC7-19A3-C57FD0908B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76477" y="4703729"/>
                  <a:ext cx="215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D12905B-C088-CC7F-FED3-BD24F1BBDA19}"/>
                    </a:ext>
                  </a:extLst>
                </p14:cNvPr>
                <p14:cNvContentPartPr/>
                <p14:nvPr/>
              </p14:nvContentPartPr>
              <p14:xfrm>
                <a:off x="7449277" y="4616609"/>
                <a:ext cx="91800" cy="227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D12905B-C088-CC7F-FED3-BD24F1BBDA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40277" y="4607609"/>
                  <a:ext cx="109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33DEFB3-0B6A-95C3-E219-553AACBC1151}"/>
                    </a:ext>
                  </a:extLst>
                </p14:cNvPr>
                <p14:cNvContentPartPr/>
                <p14:nvPr/>
              </p14:nvContentPartPr>
              <p14:xfrm>
                <a:off x="7566277" y="4661969"/>
                <a:ext cx="324720" cy="5961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33DEFB3-0B6A-95C3-E219-553AACBC11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57277" y="4653329"/>
                  <a:ext cx="3423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0E188FF-59E4-396A-FF96-EA7A89D08AD6}"/>
                    </a:ext>
                  </a:extLst>
                </p14:cNvPr>
                <p14:cNvContentPartPr/>
                <p14:nvPr/>
              </p14:nvContentPartPr>
              <p14:xfrm>
                <a:off x="6555757" y="5384849"/>
                <a:ext cx="284760" cy="235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0E188FF-59E4-396A-FF96-EA7A89D08A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46757" y="5375849"/>
                  <a:ext cx="302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EDCBC21-133E-1447-01EF-0163F0BD6DFD}"/>
                    </a:ext>
                  </a:extLst>
                </p14:cNvPr>
                <p14:cNvContentPartPr/>
                <p14:nvPr/>
              </p14:nvContentPartPr>
              <p14:xfrm>
                <a:off x="6837637" y="5296289"/>
                <a:ext cx="25200" cy="262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EDCBC21-133E-1447-01EF-0163F0BD6D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28637" y="5287649"/>
                  <a:ext cx="42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2E4517C-C258-5696-238A-8A8C41E2357C}"/>
                    </a:ext>
                  </a:extLst>
                </p14:cNvPr>
                <p14:cNvContentPartPr/>
                <p14:nvPr/>
              </p14:nvContentPartPr>
              <p14:xfrm>
                <a:off x="6871837" y="5446409"/>
                <a:ext cx="92160" cy="95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2E4517C-C258-5696-238A-8A8C41E235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3197" y="5437769"/>
                  <a:ext cx="109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0BB015C-4684-1EA3-C5EE-C6DB62A93071}"/>
                    </a:ext>
                  </a:extLst>
                </p14:cNvPr>
                <p14:cNvContentPartPr/>
                <p14:nvPr/>
              </p14:nvContentPartPr>
              <p14:xfrm>
                <a:off x="6978757" y="5404649"/>
                <a:ext cx="242280" cy="4392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0BB015C-4684-1EA3-C5EE-C6DB62A930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70117" y="5396009"/>
                  <a:ext cx="2599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7853569-1244-02E3-865A-EF80497EBC00}"/>
                    </a:ext>
                  </a:extLst>
                </p14:cNvPr>
                <p14:cNvContentPartPr/>
                <p14:nvPr/>
              </p14:nvContentPartPr>
              <p14:xfrm>
                <a:off x="7429477" y="5208809"/>
                <a:ext cx="11880" cy="306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7853569-1244-02E3-865A-EF80497EBC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20837" y="5200169"/>
                  <a:ext cx="29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F1372C7-6E7B-CB05-86DD-BDF8BBFBF8D9}"/>
                    </a:ext>
                  </a:extLst>
                </p14:cNvPr>
                <p14:cNvContentPartPr/>
                <p14:nvPr/>
              </p14:nvContentPartPr>
              <p14:xfrm>
                <a:off x="7332997" y="5323289"/>
                <a:ext cx="314280" cy="1299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F1372C7-6E7B-CB05-86DD-BDF8BBFBF8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23997" y="5314649"/>
                  <a:ext cx="331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21F1061-E46F-962D-48B6-A5D1668F7274}"/>
                    </a:ext>
                  </a:extLst>
                </p14:cNvPr>
                <p14:cNvContentPartPr/>
                <p14:nvPr/>
              </p14:nvContentPartPr>
              <p14:xfrm>
                <a:off x="7754557" y="5131049"/>
                <a:ext cx="335520" cy="453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21F1061-E46F-962D-48B6-A5D1668F72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5917" y="5122049"/>
                  <a:ext cx="3531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C638674-4BC4-447C-32BC-CFD8B2075EBE}"/>
                    </a:ext>
                  </a:extLst>
                </p14:cNvPr>
                <p14:cNvContentPartPr/>
                <p14:nvPr/>
              </p14:nvContentPartPr>
              <p14:xfrm>
                <a:off x="8261077" y="4998929"/>
                <a:ext cx="19440" cy="2714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C638674-4BC4-447C-32BC-CFD8B2075E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2437" y="4990289"/>
                  <a:ext cx="37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6D60C51-E5E5-78A9-5768-87A27BA71C4E}"/>
                    </a:ext>
                  </a:extLst>
                </p14:cNvPr>
                <p14:cNvContentPartPr/>
                <p14:nvPr/>
              </p14:nvContentPartPr>
              <p14:xfrm>
                <a:off x="8162077" y="5144369"/>
                <a:ext cx="179640" cy="867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6D60C51-E5E5-78A9-5768-87A27BA71C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53437" y="5135729"/>
                  <a:ext cx="197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549D1D7-69AF-2A54-3FED-A2AF685B0594}"/>
                    </a:ext>
                  </a:extLst>
                </p14:cNvPr>
                <p14:cNvContentPartPr/>
                <p14:nvPr/>
              </p14:nvContentPartPr>
              <p14:xfrm>
                <a:off x="8495077" y="5110169"/>
                <a:ext cx="57600" cy="788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549D1D7-69AF-2A54-3FED-A2AF685B059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86437" y="5101169"/>
                  <a:ext cx="75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B1DEC7B-8DB6-D638-6E52-5BB9C7625C29}"/>
                    </a:ext>
                  </a:extLst>
                </p14:cNvPr>
                <p14:cNvContentPartPr/>
                <p14:nvPr/>
              </p14:nvContentPartPr>
              <p14:xfrm>
                <a:off x="8544037" y="5042129"/>
                <a:ext cx="196920" cy="3268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B1DEC7B-8DB6-D638-6E52-5BB9C7625C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5397" y="5033129"/>
                  <a:ext cx="2145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A9EEABE-DCBB-E7BE-BDE7-65F5C0670103}"/>
                    </a:ext>
                  </a:extLst>
                </p14:cNvPr>
                <p14:cNvContentPartPr/>
                <p14:nvPr/>
              </p14:nvContentPartPr>
              <p14:xfrm>
                <a:off x="8724397" y="5019449"/>
                <a:ext cx="151560" cy="1170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A9EEABE-DCBB-E7BE-BDE7-65F5C06701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15757" y="5010809"/>
                  <a:ext cx="169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12C6532-C9F3-3C1B-42D1-EE6B9008F423}"/>
                    </a:ext>
                  </a:extLst>
                </p14:cNvPr>
                <p14:cNvContentPartPr/>
                <p14:nvPr/>
              </p14:nvContentPartPr>
              <p14:xfrm>
                <a:off x="8915917" y="4808489"/>
                <a:ext cx="34920" cy="2923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12C6532-C9F3-3C1B-42D1-EE6B9008F4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07277" y="4799849"/>
                  <a:ext cx="52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556E7B5-D378-6BCB-B08B-E729635EDCAE}"/>
                    </a:ext>
                  </a:extLst>
                </p14:cNvPr>
                <p14:cNvContentPartPr/>
                <p14:nvPr/>
              </p14:nvContentPartPr>
              <p14:xfrm>
                <a:off x="8878477" y="4934129"/>
                <a:ext cx="189720" cy="83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556E7B5-D378-6BCB-B08B-E729635EDC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69477" y="4925489"/>
                  <a:ext cx="207360" cy="100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313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Linear regression: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996952"/>
            <a:ext cx="39617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Non-Linear regression:</a:t>
            </a:r>
          </a:p>
          <a:p>
            <a:endParaRPr lang="en-CA" sz="3200" dirty="0"/>
          </a:p>
          <a:p>
            <a:endParaRPr lang="en-CA" sz="3200" dirty="0"/>
          </a:p>
          <a:p>
            <a:r>
              <a:rPr lang="en-CA" sz="3200" dirty="0"/>
              <a:t>where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437112"/>
            <a:ext cx="1897134" cy="7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5576" y="5262299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other words, create z by evaluating x against basis functions, then linearly regress against z.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464990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2179106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40964"/>
          <a:stretch>
            <a:fillRect/>
          </a:stretch>
        </p:blipFill>
        <p:spPr bwMode="auto">
          <a:xfrm>
            <a:off x="4357686" y="3531920"/>
            <a:ext cx="3500462" cy="77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>
                <a:solidFill>
                  <a:srgbClr val="FF0000"/>
                </a:solidFill>
              </a:rPr>
              <a:t>Kernelization</a:t>
            </a:r>
            <a:r>
              <a:rPr lang="en-CA" dirty="0">
                <a:solidFill>
                  <a:srgbClr val="FF0000"/>
                </a:solidFill>
              </a:rPr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Body Pose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5589240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Encode silhouette as 100x1 vector, encode body pose as 55 x1 vector.  Learn relationship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5160" y="1268760"/>
            <a:ext cx="442310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700808"/>
            <a:ext cx="5584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Learn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from marginal likelihood as before</a:t>
            </a:r>
          </a:p>
          <a:p>
            <a:endParaRPr lang="en-CA" sz="2400" dirty="0"/>
          </a:p>
          <a:p>
            <a:r>
              <a:rPr lang="en-CA" sz="2400" dirty="0"/>
              <a:t>Final predictive distribution: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8678" y="3357562"/>
            <a:ext cx="8823916" cy="2071702"/>
            <a:chOff x="467544" y="4365104"/>
            <a:chExt cx="8424936" cy="1944216"/>
          </a:xfrm>
        </p:grpSpPr>
        <p:sp>
          <p:nvSpPr>
            <p:cNvPr id="12" name="Rectangle 11"/>
            <p:cNvSpPr/>
            <p:nvPr/>
          </p:nvSpPr>
          <p:spPr>
            <a:xfrm>
              <a:off x="8244408" y="4365104"/>
              <a:ext cx="64807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4403108"/>
              <a:ext cx="8368735" cy="190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784529" y="2967335"/>
            <a:ext cx="750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(compare to before, i.e. Bayesian-derived linear regression)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429000"/>
            <a:ext cx="8784976" cy="2119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316416" y="2996952"/>
            <a:ext cx="79208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4CAA54C-78DD-92A9-C9BB-3ED0384976E5}"/>
                  </a:ext>
                </a:extLst>
              </p14:cNvPr>
              <p14:cNvContentPartPr/>
              <p14:nvPr/>
            </p14:nvContentPartPr>
            <p14:xfrm>
              <a:off x="4453357" y="4481609"/>
              <a:ext cx="534600" cy="122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4CAA54C-78DD-92A9-C9BB-3ED0384976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4717" y="4472969"/>
                <a:ext cx="552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2EEFEC8-A6A4-36FC-3179-2ABAD102FE94}"/>
                  </a:ext>
                </a:extLst>
              </p14:cNvPr>
              <p14:cNvContentPartPr/>
              <p14:nvPr/>
            </p14:nvContentPartPr>
            <p14:xfrm>
              <a:off x="5631997" y="4449929"/>
              <a:ext cx="478440" cy="99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2EEFEC8-A6A4-36FC-3179-2ABAD102F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357" y="4441289"/>
                <a:ext cx="49608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CF319A-A708-52BC-8865-26BF1B51F048}"/>
              </a:ext>
            </a:extLst>
          </p:cNvPr>
          <p:cNvGrpSpPr/>
          <p:nvPr/>
        </p:nvGrpSpPr>
        <p:grpSpPr>
          <a:xfrm>
            <a:off x="4846477" y="3290369"/>
            <a:ext cx="956160" cy="561600"/>
            <a:chOff x="4846477" y="3290369"/>
            <a:chExt cx="9561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8B20487-3111-63E6-B1A1-9F5FE3989342}"/>
                    </a:ext>
                  </a:extLst>
                </p14:cNvPr>
                <p14:cNvContentPartPr/>
                <p14:nvPr/>
              </p14:nvContentPartPr>
              <p14:xfrm>
                <a:off x="4846477" y="3650729"/>
                <a:ext cx="144360" cy="188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8B20487-3111-63E6-B1A1-9F5FE39893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37837" y="3642089"/>
                  <a:ext cx="162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CD05E01-4D78-AC67-AECA-004EE5F91018}"/>
                    </a:ext>
                  </a:extLst>
                </p14:cNvPr>
                <p14:cNvContentPartPr/>
                <p14:nvPr/>
              </p14:nvContentPartPr>
              <p14:xfrm>
                <a:off x="5629477" y="3528329"/>
                <a:ext cx="173160" cy="323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CD05E01-4D78-AC67-AECA-004EE5F910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20477" y="3519329"/>
                  <a:ext cx="190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FED82AF-FD96-532C-3D62-3221EADE546A}"/>
                    </a:ext>
                  </a:extLst>
                </p14:cNvPr>
                <p14:cNvContentPartPr/>
                <p14:nvPr/>
              </p14:nvContentPartPr>
              <p14:xfrm>
                <a:off x="4987957" y="3347249"/>
                <a:ext cx="131400" cy="176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FED82AF-FD96-532C-3D62-3221EADE54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78957" y="3338609"/>
                  <a:ext cx="14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3A501B2-D7BE-89DE-A375-33E943343825}"/>
                    </a:ext>
                  </a:extLst>
                </p14:cNvPr>
                <p14:cNvContentPartPr/>
                <p14:nvPr/>
              </p14:nvContentPartPr>
              <p14:xfrm>
                <a:off x="5164717" y="3400169"/>
                <a:ext cx="53640" cy="36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3A501B2-D7BE-89DE-A375-33E9433438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6077" y="3391529"/>
                  <a:ext cx="71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7B51189-041B-8BB5-6376-1CF3B09DB842}"/>
                    </a:ext>
                  </a:extLst>
                </p14:cNvPr>
                <p14:cNvContentPartPr/>
                <p14:nvPr/>
              </p14:nvContentPartPr>
              <p14:xfrm>
                <a:off x="5273077" y="3322769"/>
                <a:ext cx="55440" cy="153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7B51189-041B-8BB5-6376-1CF3B09DB8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4437" y="3313769"/>
                  <a:ext cx="73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472D9A8-0023-F28C-9713-FA8C5D02FD25}"/>
                    </a:ext>
                  </a:extLst>
                </p14:cNvPr>
                <p14:cNvContentPartPr/>
                <p14:nvPr/>
              </p14:nvContentPartPr>
              <p14:xfrm>
                <a:off x="5265877" y="3419969"/>
                <a:ext cx="92520" cy="64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472D9A8-0023-F28C-9713-FA8C5D02FD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6877" y="3411329"/>
                  <a:ext cx="110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E47AB1-4431-F804-F476-C923CA57C1CA}"/>
                    </a:ext>
                  </a:extLst>
                </p14:cNvPr>
                <p14:cNvContentPartPr/>
                <p14:nvPr/>
              </p14:nvContentPartPr>
              <p14:xfrm>
                <a:off x="5330317" y="3290369"/>
                <a:ext cx="42840" cy="33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E47AB1-4431-F804-F476-C923CA57C1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21317" y="3281729"/>
                  <a:ext cx="60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52BCA8E-4D3E-ABEC-917D-30834D7EF000}"/>
                    </a:ext>
                  </a:extLst>
                </p14:cNvPr>
                <p14:cNvContentPartPr/>
                <p14:nvPr/>
              </p14:nvContentPartPr>
              <p14:xfrm>
                <a:off x="5297557" y="3344369"/>
                <a:ext cx="95760" cy="83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52BCA8E-4D3E-ABEC-917D-30834D7EF0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88917" y="3335369"/>
                  <a:ext cx="11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3987592-C1A2-E97D-488E-31CF70AC5602}"/>
                    </a:ext>
                  </a:extLst>
                </p14:cNvPr>
                <p14:cNvContentPartPr/>
                <p14:nvPr/>
              </p14:nvContentPartPr>
              <p14:xfrm>
                <a:off x="5362717" y="3387569"/>
                <a:ext cx="36360" cy="134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3987592-C1A2-E97D-488E-31CF70AC56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53717" y="3378569"/>
                  <a:ext cx="54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08AFE56-50B4-66B0-78AF-82870FCCD746}"/>
                    </a:ext>
                  </a:extLst>
                </p14:cNvPr>
                <p14:cNvContentPartPr/>
                <p14:nvPr/>
              </p14:nvContentPartPr>
              <p14:xfrm>
                <a:off x="5519317" y="3331409"/>
                <a:ext cx="70200" cy="184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08AFE56-50B4-66B0-78AF-82870FCCD7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10317" y="3322409"/>
                  <a:ext cx="87840" cy="20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7544"/>
            <a:ext cx="7056784" cy="588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263426F6-57F8-E6AE-2C8A-EA5B90591AF5}"/>
              </a:ext>
            </a:extLst>
          </p:cNvPr>
          <p:cNvGrpSpPr/>
          <p:nvPr/>
        </p:nvGrpSpPr>
        <p:grpSpPr>
          <a:xfrm>
            <a:off x="1885477" y="3270929"/>
            <a:ext cx="1430640" cy="395280"/>
            <a:chOff x="1885477" y="3270929"/>
            <a:chExt cx="143064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DBC5656-F325-C6A1-BA53-58C5EE173742}"/>
                    </a:ext>
                  </a:extLst>
                </p14:cNvPr>
                <p14:cNvContentPartPr/>
                <p14:nvPr/>
              </p14:nvContentPartPr>
              <p14:xfrm>
                <a:off x="1885477" y="3470729"/>
                <a:ext cx="84240" cy="184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DBC5656-F325-C6A1-BA53-58C5EE1737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76837" y="3462089"/>
                  <a:ext cx="101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30BEECC-B253-DFE4-9184-D7BE0E1E68D8}"/>
                    </a:ext>
                  </a:extLst>
                </p14:cNvPr>
                <p14:cNvContentPartPr/>
                <p14:nvPr/>
              </p14:nvContentPartPr>
              <p14:xfrm>
                <a:off x="1997437" y="3489089"/>
                <a:ext cx="98640" cy="1400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30BEECC-B253-DFE4-9184-D7BE0E1E68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88797" y="3480449"/>
                  <a:ext cx="116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D00F4F5-8107-09F4-2647-CAFC4AD05EEF}"/>
                    </a:ext>
                  </a:extLst>
                </p14:cNvPr>
                <p14:cNvContentPartPr/>
                <p14:nvPr/>
              </p14:nvContentPartPr>
              <p14:xfrm>
                <a:off x="2141077" y="3288569"/>
                <a:ext cx="136800" cy="377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D00F4F5-8107-09F4-2647-CAFC4AD05E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32437" y="3279569"/>
                  <a:ext cx="154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9500CCF-F3C1-D76E-F635-D1319824BE3A}"/>
                    </a:ext>
                  </a:extLst>
                </p14:cNvPr>
                <p14:cNvContentPartPr/>
                <p14:nvPr/>
              </p14:nvContentPartPr>
              <p14:xfrm>
                <a:off x="2323237" y="3270929"/>
                <a:ext cx="30600" cy="383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9500CCF-F3C1-D76E-F635-D1319824BE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14597" y="3261929"/>
                  <a:ext cx="48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30C1BD8-9024-DC2C-99A2-41E79001938D}"/>
                    </a:ext>
                  </a:extLst>
                </p14:cNvPr>
                <p14:cNvContentPartPr/>
                <p14:nvPr/>
              </p14:nvContentPartPr>
              <p14:xfrm>
                <a:off x="2111197" y="3431489"/>
                <a:ext cx="259560" cy="153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30C1BD8-9024-DC2C-99A2-41E7900193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02557" y="3422849"/>
                  <a:ext cx="277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46AF199-E227-C25B-8478-C6289BEFCA55}"/>
                    </a:ext>
                  </a:extLst>
                </p14:cNvPr>
                <p14:cNvContentPartPr/>
                <p14:nvPr/>
              </p14:nvContentPartPr>
              <p14:xfrm>
                <a:off x="2447437" y="3441929"/>
                <a:ext cx="21240" cy="1555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46AF199-E227-C25B-8478-C6289BEFCA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38437" y="3433289"/>
                  <a:ext cx="38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8D17077-8A8D-FA9B-757F-CF7227EF6942}"/>
                    </a:ext>
                  </a:extLst>
                </p14:cNvPr>
                <p14:cNvContentPartPr/>
                <p14:nvPr/>
              </p14:nvContentPartPr>
              <p14:xfrm>
                <a:off x="2541397" y="3473249"/>
                <a:ext cx="69840" cy="154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8D17077-8A8D-FA9B-757F-CF7227EF69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2397" y="3464609"/>
                  <a:ext cx="87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7C512F0-301C-401D-3364-5686504CDE7E}"/>
                    </a:ext>
                  </a:extLst>
                </p14:cNvPr>
                <p14:cNvContentPartPr/>
                <p14:nvPr/>
              </p14:nvContentPartPr>
              <p14:xfrm>
                <a:off x="2634637" y="3473969"/>
                <a:ext cx="19800" cy="115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7C512F0-301C-401D-3364-5686504CDE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25997" y="3464969"/>
                  <a:ext cx="37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02C3B8-DA63-62C1-447A-CAD521F30020}"/>
                    </a:ext>
                  </a:extLst>
                </p14:cNvPr>
                <p14:cNvContentPartPr/>
                <p14:nvPr/>
              </p14:nvContentPartPr>
              <p14:xfrm>
                <a:off x="2659837" y="3387569"/>
                <a:ext cx="1800" cy="18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02C3B8-DA63-62C1-447A-CAD521F300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1197" y="3378569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3CA2A91-EF42-CD5D-5294-DC5F7BA751D4}"/>
                    </a:ext>
                  </a:extLst>
                </p14:cNvPr>
                <p14:cNvContentPartPr/>
                <p14:nvPr/>
              </p14:nvContentPartPr>
              <p14:xfrm>
                <a:off x="2696197" y="3422849"/>
                <a:ext cx="106920" cy="184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3CA2A91-EF42-CD5D-5294-DC5F7BA751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87557" y="3413849"/>
                  <a:ext cx="124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D9E50EB-A2ED-11FF-EBAD-8AFADB2ACC74}"/>
                    </a:ext>
                  </a:extLst>
                </p14:cNvPr>
                <p14:cNvContentPartPr/>
                <p14:nvPr/>
              </p14:nvContentPartPr>
              <p14:xfrm>
                <a:off x="2795557" y="3402689"/>
                <a:ext cx="127440" cy="173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D9E50EB-A2ED-11FF-EBAD-8AFADB2ACC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86557" y="3394049"/>
                  <a:ext cx="14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89D6ADE-45CC-B8B8-715C-35F9FEECEE2F}"/>
                    </a:ext>
                  </a:extLst>
                </p14:cNvPr>
                <p14:cNvContentPartPr/>
                <p14:nvPr/>
              </p14:nvContentPartPr>
              <p14:xfrm>
                <a:off x="2947117" y="3396569"/>
                <a:ext cx="64440" cy="1522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89D6ADE-45CC-B8B8-715C-35F9FEECEE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38117" y="3387569"/>
                  <a:ext cx="82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83D89B-5BBF-8779-B601-1F02455DBE8B}"/>
                    </a:ext>
                  </a:extLst>
                </p14:cNvPr>
                <p14:cNvContentPartPr/>
                <p14:nvPr/>
              </p14:nvContentPartPr>
              <p14:xfrm>
                <a:off x="3043957" y="3408089"/>
                <a:ext cx="57240" cy="106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83D89B-5BBF-8779-B601-1F02455DBE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35317" y="3399089"/>
                  <a:ext cx="74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AF7A9D4-AE51-8FED-3819-914D86BF6272}"/>
                    </a:ext>
                  </a:extLst>
                </p14:cNvPr>
                <p14:cNvContentPartPr/>
                <p14:nvPr/>
              </p14:nvContentPartPr>
              <p14:xfrm>
                <a:off x="3092557" y="3331049"/>
                <a:ext cx="360" cy="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AF7A9D4-AE51-8FED-3819-914D86BF62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83917" y="33220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4ADF269-50ED-E241-8FEE-5A9949C9B106}"/>
                    </a:ext>
                  </a:extLst>
                </p14:cNvPr>
                <p14:cNvContentPartPr/>
                <p14:nvPr/>
              </p14:nvContentPartPr>
              <p14:xfrm>
                <a:off x="3136477" y="3378929"/>
                <a:ext cx="72000" cy="149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4ADF269-50ED-E241-8FEE-5A9949C9B1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7477" y="3369929"/>
                  <a:ext cx="89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995AC7A-F774-9A02-6C55-F50418A59C64}"/>
                    </a:ext>
                  </a:extLst>
                </p14:cNvPr>
                <p14:cNvContentPartPr/>
                <p14:nvPr/>
              </p14:nvContentPartPr>
              <p14:xfrm>
                <a:off x="3224317" y="3378209"/>
                <a:ext cx="91800" cy="118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995AC7A-F774-9A02-6C55-F50418A59C6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15317" y="3369209"/>
                  <a:ext cx="1094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945FFD5-F7B2-76DD-B644-AD1F99FD9446}"/>
              </a:ext>
            </a:extLst>
          </p:cNvPr>
          <p:cNvGrpSpPr/>
          <p:nvPr/>
        </p:nvGrpSpPr>
        <p:grpSpPr>
          <a:xfrm>
            <a:off x="3524917" y="2971409"/>
            <a:ext cx="1112400" cy="919080"/>
            <a:chOff x="3524917" y="2971409"/>
            <a:chExt cx="1112400" cy="9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947F82E-0B9E-65D9-239E-C6434AB0FAEA}"/>
                    </a:ext>
                  </a:extLst>
                </p14:cNvPr>
                <p14:cNvContentPartPr/>
                <p14:nvPr/>
              </p14:nvContentPartPr>
              <p14:xfrm>
                <a:off x="3524917" y="3327809"/>
                <a:ext cx="106200" cy="139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947F82E-0B9E-65D9-239E-C6434AB0FAE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16277" y="3319169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3CFEFE8-474D-76C8-A481-99FAAA286824}"/>
                    </a:ext>
                  </a:extLst>
                </p14:cNvPr>
                <p14:cNvContentPartPr/>
                <p14:nvPr/>
              </p14:nvContentPartPr>
              <p14:xfrm>
                <a:off x="3652357" y="3334649"/>
                <a:ext cx="53280" cy="336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3CFEFE8-474D-76C8-A481-99FAAA2868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43357" y="3326009"/>
                  <a:ext cx="70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057094A-B0B6-5348-886C-BF9B2DA76475}"/>
                    </a:ext>
                  </a:extLst>
                </p14:cNvPr>
                <p14:cNvContentPartPr/>
                <p14:nvPr/>
              </p14:nvContentPartPr>
              <p14:xfrm>
                <a:off x="3659557" y="3308729"/>
                <a:ext cx="73080" cy="1486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057094A-B0B6-5348-886C-BF9B2DA7647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50557" y="3300089"/>
                  <a:ext cx="90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9FD646E-7B3A-C023-531F-F65C2760975F}"/>
                    </a:ext>
                  </a:extLst>
                </p14:cNvPr>
                <p14:cNvContentPartPr/>
                <p14:nvPr/>
              </p14:nvContentPartPr>
              <p14:xfrm>
                <a:off x="3739117" y="3285329"/>
                <a:ext cx="107640" cy="384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9FD646E-7B3A-C023-531F-F65C276097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0117" y="3276329"/>
                  <a:ext cx="1252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9002AD8-FBBF-8DBA-7B0B-C4DFAB170D5D}"/>
                    </a:ext>
                  </a:extLst>
                </p14:cNvPr>
                <p14:cNvContentPartPr/>
                <p14:nvPr/>
              </p14:nvContentPartPr>
              <p14:xfrm>
                <a:off x="3824797" y="3099569"/>
                <a:ext cx="132840" cy="334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9002AD8-FBBF-8DBA-7B0B-C4DFAB170D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16157" y="3090929"/>
                  <a:ext cx="1504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49C983C-5C5D-3DCB-7D21-AEA4A8A457AC}"/>
                    </a:ext>
                  </a:extLst>
                </p14:cNvPr>
                <p14:cNvContentPartPr/>
                <p14:nvPr/>
              </p14:nvContentPartPr>
              <p14:xfrm>
                <a:off x="3969517" y="3182009"/>
                <a:ext cx="46800" cy="1659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49C983C-5C5D-3DCB-7D21-AEA4A8A457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60877" y="3173009"/>
                  <a:ext cx="64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A8E276C-6B53-F543-5144-9F81C7BCEA66}"/>
                    </a:ext>
                  </a:extLst>
                </p14:cNvPr>
                <p14:cNvContentPartPr/>
                <p14:nvPr/>
              </p14:nvContentPartPr>
              <p14:xfrm>
                <a:off x="4049077" y="3006329"/>
                <a:ext cx="244080" cy="338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A8E276C-6B53-F543-5144-9F81C7BCEA6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40077" y="2997689"/>
                  <a:ext cx="261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BD6FDBB-7573-A333-A5ED-23FAD7876DCD}"/>
                    </a:ext>
                  </a:extLst>
                </p14:cNvPr>
                <p14:cNvContentPartPr/>
                <p14:nvPr/>
              </p14:nvContentPartPr>
              <p14:xfrm>
                <a:off x="4436797" y="2971409"/>
                <a:ext cx="24840" cy="351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BD6FDBB-7573-A333-A5ED-23FAD7876DC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27797" y="2962769"/>
                  <a:ext cx="42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02B1D0B-E757-2072-67D3-F552BEF51D32}"/>
                    </a:ext>
                  </a:extLst>
                </p14:cNvPr>
                <p14:cNvContentPartPr/>
                <p14:nvPr/>
              </p14:nvContentPartPr>
              <p14:xfrm>
                <a:off x="4342477" y="3093089"/>
                <a:ext cx="294840" cy="137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02B1D0B-E757-2072-67D3-F552BEF51D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3837" y="3084089"/>
                  <a:ext cx="312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67CBD6B-D41C-319A-9A84-F62BF3016B5C}"/>
                    </a:ext>
                  </a:extLst>
                </p14:cNvPr>
                <p14:cNvContentPartPr/>
                <p14:nvPr/>
              </p14:nvContentPartPr>
              <p14:xfrm>
                <a:off x="3609877" y="3695369"/>
                <a:ext cx="157680" cy="195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67CBD6B-D41C-319A-9A84-F62BF3016B5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00877" y="3686369"/>
                  <a:ext cx="175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BB9C8FF-7F41-FF6C-42C9-095A999664DD}"/>
                    </a:ext>
                  </a:extLst>
                </p14:cNvPr>
                <p14:cNvContentPartPr/>
                <p14:nvPr/>
              </p14:nvContentPartPr>
              <p14:xfrm>
                <a:off x="3771517" y="3666209"/>
                <a:ext cx="37440" cy="1645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BB9C8FF-7F41-FF6C-42C9-095A999664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62877" y="3657209"/>
                  <a:ext cx="55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3DC1C76-B986-6297-AF47-A26C09E69902}"/>
                    </a:ext>
                  </a:extLst>
                </p14:cNvPr>
                <p14:cNvContentPartPr/>
                <p14:nvPr/>
              </p14:nvContentPartPr>
              <p14:xfrm>
                <a:off x="3786637" y="3636329"/>
                <a:ext cx="91440" cy="242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3DC1C76-B986-6297-AF47-A26C09E6990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77997" y="3627689"/>
                  <a:ext cx="109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D598223-4E5D-D16B-E6F9-5419CA259E17}"/>
                    </a:ext>
                  </a:extLst>
                </p14:cNvPr>
                <p14:cNvContentPartPr/>
                <p14:nvPr/>
              </p14:nvContentPartPr>
              <p14:xfrm>
                <a:off x="3847477" y="3639569"/>
                <a:ext cx="75240" cy="2080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D598223-4E5D-D16B-E6F9-5419CA259E1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38477" y="3630569"/>
                  <a:ext cx="92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234606B-DBE8-8560-8E78-F8877B7BE45A}"/>
                    </a:ext>
                  </a:extLst>
                </p14:cNvPr>
                <p14:cNvContentPartPr/>
                <p14:nvPr/>
              </p14:nvContentPartPr>
              <p14:xfrm>
                <a:off x="3905437" y="3572969"/>
                <a:ext cx="134280" cy="1958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234606B-DBE8-8560-8E78-F8877B7BE45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96797" y="3563969"/>
                  <a:ext cx="151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A222C8B-C8D3-689B-BF96-3BBE6D4623B4}"/>
                    </a:ext>
                  </a:extLst>
                </p14:cNvPr>
                <p14:cNvContentPartPr/>
                <p14:nvPr/>
              </p14:nvContentPartPr>
              <p14:xfrm>
                <a:off x="4066357" y="3653969"/>
                <a:ext cx="104400" cy="1188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A222C8B-C8D3-689B-BF96-3BBE6D4623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57357" y="3644969"/>
                  <a:ext cx="1220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26" name="组合 34825">
            <a:extLst>
              <a:ext uri="{FF2B5EF4-FFF2-40B4-BE49-F238E27FC236}">
                <a16:creationId xmlns:a16="http://schemas.microsoft.com/office/drawing/2014/main" id="{725886A8-9123-EA5C-68ED-1FBE799D4B04}"/>
              </a:ext>
            </a:extLst>
          </p:cNvPr>
          <p:cNvGrpSpPr/>
          <p:nvPr/>
        </p:nvGrpSpPr>
        <p:grpSpPr>
          <a:xfrm>
            <a:off x="3435997" y="3982649"/>
            <a:ext cx="1821960" cy="856440"/>
            <a:chOff x="3435997" y="3982649"/>
            <a:chExt cx="182196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415A755-164F-6134-22B3-C3E67C202576}"/>
                    </a:ext>
                  </a:extLst>
                </p14:cNvPr>
                <p14:cNvContentPartPr/>
                <p14:nvPr/>
              </p14:nvContentPartPr>
              <p14:xfrm>
                <a:off x="3694477" y="3987329"/>
                <a:ext cx="70560" cy="150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415A755-164F-6134-22B3-C3E67C20257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85837" y="3978689"/>
                  <a:ext cx="88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05B28BC-2BA2-40D7-6225-7CB1D5E84E48}"/>
                    </a:ext>
                  </a:extLst>
                </p14:cNvPr>
                <p14:cNvContentPartPr/>
                <p14:nvPr/>
              </p14:nvContentPartPr>
              <p14:xfrm>
                <a:off x="3721837" y="4086689"/>
                <a:ext cx="81000" cy="946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05B28BC-2BA2-40D7-6225-7CB1D5E84E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12837" y="4078049"/>
                  <a:ext cx="98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AF36AAD-E7EE-02C0-7FD2-91428A2303A4}"/>
                    </a:ext>
                  </a:extLst>
                </p14:cNvPr>
                <p14:cNvContentPartPr/>
                <p14:nvPr/>
              </p14:nvContentPartPr>
              <p14:xfrm>
                <a:off x="3474517" y="4238249"/>
                <a:ext cx="115920" cy="108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AF36AAD-E7EE-02C0-7FD2-91428A2303A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65877" y="4229609"/>
                  <a:ext cx="133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30E5587-2DAB-BDE8-8EA8-63D47137153D}"/>
                    </a:ext>
                  </a:extLst>
                </p14:cNvPr>
                <p14:cNvContentPartPr/>
                <p14:nvPr/>
              </p14:nvContentPartPr>
              <p14:xfrm>
                <a:off x="3474157" y="4406009"/>
                <a:ext cx="20880" cy="889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30E5587-2DAB-BDE8-8EA8-63D47137153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65517" y="4397369"/>
                  <a:ext cx="38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8B8E6BE-C782-A558-BFB9-F44ACC0ECC5D}"/>
                    </a:ext>
                  </a:extLst>
                </p14:cNvPr>
                <p14:cNvContentPartPr/>
                <p14:nvPr/>
              </p14:nvContentPartPr>
              <p14:xfrm>
                <a:off x="3502597" y="4368929"/>
                <a:ext cx="85320" cy="1346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8B8E6BE-C782-A558-BFB9-F44ACC0ECC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93597" y="4360289"/>
                  <a:ext cx="102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4FBA3D7-0495-35B2-EA28-ABC91F29E949}"/>
                    </a:ext>
                  </a:extLst>
                </p14:cNvPr>
                <p14:cNvContentPartPr/>
                <p14:nvPr/>
              </p14:nvContentPartPr>
              <p14:xfrm>
                <a:off x="3435997" y="4409249"/>
                <a:ext cx="129240" cy="90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4FBA3D7-0495-35B2-EA28-ABC91F29E9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27357" y="4400249"/>
                  <a:ext cx="146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8E286C6-C757-3832-557E-4544AEDDE2C3}"/>
                    </a:ext>
                  </a:extLst>
                </p14:cNvPr>
                <p14:cNvContentPartPr/>
                <p14:nvPr/>
              </p14:nvContentPartPr>
              <p14:xfrm>
                <a:off x="3572797" y="4411409"/>
                <a:ext cx="23400" cy="93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8E286C6-C757-3832-557E-4544AEDDE2C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63797" y="4402409"/>
                  <a:ext cx="41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4501B6C-ACA4-85C3-50F5-FB7DDF68351A}"/>
                    </a:ext>
                  </a:extLst>
                </p14:cNvPr>
                <p14:cNvContentPartPr/>
                <p14:nvPr/>
              </p14:nvContentPartPr>
              <p14:xfrm>
                <a:off x="3562357" y="4356329"/>
                <a:ext cx="29880" cy="56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4501B6C-ACA4-85C3-50F5-FB7DDF68351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53357" y="4347329"/>
                  <a:ext cx="47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8F23E79-3B60-FE60-97A6-623E575A236E}"/>
                    </a:ext>
                  </a:extLst>
                </p14:cNvPr>
                <p14:cNvContentPartPr/>
                <p14:nvPr/>
              </p14:nvContentPartPr>
              <p14:xfrm>
                <a:off x="3591517" y="4330049"/>
                <a:ext cx="60840" cy="1742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8F23E79-3B60-FE60-97A6-623E575A236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82517" y="4321409"/>
                  <a:ext cx="78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DBFD4E-26E8-1E3E-20FF-E6AD3EE5841E}"/>
                    </a:ext>
                  </a:extLst>
                </p14:cNvPr>
                <p14:cNvContentPartPr/>
                <p14:nvPr/>
              </p14:nvContentPartPr>
              <p14:xfrm>
                <a:off x="3640837" y="4262369"/>
                <a:ext cx="211680" cy="1537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DBFD4E-26E8-1E3E-20FF-E6AD3EE584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31837" y="4253729"/>
                  <a:ext cx="229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6D572F1-C40E-BA91-9EBE-D7B96DB4F6AD}"/>
                    </a:ext>
                  </a:extLst>
                </p14:cNvPr>
                <p14:cNvContentPartPr/>
                <p14:nvPr/>
              </p14:nvContentPartPr>
              <p14:xfrm>
                <a:off x="3726157" y="4311689"/>
                <a:ext cx="64440" cy="777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6D572F1-C40E-BA91-9EBE-D7B96DB4F6A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17157" y="4303049"/>
                  <a:ext cx="82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7BC9324-C5BF-3AF8-12CA-21DC916ACF97}"/>
                    </a:ext>
                  </a:extLst>
                </p14:cNvPr>
                <p14:cNvContentPartPr/>
                <p14:nvPr/>
              </p14:nvContentPartPr>
              <p14:xfrm>
                <a:off x="3736597" y="4330049"/>
                <a:ext cx="32760" cy="349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7BC9324-C5BF-3AF8-12CA-21DC916ACF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27597" y="4321409"/>
                  <a:ext cx="50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AAA2FB-13D2-0C50-11B0-57C0ED9CC65E}"/>
                    </a:ext>
                  </a:extLst>
                </p14:cNvPr>
                <p14:cNvContentPartPr/>
                <p14:nvPr/>
              </p14:nvContentPartPr>
              <p14:xfrm>
                <a:off x="3470197" y="4398089"/>
                <a:ext cx="336600" cy="450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AAA2FB-13D2-0C50-11B0-57C0ED9CC6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461197" y="4389449"/>
                  <a:ext cx="35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36DC14C-181C-0295-37A6-D2AB6A78EE39}"/>
                    </a:ext>
                  </a:extLst>
                </p14:cNvPr>
                <p14:cNvContentPartPr/>
                <p14:nvPr/>
              </p14:nvContentPartPr>
              <p14:xfrm>
                <a:off x="3543997" y="4479449"/>
                <a:ext cx="39960" cy="16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36DC14C-181C-0295-37A6-D2AB6A78EE3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34997" y="4470449"/>
                  <a:ext cx="57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1A10310-4118-B503-F8B2-3F3C92D61125}"/>
                    </a:ext>
                  </a:extLst>
                </p14:cNvPr>
                <p14:cNvContentPartPr/>
                <p14:nvPr/>
              </p14:nvContentPartPr>
              <p14:xfrm>
                <a:off x="3915517" y="4182449"/>
                <a:ext cx="174600" cy="194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1A10310-4118-B503-F8B2-3F3C92D6112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06877" y="4173449"/>
                  <a:ext cx="192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A94B83E-E170-D9C5-4F37-E632B49ABD45}"/>
                    </a:ext>
                  </a:extLst>
                </p14:cNvPr>
                <p14:cNvContentPartPr/>
                <p14:nvPr/>
              </p14:nvContentPartPr>
              <p14:xfrm>
                <a:off x="3505117" y="4711649"/>
                <a:ext cx="64800" cy="127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A94B83E-E170-D9C5-4F37-E632B49ABD4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96477" y="4703009"/>
                  <a:ext cx="82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58A89EF-F2F4-C018-E205-39D47CBABFC5}"/>
                    </a:ext>
                  </a:extLst>
                </p14:cNvPr>
                <p14:cNvContentPartPr/>
                <p14:nvPr/>
              </p14:nvContentPartPr>
              <p14:xfrm>
                <a:off x="3615637" y="4501409"/>
                <a:ext cx="219960" cy="2678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58A89EF-F2F4-C018-E205-39D47CBABFC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06997" y="4492769"/>
                  <a:ext cx="237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81E7FC6-8CB5-EEBD-02DE-D771834D7670}"/>
                    </a:ext>
                  </a:extLst>
                </p14:cNvPr>
                <p14:cNvContentPartPr/>
                <p14:nvPr/>
              </p14:nvContentPartPr>
              <p14:xfrm>
                <a:off x="3844237" y="4631729"/>
                <a:ext cx="10080" cy="619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81E7FC6-8CB5-EEBD-02DE-D771834D767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35597" y="4622729"/>
                  <a:ext cx="27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0B5A454-6166-B744-43C6-E72563B3CA15}"/>
                    </a:ext>
                  </a:extLst>
                </p14:cNvPr>
                <p14:cNvContentPartPr/>
                <p14:nvPr/>
              </p14:nvContentPartPr>
              <p14:xfrm>
                <a:off x="3864397" y="4595009"/>
                <a:ext cx="76320" cy="100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0B5A454-6166-B744-43C6-E72563B3CA1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55397" y="4586009"/>
                  <a:ext cx="93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56B9278-D8C9-1760-D19C-3D6FDD06EC8F}"/>
                    </a:ext>
                  </a:extLst>
                </p14:cNvPr>
                <p14:cNvContentPartPr/>
                <p14:nvPr/>
              </p14:nvContentPartPr>
              <p14:xfrm>
                <a:off x="3955837" y="4570529"/>
                <a:ext cx="45360" cy="1144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56B9278-D8C9-1760-D19C-3D6FDD06EC8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46837" y="4561529"/>
                  <a:ext cx="63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983A5BF-C270-B0D2-B118-C59905470EF4}"/>
                    </a:ext>
                  </a:extLst>
                </p14:cNvPr>
                <p14:cNvContentPartPr/>
                <p14:nvPr/>
              </p14:nvContentPartPr>
              <p14:xfrm>
                <a:off x="4045837" y="4551089"/>
                <a:ext cx="83520" cy="964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983A5BF-C270-B0D2-B118-C59905470E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37197" y="4542089"/>
                  <a:ext cx="101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0D4A16C-B883-B030-07C5-5548EC8EDDCE}"/>
                    </a:ext>
                  </a:extLst>
                </p14:cNvPr>
                <p14:cNvContentPartPr/>
                <p14:nvPr/>
              </p14:nvContentPartPr>
              <p14:xfrm>
                <a:off x="4231957" y="4346249"/>
                <a:ext cx="67680" cy="1886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0D4A16C-B883-B030-07C5-5548EC8EDD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23317" y="4337609"/>
                  <a:ext cx="8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2D478E0-8235-2892-9541-F84854D8E238}"/>
                    </a:ext>
                  </a:extLst>
                </p14:cNvPr>
                <p14:cNvContentPartPr/>
                <p14:nvPr/>
              </p14:nvContentPartPr>
              <p14:xfrm>
                <a:off x="4321597" y="4443089"/>
                <a:ext cx="73080" cy="824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2D478E0-8235-2892-9541-F84854D8E23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12957" y="4434449"/>
                  <a:ext cx="90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816" name="墨迹 34815">
                  <a:extLst>
                    <a:ext uri="{FF2B5EF4-FFF2-40B4-BE49-F238E27FC236}">
                      <a16:creationId xmlns:a16="http://schemas.microsoft.com/office/drawing/2014/main" id="{93837BF6-7E48-6073-A2CB-704EEEC4EDEE}"/>
                    </a:ext>
                  </a:extLst>
                </p14:cNvPr>
                <p14:cNvContentPartPr/>
                <p14:nvPr/>
              </p14:nvContentPartPr>
              <p14:xfrm>
                <a:off x="4395037" y="4446329"/>
                <a:ext cx="50400" cy="58320"/>
              </p14:xfrm>
            </p:contentPart>
          </mc:Choice>
          <mc:Fallback xmlns="">
            <p:pic>
              <p:nvPicPr>
                <p:cNvPr id="34816" name="墨迹 34815">
                  <a:extLst>
                    <a:ext uri="{FF2B5EF4-FFF2-40B4-BE49-F238E27FC236}">
                      <a16:creationId xmlns:a16="http://schemas.microsoft.com/office/drawing/2014/main" id="{93837BF6-7E48-6073-A2CB-704EEEC4ED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86037" y="4437689"/>
                  <a:ext cx="68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4817" name="墨迹 34816">
                  <a:extLst>
                    <a:ext uri="{FF2B5EF4-FFF2-40B4-BE49-F238E27FC236}">
                      <a16:creationId xmlns:a16="http://schemas.microsoft.com/office/drawing/2014/main" id="{5674D5BC-2023-F5E7-51C1-16253B086C14}"/>
                    </a:ext>
                  </a:extLst>
                </p14:cNvPr>
                <p14:cNvContentPartPr/>
                <p14:nvPr/>
              </p14:nvContentPartPr>
              <p14:xfrm>
                <a:off x="4435357" y="4213409"/>
                <a:ext cx="217800" cy="288000"/>
              </p14:xfrm>
            </p:contentPart>
          </mc:Choice>
          <mc:Fallback xmlns="">
            <p:pic>
              <p:nvPicPr>
                <p:cNvPr id="34817" name="墨迹 34816">
                  <a:extLst>
                    <a:ext uri="{FF2B5EF4-FFF2-40B4-BE49-F238E27FC236}">
                      <a16:creationId xmlns:a16="http://schemas.microsoft.com/office/drawing/2014/main" id="{5674D5BC-2023-F5E7-51C1-16253B086C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26717" y="4204409"/>
                  <a:ext cx="235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4819" name="墨迹 34818">
                  <a:extLst>
                    <a:ext uri="{FF2B5EF4-FFF2-40B4-BE49-F238E27FC236}">
                      <a16:creationId xmlns:a16="http://schemas.microsoft.com/office/drawing/2014/main" id="{5491F0C9-78BE-6FE2-6BB3-A15E9A45B1ED}"/>
                    </a:ext>
                  </a:extLst>
                </p14:cNvPr>
                <p14:cNvContentPartPr/>
                <p14:nvPr/>
              </p14:nvContentPartPr>
              <p14:xfrm>
                <a:off x="4788877" y="4257329"/>
                <a:ext cx="360" cy="7200"/>
              </p14:xfrm>
            </p:contentPart>
          </mc:Choice>
          <mc:Fallback xmlns="">
            <p:pic>
              <p:nvPicPr>
                <p:cNvPr id="34819" name="墨迹 34818">
                  <a:extLst>
                    <a:ext uri="{FF2B5EF4-FFF2-40B4-BE49-F238E27FC236}">
                      <a16:creationId xmlns:a16="http://schemas.microsoft.com/office/drawing/2014/main" id="{5491F0C9-78BE-6FE2-6BB3-A15E9A45B1E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80237" y="4248689"/>
                  <a:ext cx="18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4820" name="墨迹 34819">
                  <a:extLst>
                    <a:ext uri="{FF2B5EF4-FFF2-40B4-BE49-F238E27FC236}">
                      <a16:creationId xmlns:a16="http://schemas.microsoft.com/office/drawing/2014/main" id="{5580F3B3-0BFA-F035-124A-E7977A9C9672}"/>
                    </a:ext>
                  </a:extLst>
                </p14:cNvPr>
                <p14:cNvContentPartPr/>
                <p14:nvPr/>
              </p14:nvContentPartPr>
              <p14:xfrm>
                <a:off x="4700677" y="4121969"/>
                <a:ext cx="130320" cy="289440"/>
              </p14:xfrm>
            </p:contentPart>
          </mc:Choice>
          <mc:Fallback xmlns="">
            <p:pic>
              <p:nvPicPr>
                <p:cNvPr id="34820" name="墨迹 34819">
                  <a:extLst>
                    <a:ext uri="{FF2B5EF4-FFF2-40B4-BE49-F238E27FC236}">
                      <a16:creationId xmlns:a16="http://schemas.microsoft.com/office/drawing/2014/main" id="{5580F3B3-0BFA-F035-124A-E7977A9C96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92037" y="4112969"/>
                  <a:ext cx="147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4821" name="墨迹 34820">
                  <a:extLst>
                    <a:ext uri="{FF2B5EF4-FFF2-40B4-BE49-F238E27FC236}">
                      <a16:creationId xmlns:a16="http://schemas.microsoft.com/office/drawing/2014/main" id="{CBA697BF-3396-60FD-CF96-D74BF82D925D}"/>
                    </a:ext>
                  </a:extLst>
                </p14:cNvPr>
                <p14:cNvContentPartPr/>
                <p14:nvPr/>
              </p14:nvContentPartPr>
              <p14:xfrm>
                <a:off x="4847557" y="4283969"/>
                <a:ext cx="60480" cy="66960"/>
              </p14:xfrm>
            </p:contentPart>
          </mc:Choice>
          <mc:Fallback xmlns="">
            <p:pic>
              <p:nvPicPr>
                <p:cNvPr id="34821" name="墨迹 34820">
                  <a:extLst>
                    <a:ext uri="{FF2B5EF4-FFF2-40B4-BE49-F238E27FC236}">
                      <a16:creationId xmlns:a16="http://schemas.microsoft.com/office/drawing/2014/main" id="{CBA697BF-3396-60FD-CF96-D74BF82D925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38917" y="4275329"/>
                  <a:ext cx="7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4822" name="墨迹 34821">
                  <a:extLst>
                    <a:ext uri="{FF2B5EF4-FFF2-40B4-BE49-F238E27FC236}">
                      <a16:creationId xmlns:a16="http://schemas.microsoft.com/office/drawing/2014/main" id="{1BEA1570-4473-78B8-32B4-BFC5B63F36D4}"/>
                    </a:ext>
                  </a:extLst>
                </p14:cNvPr>
                <p14:cNvContentPartPr/>
                <p14:nvPr/>
              </p14:nvContentPartPr>
              <p14:xfrm>
                <a:off x="4927117" y="4271009"/>
                <a:ext cx="50040" cy="64080"/>
              </p14:xfrm>
            </p:contentPart>
          </mc:Choice>
          <mc:Fallback xmlns="">
            <p:pic>
              <p:nvPicPr>
                <p:cNvPr id="34822" name="墨迹 34821">
                  <a:extLst>
                    <a:ext uri="{FF2B5EF4-FFF2-40B4-BE49-F238E27FC236}">
                      <a16:creationId xmlns:a16="http://schemas.microsoft.com/office/drawing/2014/main" id="{1BEA1570-4473-78B8-32B4-BFC5B63F36D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18477" y="4262369"/>
                  <a:ext cx="6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4823" name="墨迹 34822">
                  <a:extLst>
                    <a:ext uri="{FF2B5EF4-FFF2-40B4-BE49-F238E27FC236}">
                      <a16:creationId xmlns:a16="http://schemas.microsoft.com/office/drawing/2014/main" id="{1FFBA057-8B74-58A6-6418-6348DC1D29BC}"/>
                    </a:ext>
                  </a:extLst>
                </p14:cNvPr>
                <p14:cNvContentPartPr/>
                <p14:nvPr/>
              </p14:nvContentPartPr>
              <p14:xfrm>
                <a:off x="4908397" y="3982649"/>
                <a:ext cx="114840" cy="290160"/>
              </p14:xfrm>
            </p:contentPart>
          </mc:Choice>
          <mc:Fallback xmlns="">
            <p:pic>
              <p:nvPicPr>
                <p:cNvPr id="34823" name="墨迹 34822">
                  <a:extLst>
                    <a:ext uri="{FF2B5EF4-FFF2-40B4-BE49-F238E27FC236}">
                      <a16:creationId xmlns:a16="http://schemas.microsoft.com/office/drawing/2014/main" id="{1FFBA057-8B74-58A6-6418-6348DC1D29B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99397" y="3973649"/>
                  <a:ext cx="1324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4824" name="墨迹 34823">
                  <a:extLst>
                    <a:ext uri="{FF2B5EF4-FFF2-40B4-BE49-F238E27FC236}">
                      <a16:creationId xmlns:a16="http://schemas.microsoft.com/office/drawing/2014/main" id="{2822A70E-2DE1-946A-261D-4A5DF3142F3D}"/>
                    </a:ext>
                  </a:extLst>
                </p14:cNvPr>
                <p14:cNvContentPartPr/>
                <p14:nvPr/>
              </p14:nvContentPartPr>
              <p14:xfrm>
                <a:off x="5039077" y="4156529"/>
                <a:ext cx="70560" cy="136800"/>
              </p14:xfrm>
            </p:contentPart>
          </mc:Choice>
          <mc:Fallback xmlns="">
            <p:pic>
              <p:nvPicPr>
                <p:cNvPr id="34824" name="墨迹 34823">
                  <a:extLst>
                    <a:ext uri="{FF2B5EF4-FFF2-40B4-BE49-F238E27FC236}">
                      <a16:creationId xmlns:a16="http://schemas.microsoft.com/office/drawing/2014/main" id="{2822A70E-2DE1-946A-261D-4A5DF3142F3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30437" y="4147529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4825" name="墨迹 34824">
                  <a:extLst>
                    <a:ext uri="{FF2B5EF4-FFF2-40B4-BE49-F238E27FC236}">
                      <a16:creationId xmlns:a16="http://schemas.microsoft.com/office/drawing/2014/main" id="{EDFF8494-0642-44E5-66DD-F2DD8D03F58F}"/>
                    </a:ext>
                  </a:extLst>
                </p14:cNvPr>
                <p14:cNvContentPartPr/>
                <p14:nvPr/>
              </p14:nvContentPartPr>
              <p14:xfrm>
                <a:off x="5098477" y="4114769"/>
                <a:ext cx="159480" cy="120240"/>
              </p14:xfrm>
            </p:contentPart>
          </mc:Choice>
          <mc:Fallback xmlns="">
            <p:pic>
              <p:nvPicPr>
                <p:cNvPr id="34825" name="墨迹 34824">
                  <a:extLst>
                    <a:ext uri="{FF2B5EF4-FFF2-40B4-BE49-F238E27FC236}">
                      <a16:creationId xmlns:a16="http://schemas.microsoft.com/office/drawing/2014/main" id="{EDFF8494-0642-44E5-66DD-F2DD8D03F58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89477" y="4106129"/>
                  <a:ext cx="177120" cy="137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Kernel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Notice that the final equation doesn’t need the data itself, but just dot products between data items  of the form </a:t>
            </a:r>
            <a:r>
              <a:rPr lang="en-CA" b="1" dirty="0" err="1"/>
              <a:t>z</a:t>
            </a:r>
            <a:r>
              <a:rPr lang="en-CA" baseline="-25000" dirty="0" err="1"/>
              <a:t>i</a:t>
            </a:r>
            <a:r>
              <a:rPr lang="en-CA" baseline="30000" dirty="0" err="1"/>
              <a:t>T</a:t>
            </a:r>
            <a:r>
              <a:rPr lang="en-CA" b="1" dirty="0" err="1"/>
              <a:t>z</a:t>
            </a:r>
            <a:r>
              <a:rPr lang="en-CA" baseline="-25000" dirty="0" err="1"/>
              <a:t>j</a:t>
            </a:r>
            <a:endParaRPr lang="en-CA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539552" y="5445224"/>
            <a:ext cx="860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dirty="0"/>
              <a:t>So, we take data </a:t>
            </a:r>
            <a:r>
              <a:rPr lang="en-CA" sz="2400" b="1" dirty="0"/>
              <a:t>x</a:t>
            </a:r>
            <a:r>
              <a:rPr lang="en-CA" sz="2400" baseline="-25000" dirty="0"/>
              <a:t>i</a:t>
            </a:r>
            <a:r>
              <a:rPr lang="en-CA" sz="2400" dirty="0"/>
              <a:t> and </a:t>
            </a:r>
            <a:r>
              <a:rPr lang="en-CA" sz="2400" b="1" dirty="0" err="1"/>
              <a:t>x</a:t>
            </a:r>
            <a:r>
              <a:rPr lang="en-CA" sz="2400" baseline="-25000" dirty="0" err="1"/>
              <a:t>j</a:t>
            </a:r>
            <a:r>
              <a:rPr lang="en-CA" sz="2400" dirty="0"/>
              <a:t> pass through non-linear function to create </a:t>
            </a:r>
            <a:r>
              <a:rPr lang="en-CA" sz="2400" b="1" dirty="0"/>
              <a:t>z</a:t>
            </a:r>
            <a:r>
              <a:rPr lang="en-CA" sz="2400" baseline="-25000" dirty="0"/>
              <a:t>i</a:t>
            </a:r>
            <a:r>
              <a:rPr lang="en-CA" sz="2400" dirty="0"/>
              <a:t> and</a:t>
            </a:r>
            <a:r>
              <a:rPr lang="en-CA" sz="2400" b="1" dirty="0"/>
              <a:t>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r>
              <a:rPr lang="en-CA" sz="2400" dirty="0"/>
              <a:t> and then take dot products of different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i</a:t>
            </a:r>
            <a:r>
              <a:rPr lang="en-CA" sz="2400" baseline="30000" dirty="0" err="1"/>
              <a:t>T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endParaRPr lang="en-CA" sz="24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8388424" y="3356992"/>
            <a:ext cx="5760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284984"/>
            <a:ext cx="8352928" cy="201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8316416" y="2996952"/>
            <a:ext cx="79208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DDADA2B-12C9-0022-52D0-2F48FE572A45}"/>
              </a:ext>
            </a:extLst>
          </p:cNvPr>
          <p:cNvGrpSpPr/>
          <p:nvPr/>
        </p:nvGrpSpPr>
        <p:grpSpPr>
          <a:xfrm>
            <a:off x="226237" y="59009"/>
            <a:ext cx="6499800" cy="1483200"/>
            <a:chOff x="226237" y="59009"/>
            <a:chExt cx="6499800" cy="14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1E02C9A-23C0-EA08-992A-C6FE0E4A0509}"/>
                    </a:ext>
                  </a:extLst>
                </p14:cNvPr>
                <p14:cNvContentPartPr/>
                <p14:nvPr/>
              </p14:nvContentPartPr>
              <p14:xfrm>
                <a:off x="458077" y="153329"/>
                <a:ext cx="199800" cy="2498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1E02C9A-23C0-EA08-992A-C6FE0E4A050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077" y="144329"/>
                  <a:ext cx="217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6907F7A-0354-880E-9C7A-07C4F682F86F}"/>
                    </a:ext>
                  </a:extLst>
                </p14:cNvPr>
                <p14:cNvContentPartPr/>
                <p14:nvPr/>
              </p14:nvContentPartPr>
              <p14:xfrm>
                <a:off x="674077" y="232529"/>
                <a:ext cx="13680" cy="619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6907F7A-0354-880E-9C7A-07C4F682F8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437" y="223889"/>
                  <a:ext cx="31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18AB6C6-5168-7F80-D552-AE481EAD4970}"/>
                    </a:ext>
                  </a:extLst>
                </p14:cNvPr>
                <p14:cNvContentPartPr/>
                <p14:nvPr/>
              </p14:nvContentPartPr>
              <p14:xfrm>
                <a:off x="708637" y="212729"/>
                <a:ext cx="335520" cy="119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18AB6C6-5168-7F80-D552-AE481EAD49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9637" y="203729"/>
                  <a:ext cx="353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0A229B4-37BE-C0DA-D62F-4A9A0CB6FAB7}"/>
                    </a:ext>
                  </a:extLst>
                </p14:cNvPr>
                <p14:cNvContentPartPr/>
                <p14:nvPr/>
              </p14:nvContentPartPr>
              <p14:xfrm>
                <a:off x="1249717" y="254489"/>
                <a:ext cx="97200" cy="10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0A229B4-37BE-C0DA-D62F-4A9A0CB6FA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1077" y="245849"/>
                  <a:ext cx="11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30671FF-CE10-DB2F-B30D-A119ACC3194F}"/>
                    </a:ext>
                  </a:extLst>
                </p14:cNvPr>
                <p14:cNvContentPartPr/>
                <p14:nvPr/>
              </p14:nvContentPartPr>
              <p14:xfrm>
                <a:off x="1359877" y="199049"/>
                <a:ext cx="79920" cy="67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30671FF-CE10-DB2F-B30D-A119ACC319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0877" y="190409"/>
                  <a:ext cx="97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230C3AF-11C5-E657-6C09-85F5C80EFAA8}"/>
                    </a:ext>
                  </a:extLst>
                </p14:cNvPr>
                <p14:cNvContentPartPr/>
                <p14:nvPr/>
              </p14:nvContentPartPr>
              <p14:xfrm>
                <a:off x="1544557" y="149729"/>
                <a:ext cx="196920" cy="1296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230C3AF-11C5-E657-6C09-85F5C80EFA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35557" y="141089"/>
                  <a:ext cx="21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3A4945-E16F-9398-E4BF-3125372E3EA0}"/>
                    </a:ext>
                  </a:extLst>
                </p14:cNvPr>
                <p14:cNvContentPartPr/>
                <p14:nvPr/>
              </p14:nvContentPartPr>
              <p14:xfrm>
                <a:off x="1761637" y="132449"/>
                <a:ext cx="88200" cy="90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3A4945-E16F-9398-E4BF-3125372E3E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52997" y="123809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62407A-B7CC-0EC4-A368-E46204990327}"/>
                    </a:ext>
                  </a:extLst>
                </p14:cNvPr>
                <p14:cNvContentPartPr/>
                <p14:nvPr/>
              </p14:nvContentPartPr>
              <p14:xfrm>
                <a:off x="1922557" y="168089"/>
                <a:ext cx="84240" cy="30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62407A-B7CC-0EC4-A368-E462049903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3557" y="159449"/>
                  <a:ext cx="101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49AB6A0-016C-167C-4302-616B929D3DA5}"/>
                    </a:ext>
                  </a:extLst>
                </p14:cNvPr>
                <p14:cNvContentPartPr/>
                <p14:nvPr/>
              </p14:nvContentPartPr>
              <p14:xfrm>
                <a:off x="2063317" y="66209"/>
                <a:ext cx="112320" cy="210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49AB6A0-016C-167C-4302-616B929D3D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4317" y="57209"/>
                  <a:ext cx="129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C97AED7-0561-EBBF-58F9-B022064B05DD}"/>
                    </a:ext>
                  </a:extLst>
                </p14:cNvPr>
                <p14:cNvContentPartPr/>
                <p14:nvPr/>
              </p14:nvContentPartPr>
              <p14:xfrm>
                <a:off x="2226757" y="173849"/>
                <a:ext cx="8640" cy="70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C97AED7-0561-EBBF-58F9-B022064B05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17757" y="165209"/>
                  <a:ext cx="26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33B612D-36E3-6DFE-7E04-6BD27585C1A9}"/>
                    </a:ext>
                  </a:extLst>
                </p14:cNvPr>
                <p14:cNvContentPartPr/>
                <p14:nvPr/>
              </p14:nvContentPartPr>
              <p14:xfrm>
                <a:off x="2241517" y="140009"/>
                <a:ext cx="359280" cy="136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33B612D-36E3-6DFE-7E04-6BD27585C1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32877" y="131009"/>
                  <a:ext cx="376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C274103-EA3C-7459-5002-E77342731DBA}"/>
                    </a:ext>
                  </a:extLst>
                </p14:cNvPr>
                <p14:cNvContentPartPr/>
                <p14:nvPr/>
              </p14:nvContentPartPr>
              <p14:xfrm>
                <a:off x="2784037" y="196529"/>
                <a:ext cx="934560" cy="104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C274103-EA3C-7459-5002-E77342731D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75037" y="187889"/>
                  <a:ext cx="9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3AAB097-CB5F-68AE-AA9C-D15FB00FCDF0}"/>
                    </a:ext>
                  </a:extLst>
                </p14:cNvPr>
                <p14:cNvContentPartPr/>
                <p14:nvPr/>
              </p14:nvContentPartPr>
              <p14:xfrm>
                <a:off x="3687637" y="142169"/>
                <a:ext cx="131040" cy="71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3AAB097-CB5F-68AE-AA9C-D15FB00FCD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78997" y="133169"/>
                  <a:ext cx="148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0AA2136-556E-9571-65CB-6383FA4D70ED}"/>
                    </a:ext>
                  </a:extLst>
                </p14:cNvPr>
                <p14:cNvContentPartPr/>
                <p14:nvPr/>
              </p14:nvContentPartPr>
              <p14:xfrm>
                <a:off x="2962957" y="154049"/>
                <a:ext cx="75600" cy="2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0AA2136-556E-9571-65CB-6383FA4D70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53957" y="145409"/>
                  <a:ext cx="93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F4647F-5B65-E2AD-1798-4E22E21CD3F2}"/>
                    </a:ext>
                  </a:extLst>
                </p14:cNvPr>
                <p14:cNvContentPartPr/>
                <p14:nvPr/>
              </p14:nvContentPartPr>
              <p14:xfrm>
                <a:off x="3022717" y="148289"/>
                <a:ext cx="5040" cy="421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F4647F-5B65-E2AD-1798-4E22E21CD3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13717" y="139649"/>
                  <a:ext cx="22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0EAE057-E29E-7634-B244-A760935A2A3E}"/>
                    </a:ext>
                  </a:extLst>
                </p14:cNvPr>
                <p14:cNvContentPartPr/>
                <p14:nvPr/>
              </p14:nvContentPartPr>
              <p14:xfrm>
                <a:off x="3092197" y="76289"/>
                <a:ext cx="86040" cy="340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0EAE057-E29E-7634-B244-A760935A2A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83197" y="67289"/>
                  <a:ext cx="103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F862752-2B65-A129-B594-CB1920FFE1C9}"/>
                    </a:ext>
                  </a:extLst>
                </p14:cNvPr>
                <p14:cNvContentPartPr/>
                <p14:nvPr/>
              </p14:nvContentPartPr>
              <p14:xfrm>
                <a:off x="3197677" y="87089"/>
                <a:ext cx="40680" cy="950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F862752-2B65-A129-B594-CB1920FFE1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89037" y="78089"/>
                  <a:ext cx="58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8497E84-AF85-353C-2415-59D5EE7FEFB7}"/>
                    </a:ext>
                  </a:extLst>
                </p14:cNvPr>
                <p14:cNvContentPartPr/>
                <p14:nvPr/>
              </p14:nvContentPartPr>
              <p14:xfrm>
                <a:off x="3265357" y="87449"/>
                <a:ext cx="108720" cy="99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8497E84-AF85-353C-2415-59D5EE7FEF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56717" y="78809"/>
                  <a:ext cx="126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3452D7C-7CD0-A412-485A-2A2C61BA19CE}"/>
                    </a:ext>
                  </a:extLst>
                </p14:cNvPr>
                <p14:cNvContentPartPr/>
                <p14:nvPr/>
              </p14:nvContentPartPr>
              <p14:xfrm>
                <a:off x="3389917" y="97169"/>
                <a:ext cx="86760" cy="640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3452D7C-7CD0-A412-485A-2A2C61BA19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81277" y="88169"/>
                  <a:ext cx="104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EC19FB-AF42-ED79-1A2A-400972FC60D1}"/>
                    </a:ext>
                  </a:extLst>
                </p14:cNvPr>
                <p14:cNvContentPartPr/>
                <p14:nvPr/>
              </p14:nvContentPartPr>
              <p14:xfrm>
                <a:off x="3052957" y="96449"/>
                <a:ext cx="3600" cy="74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EC19FB-AF42-ED79-1A2A-400972FC60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3957" y="87809"/>
                  <a:ext cx="21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04DDF2-5D40-8682-2DBB-D6902E97B1BE}"/>
                    </a:ext>
                  </a:extLst>
                </p14:cNvPr>
                <p14:cNvContentPartPr/>
                <p14:nvPr/>
              </p14:nvContentPartPr>
              <p14:xfrm>
                <a:off x="3906517" y="69449"/>
                <a:ext cx="13680" cy="178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04DDF2-5D40-8682-2DBB-D6902E97B1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97877" y="60449"/>
                  <a:ext cx="31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BE25E79-61DA-52DB-55F3-C69F862A89EA}"/>
                    </a:ext>
                  </a:extLst>
                </p14:cNvPr>
                <p14:cNvContentPartPr/>
                <p14:nvPr/>
              </p14:nvContentPartPr>
              <p14:xfrm>
                <a:off x="3924517" y="59009"/>
                <a:ext cx="66960" cy="201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BE25E79-61DA-52DB-55F3-C69F862A89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15517" y="50369"/>
                  <a:ext cx="84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E5292E2-5B2B-86EA-B9F0-7362AE5ED0CD}"/>
                    </a:ext>
                  </a:extLst>
                </p14:cNvPr>
                <p14:cNvContentPartPr/>
                <p14:nvPr/>
              </p14:nvContentPartPr>
              <p14:xfrm>
                <a:off x="4005877" y="100409"/>
                <a:ext cx="75960" cy="118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E5292E2-5B2B-86EA-B9F0-7362AE5ED0C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6877" y="91769"/>
                  <a:ext cx="93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A589AFD-C9EB-EF0C-959E-F3E650C0A400}"/>
                    </a:ext>
                  </a:extLst>
                </p14:cNvPr>
                <p14:cNvContentPartPr/>
                <p14:nvPr/>
              </p14:nvContentPartPr>
              <p14:xfrm>
                <a:off x="3959797" y="102929"/>
                <a:ext cx="201240" cy="307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A589AFD-C9EB-EF0C-959E-F3E650C0A40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51157" y="93929"/>
                  <a:ext cx="218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3611AED-B22C-8233-F69F-8BF46FA32291}"/>
                    </a:ext>
                  </a:extLst>
                </p14:cNvPr>
                <p14:cNvContentPartPr/>
                <p14:nvPr/>
              </p14:nvContentPartPr>
              <p14:xfrm>
                <a:off x="4132237" y="106529"/>
                <a:ext cx="89280" cy="1166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3611AED-B22C-8233-F69F-8BF46FA3229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23237" y="97889"/>
                  <a:ext cx="106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BDA0503-17B5-2062-E4BE-19507A1EF6B8}"/>
                    </a:ext>
                  </a:extLst>
                </p14:cNvPr>
                <p14:cNvContentPartPr/>
                <p14:nvPr/>
              </p14:nvContentPartPr>
              <p14:xfrm>
                <a:off x="4239517" y="118409"/>
                <a:ext cx="77040" cy="92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BDA0503-17B5-2062-E4BE-19507A1EF6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30517" y="109769"/>
                  <a:ext cx="94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1D10CC8-E355-0AED-0D39-7157D423C22C}"/>
                    </a:ext>
                  </a:extLst>
                </p14:cNvPr>
                <p14:cNvContentPartPr/>
                <p14:nvPr/>
              </p14:nvContentPartPr>
              <p14:xfrm>
                <a:off x="4407277" y="105449"/>
                <a:ext cx="57960" cy="76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1D10CC8-E355-0AED-0D39-7157D423C22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8277" y="96809"/>
                  <a:ext cx="75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13CDCE4-B7CF-6162-65E0-C599BA3E4879}"/>
                    </a:ext>
                  </a:extLst>
                </p14:cNvPr>
                <p14:cNvContentPartPr/>
                <p14:nvPr/>
              </p14:nvContentPartPr>
              <p14:xfrm>
                <a:off x="4498717" y="97169"/>
                <a:ext cx="81360" cy="102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13CDCE4-B7CF-6162-65E0-C599BA3E487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90077" y="88169"/>
                  <a:ext cx="99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A22CC7D-57E3-3B4E-8C4C-9693AB3E3CA8}"/>
                    </a:ext>
                  </a:extLst>
                </p14:cNvPr>
                <p14:cNvContentPartPr/>
                <p14:nvPr/>
              </p14:nvContentPartPr>
              <p14:xfrm>
                <a:off x="226237" y="141449"/>
                <a:ext cx="6499800" cy="11527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A22CC7D-57E3-3B4E-8C4C-9693AB3E3CA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7237" y="132809"/>
                  <a:ext cx="6517440" cy="11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8690A63-BED8-0A50-0B70-84EDF4320EF5}"/>
                    </a:ext>
                  </a:extLst>
                </p14:cNvPr>
                <p14:cNvContentPartPr/>
                <p14:nvPr/>
              </p14:nvContentPartPr>
              <p14:xfrm>
                <a:off x="1445557" y="877289"/>
                <a:ext cx="142920" cy="2019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8690A63-BED8-0A50-0B70-84EDF4320E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6917" y="868649"/>
                  <a:ext cx="160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981D2FF-B425-23D4-667E-CE6D5FCC8F8A}"/>
                    </a:ext>
                  </a:extLst>
                </p14:cNvPr>
                <p14:cNvContentPartPr/>
                <p14:nvPr/>
              </p14:nvContentPartPr>
              <p14:xfrm>
                <a:off x="1516837" y="943169"/>
                <a:ext cx="41040" cy="156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981D2FF-B425-23D4-667E-CE6D5FCC8F8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07837" y="934529"/>
                  <a:ext cx="58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4DC964-B5C7-8D88-13EB-398F611F36B0}"/>
                    </a:ext>
                  </a:extLst>
                </p14:cNvPr>
                <p14:cNvContentPartPr/>
                <p14:nvPr/>
              </p14:nvContentPartPr>
              <p14:xfrm>
                <a:off x="1518277" y="1120649"/>
                <a:ext cx="114480" cy="421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4DC964-B5C7-8D88-13EB-398F611F36B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09637" y="1112009"/>
                  <a:ext cx="132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8335379-A95E-BA01-5B66-1DC626A07139}"/>
                    </a:ext>
                  </a:extLst>
                </p14:cNvPr>
                <p14:cNvContentPartPr/>
                <p14:nvPr/>
              </p14:nvContentPartPr>
              <p14:xfrm>
                <a:off x="1633477" y="1134329"/>
                <a:ext cx="158400" cy="120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8335379-A95E-BA01-5B66-1DC626A071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24837" y="1125689"/>
                  <a:ext cx="176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1471DE9-A1A0-542D-F2D9-6C9E09CE3746}"/>
                    </a:ext>
                  </a:extLst>
                </p14:cNvPr>
                <p14:cNvContentPartPr/>
                <p14:nvPr/>
              </p14:nvContentPartPr>
              <p14:xfrm>
                <a:off x="1835437" y="1094009"/>
                <a:ext cx="60480" cy="1159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1471DE9-A1A0-542D-F2D9-6C9E09CE374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26797" y="1085369"/>
                  <a:ext cx="78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4E060FD-8A56-82F0-A3ED-4EA7C94F5E7B}"/>
                    </a:ext>
                  </a:extLst>
                </p14:cNvPr>
                <p14:cNvContentPartPr/>
                <p14:nvPr/>
              </p14:nvContentPartPr>
              <p14:xfrm>
                <a:off x="1922917" y="1061249"/>
                <a:ext cx="119520" cy="1090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4E060FD-8A56-82F0-A3ED-4EA7C94F5E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3917" y="1052249"/>
                  <a:ext cx="137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5A29426-1D24-8F99-6B3A-89C0A2F2D2D0}"/>
                    </a:ext>
                  </a:extLst>
                </p14:cNvPr>
                <p14:cNvContentPartPr/>
                <p14:nvPr/>
              </p14:nvContentPartPr>
              <p14:xfrm>
                <a:off x="2052877" y="1031729"/>
                <a:ext cx="122760" cy="105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5A29426-1D24-8F99-6B3A-89C0A2F2D2D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43877" y="1023089"/>
                  <a:ext cx="140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17F09F9-17F4-9C99-0415-EDF295E671F0}"/>
                    </a:ext>
                  </a:extLst>
                </p14:cNvPr>
                <p14:cNvContentPartPr/>
                <p14:nvPr/>
              </p14:nvContentPartPr>
              <p14:xfrm>
                <a:off x="2186797" y="965849"/>
                <a:ext cx="109800" cy="170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17F09F9-17F4-9C99-0415-EDF295E671F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77797" y="956849"/>
                  <a:ext cx="127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5F10A62-D7AD-8E2A-37BE-1D7A3440D326}"/>
                    </a:ext>
                  </a:extLst>
                </p14:cNvPr>
                <p14:cNvContentPartPr/>
                <p14:nvPr/>
              </p14:nvContentPartPr>
              <p14:xfrm>
                <a:off x="2362477" y="1060529"/>
                <a:ext cx="6120" cy="230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5F10A62-D7AD-8E2A-37BE-1D7A3440D32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3837" y="1051889"/>
                  <a:ext cx="2376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E65A0BA4-527D-F4F1-978D-569273C574F1}"/>
                  </a:ext>
                </a:extLst>
              </p14:cNvPr>
              <p14:cNvContentPartPr/>
              <p14:nvPr/>
            </p14:nvContentPartPr>
            <p14:xfrm>
              <a:off x="460237" y="2012009"/>
              <a:ext cx="7182000" cy="33876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E65A0BA4-527D-F4F1-978D-569273C574F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51597" y="2003369"/>
                <a:ext cx="719964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71612A6C-93C7-EEC9-4750-274912D028A1}"/>
              </a:ext>
            </a:extLst>
          </p:cNvPr>
          <p:cNvGrpSpPr/>
          <p:nvPr/>
        </p:nvGrpSpPr>
        <p:grpSpPr>
          <a:xfrm>
            <a:off x="736357" y="2098409"/>
            <a:ext cx="7486560" cy="1145880"/>
            <a:chOff x="736357" y="2098409"/>
            <a:chExt cx="748656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E5FDBCE-CFBE-883C-94A7-BDD71BF71746}"/>
                    </a:ext>
                  </a:extLst>
                </p14:cNvPr>
                <p14:cNvContentPartPr/>
                <p14:nvPr/>
              </p14:nvContentPartPr>
              <p14:xfrm>
                <a:off x="844717" y="2098409"/>
                <a:ext cx="7378200" cy="744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E5FDBCE-CFBE-883C-94A7-BDD71BF717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6077" y="2089769"/>
                  <a:ext cx="73958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331C3E3-7556-3D6B-90AD-C1BC3DA8EA16}"/>
                    </a:ext>
                  </a:extLst>
                </p14:cNvPr>
                <p14:cNvContentPartPr/>
                <p14:nvPr/>
              </p14:nvContentPartPr>
              <p14:xfrm>
                <a:off x="736357" y="2929289"/>
                <a:ext cx="4332960" cy="315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331C3E3-7556-3D6B-90AD-C1BC3DA8EA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7717" y="2920649"/>
                  <a:ext cx="435060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29EF55A4-60A2-32C8-D484-1B5E2C7487F5}"/>
                  </a:ext>
                </a:extLst>
              </p14:cNvPr>
              <p14:cNvContentPartPr/>
              <p14:nvPr/>
            </p14:nvContentPartPr>
            <p14:xfrm>
              <a:off x="4135477" y="1966289"/>
              <a:ext cx="1970280" cy="65196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29EF55A4-60A2-32C8-D484-1B5E2C7487F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117477" y="1948649"/>
                <a:ext cx="2005920" cy="68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74AD7775-4986-EF1C-A481-54EDA0443031}"/>
              </a:ext>
            </a:extLst>
          </p:cNvPr>
          <p:cNvGrpSpPr/>
          <p:nvPr/>
        </p:nvGrpSpPr>
        <p:grpSpPr>
          <a:xfrm>
            <a:off x="3177471" y="957880"/>
            <a:ext cx="3369240" cy="509760"/>
            <a:chOff x="3177471" y="957880"/>
            <a:chExt cx="336924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9A41041-2853-5F8A-2CCD-BA4AB558BF68}"/>
                    </a:ext>
                  </a:extLst>
                </p14:cNvPr>
                <p14:cNvContentPartPr/>
                <p14:nvPr/>
              </p14:nvContentPartPr>
              <p14:xfrm>
                <a:off x="3177471" y="1340920"/>
                <a:ext cx="406080" cy="126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9A41041-2853-5F8A-2CCD-BA4AB558BF6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68831" y="1332280"/>
                  <a:ext cx="423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8CABE34-6C4D-401D-1E1D-EEC1269F270B}"/>
                    </a:ext>
                  </a:extLst>
                </p14:cNvPr>
                <p14:cNvContentPartPr/>
                <p14:nvPr/>
              </p14:nvContentPartPr>
              <p14:xfrm>
                <a:off x="3779391" y="957880"/>
                <a:ext cx="2767320" cy="4831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8CABE34-6C4D-401D-1E1D-EEC1269F27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70391" y="948880"/>
                  <a:ext cx="2784960" cy="500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Kernel Trick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1700808"/>
            <a:ext cx="860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dirty="0"/>
              <a:t>So, we take data </a:t>
            </a:r>
            <a:r>
              <a:rPr lang="en-CA" sz="2400" b="1" dirty="0"/>
              <a:t>x</a:t>
            </a:r>
            <a:r>
              <a:rPr lang="en-CA" sz="2400" baseline="-25000" dirty="0"/>
              <a:t>i</a:t>
            </a:r>
            <a:r>
              <a:rPr lang="en-CA" sz="2400" dirty="0"/>
              <a:t> and </a:t>
            </a:r>
            <a:r>
              <a:rPr lang="en-CA" sz="2400" b="1" dirty="0" err="1"/>
              <a:t>x</a:t>
            </a:r>
            <a:r>
              <a:rPr lang="en-CA" sz="2400" baseline="-25000" dirty="0" err="1"/>
              <a:t>j</a:t>
            </a:r>
            <a:r>
              <a:rPr lang="en-CA" sz="2400" dirty="0"/>
              <a:t>  pass through non-linear function to create </a:t>
            </a:r>
            <a:r>
              <a:rPr lang="en-CA" sz="2400" b="1" dirty="0"/>
              <a:t>z</a:t>
            </a:r>
            <a:r>
              <a:rPr lang="en-CA" sz="2400" baseline="-25000" dirty="0"/>
              <a:t>i</a:t>
            </a:r>
            <a:r>
              <a:rPr lang="en-CA" sz="2400" dirty="0"/>
              <a:t> and</a:t>
            </a:r>
            <a:r>
              <a:rPr lang="en-CA" sz="2400" b="1" dirty="0"/>
              <a:t>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r>
              <a:rPr lang="en-CA" sz="2400" dirty="0"/>
              <a:t> and then take dot products of different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i</a:t>
            </a:r>
            <a:r>
              <a:rPr lang="en-CA" sz="2400" baseline="30000" dirty="0" err="1"/>
              <a:t>T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endParaRPr lang="en-CA" sz="24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67645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Define a “kernel” function that does all of this together.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Takes data </a:t>
            </a:r>
            <a:r>
              <a:rPr lang="en-CA" sz="2400" b="1" dirty="0"/>
              <a:t>x</a:t>
            </a:r>
            <a:r>
              <a:rPr lang="en-CA" sz="2400" baseline="-25000" dirty="0"/>
              <a:t>i</a:t>
            </a:r>
            <a:r>
              <a:rPr lang="en-CA" sz="2400" dirty="0"/>
              <a:t> and </a:t>
            </a:r>
            <a:r>
              <a:rPr lang="en-CA" sz="2400" b="1" dirty="0" err="1"/>
              <a:t>x</a:t>
            </a:r>
            <a:r>
              <a:rPr lang="en-CA" sz="2400" baseline="-25000" dirty="0" err="1"/>
              <a:t>j</a:t>
            </a:r>
            <a:r>
              <a:rPr lang="en-CA" sz="2400" dirty="0"/>
              <a:t>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Returns a value for dot product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i</a:t>
            </a:r>
            <a:r>
              <a:rPr lang="en-CA" sz="2400" baseline="30000" dirty="0" err="1"/>
              <a:t>T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endParaRPr lang="en-CA" sz="2400" dirty="0"/>
          </a:p>
          <a:p>
            <a:pPr marL="457200" indent="-457200"/>
            <a:endParaRPr lang="en-CA" sz="2400" baseline="30000" dirty="0"/>
          </a:p>
          <a:p>
            <a:pPr marL="457200" indent="-457200"/>
            <a:r>
              <a:rPr lang="en-CA" sz="2400" dirty="0"/>
              <a:t>If we choose this function carefully, then it will correspond to some underlying  </a:t>
            </a:r>
            <a:r>
              <a:rPr lang="en-CA" sz="2400" b="1" dirty="0"/>
              <a:t>z</a:t>
            </a:r>
            <a:r>
              <a:rPr lang="en-CA" sz="2400" dirty="0"/>
              <a:t>=</a:t>
            </a:r>
            <a:r>
              <a:rPr lang="en-CA" sz="2400" b="1" dirty="0"/>
              <a:t>f</a:t>
            </a:r>
            <a:r>
              <a:rPr lang="en-CA" sz="2400" dirty="0"/>
              <a:t>[</a:t>
            </a:r>
            <a:r>
              <a:rPr lang="en-CA" sz="2400" b="1" dirty="0"/>
              <a:t>x</a:t>
            </a:r>
            <a:r>
              <a:rPr lang="en-CA" sz="2400" dirty="0"/>
              <a:t>].</a:t>
            </a:r>
          </a:p>
          <a:p>
            <a:pPr marL="457200" indent="-457200"/>
            <a:endParaRPr lang="en-CA" sz="1000" dirty="0"/>
          </a:p>
          <a:p>
            <a:pPr marL="457200" indent="-457200"/>
            <a:r>
              <a:rPr lang="en-CA" sz="2400" dirty="0"/>
              <a:t>Never compute </a:t>
            </a:r>
            <a:r>
              <a:rPr lang="en-CA" sz="2400" b="1" dirty="0"/>
              <a:t>z</a:t>
            </a:r>
            <a:r>
              <a:rPr lang="en-CA" sz="2400" dirty="0"/>
              <a:t> explicitly  - can be very high or infinite dimension 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Gaussian Process Regression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1268760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16" name="Rectangle 15"/>
          <p:cNvSpPr/>
          <p:nvPr/>
        </p:nvSpPr>
        <p:spPr bwMode="white">
          <a:xfrm>
            <a:off x="8087568" y="153977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8352928" cy="201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316416" y="1484784"/>
            <a:ext cx="79208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861048"/>
            <a:ext cx="8280920" cy="194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51520" y="3429000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17" name="Rectangle 16"/>
          <p:cNvSpPr/>
          <p:nvPr/>
        </p:nvSpPr>
        <p:spPr bwMode="white">
          <a:xfrm>
            <a:off x="8244408" y="3861048"/>
            <a:ext cx="755576" cy="41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877272"/>
            <a:ext cx="8285842" cy="55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3E61989-3BE1-3BD4-A201-D70A1DCC4042}"/>
                  </a:ext>
                </a:extLst>
              </p14:cNvPr>
              <p14:cNvContentPartPr/>
              <p14:nvPr/>
            </p14:nvContentPartPr>
            <p14:xfrm>
              <a:off x="5377477" y="4763489"/>
              <a:ext cx="889920" cy="159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3E61989-3BE1-3BD4-A201-D70A1DCC40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9477" y="4745849"/>
                <a:ext cx="92556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CFD738A4-82DE-44F6-02D6-0E3FA62002E4}"/>
              </a:ext>
            </a:extLst>
          </p:cNvPr>
          <p:cNvGrpSpPr/>
          <p:nvPr/>
        </p:nvGrpSpPr>
        <p:grpSpPr>
          <a:xfrm>
            <a:off x="5629477" y="2697449"/>
            <a:ext cx="646560" cy="1659960"/>
            <a:chOff x="5629477" y="2697449"/>
            <a:chExt cx="646560" cy="165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96780F5-1C12-C64D-E696-65D40EBCBE3A}"/>
                    </a:ext>
                  </a:extLst>
                </p14:cNvPr>
                <p14:cNvContentPartPr/>
                <p14:nvPr/>
              </p14:nvContentPartPr>
              <p14:xfrm>
                <a:off x="5629477" y="2697449"/>
                <a:ext cx="646560" cy="619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96780F5-1C12-C64D-E696-65D40EBCBE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11837" y="2679449"/>
                  <a:ext cx="682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7A37466-A864-E4ED-2A53-C1F69B280862}"/>
                    </a:ext>
                  </a:extLst>
                </p14:cNvPr>
                <p14:cNvContentPartPr/>
                <p14:nvPr/>
              </p14:nvContentPartPr>
              <p14:xfrm>
                <a:off x="5872837" y="2836769"/>
                <a:ext cx="42120" cy="14266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7A37466-A864-E4ED-2A53-C1F69B2808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55197" y="2819129"/>
                  <a:ext cx="77760" cy="14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D4BF652-7E3F-FDB4-869E-BFED9B21EE87}"/>
                    </a:ext>
                  </a:extLst>
                </p14:cNvPr>
                <p14:cNvContentPartPr/>
                <p14:nvPr/>
              </p14:nvContentPartPr>
              <p14:xfrm>
                <a:off x="5818477" y="4120889"/>
                <a:ext cx="223200" cy="236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D4BF652-7E3F-FDB4-869E-BFED9B21EE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00837" y="4102889"/>
                  <a:ext cx="258840" cy="272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Kernels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5445224"/>
            <a:ext cx="847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(Equivalent to having an infinite number of radial basis functions at every position in space. Wow!)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022" y="1484742"/>
            <a:ext cx="6984776" cy="220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882104"/>
            <a:ext cx="8477250" cy="142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V="1">
            <a:off x="3491880" y="5085184"/>
            <a:ext cx="72008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304395D-3701-A376-F016-FF33211A5844}"/>
                  </a:ext>
                </a:extLst>
              </p14:cNvPr>
              <p14:cNvContentPartPr/>
              <p14:nvPr/>
            </p14:nvContentPartPr>
            <p14:xfrm>
              <a:off x="-117203" y="2791769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304395D-3701-A376-F016-FF33211A58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5203" y="277412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88AF055-51D3-48ED-FFC4-BB26C03D1692}"/>
                  </a:ext>
                </a:extLst>
              </p14:cNvPr>
              <p14:cNvContentPartPr/>
              <p14:nvPr/>
            </p14:nvContentPartPr>
            <p14:xfrm>
              <a:off x="4426357" y="2318369"/>
              <a:ext cx="2842920" cy="371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88AF055-51D3-48ED-FFC4-BB26C03D1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8357" y="2300369"/>
                <a:ext cx="2878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B7EA21E-4A84-7FBB-7235-F91BFEECAB52}"/>
                  </a:ext>
                </a:extLst>
              </p14:cNvPr>
              <p14:cNvContentPartPr/>
              <p14:nvPr/>
            </p14:nvContentPartPr>
            <p14:xfrm>
              <a:off x="2410357" y="5201969"/>
              <a:ext cx="6399720" cy="2764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B7EA21E-4A84-7FBB-7235-F91BFEECAB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2357" y="5184329"/>
                <a:ext cx="64353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FCAB10E-273E-9913-B767-701DEB18E410}"/>
                  </a:ext>
                </a:extLst>
              </p14:cNvPr>
              <p14:cNvContentPartPr/>
              <p14:nvPr/>
            </p14:nvContentPartPr>
            <p14:xfrm>
              <a:off x="433957" y="5795249"/>
              <a:ext cx="7403760" cy="1346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FCAB10E-273E-9913-B767-701DEB18E4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957" y="5786249"/>
                <a:ext cx="7421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42C11E9-EB15-1ABD-FD4E-827D61C4F936}"/>
                  </a:ext>
                </a:extLst>
              </p14:cNvPr>
              <p14:cNvContentPartPr/>
              <p14:nvPr/>
            </p14:nvContentPartPr>
            <p14:xfrm>
              <a:off x="494077" y="6130049"/>
              <a:ext cx="3484440" cy="1296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42C11E9-EB15-1ABD-FD4E-827D61C4F9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077" y="6121409"/>
                <a:ext cx="3502080" cy="14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RBF Kernel Fits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6771" t="67162" r="6204"/>
          <a:stretch>
            <a:fillRect/>
          </a:stretch>
        </p:blipFill>
        <p:spPr bwMode="auto">
          <a:xfrm>
            <a:off x="2843808" y="5661248"/>
            <a:ext cx="3456384" cy="83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25853"/>
            <a:ext cx="8892480" cy="443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D164DAC-608A-92D1-D02C-4F54E970C9B5}"/>
              </a:ext>
            </a:extLst>
          </p:cNvPr>
          <p:cNvGrpSpPr/>
          <p:nvPr/>
        </p:nvGrpSpPr>
        <p:grpSpPr>
          <a:xfrm>
            <a:off x="5094157" y="4077329"/>
            <a:ext cx="769320" cy="596880"/>
            <a:chOff x="5094157" y="4077329"/>
            <a:chExt cx="76932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7045034-7D9F-5CC0-EE9C-6FF339BF419B}"/>
                    </a:ext>
                  </a:extLst>
                </p14:cNvPr>
                <p14:cNvContentPartPr/>
                <p14:nvPr/>
              </p14:nvContentPartPr>
              <p14:xfrm>
                <a:off x="5094157" y="4272089"/>
                <a:ext cx="111240" cy="134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7045034-7D9F-5CC0-EE9C-6FF339BF4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5517" y="4263089"/>
                  <a:ext cx="128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1A74192-8D7E-F4C1-988E-C8FDF5F09FF0}"/>
                    </a:ext>
                  </a:extLst>
                </p14:cNvPr>
                <p14:cNvContentPartPr/>
                <p14:nvPr/>
              </p14:nvContentPartPr>
              <p14:xfrm>
                <a:off x="5193517" y="4077329"/>
                <a:ext cx="231120" cy="293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1A74192-8D7E-F4C1-988E-C8FDF5F09F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84877" y="4068689"/>
                  <a:ext cx="248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BA742E0-5AF9-A6A6-FA25-25196F68C31B}"/>
                    </a:ext>
                  </a:extLst>
                </p14:cNvPr>
                <p14:cNvContentPartPr/>
                <p14:nvPr/>
              </p14:nvContentPartPr>
              <p14:xfrm>
                <a:off x="5445517" y="4206209"/>
                <a:ext cx="86400" cy="957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BA742E0-5AF9-A6A6-FA25-25196F68C3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6517" y="4197569"/>
                  <a:ext cx="104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AECE4F9-5D08-5E61-C5F9-DBDCD5E5CDDF}"/>
                    </a:ext>
                  </a:extLst>
                </p14:cNvPr>
                <p14:cNvContentPartPr/>
                <p14:nvPr/>
              </p14:nvContentPartPr>
              <p14:xfrm>
                <a:off x="5520037" y="4210889"/>
                <a:ext cx="65160" cy="80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AECE4F9-5D08-5E61-C5F9-DBDCD5E5CD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11397" y="4201889"/>
                  <a:ext cx="82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84E98BE-B896-CED3-7F13-A1920EEE3BC6}"/>
                    </a:ext>
                  </a:extLst>
                </p14:cNvPr>
                <p14:cNvContentPartPr/>
                <p14:nvPr/>
              </p14:nvContentPartPr>
              <p14:xfrm>
                <a:off x="5577637" y="4117289"/>
                <a:ext cx="5760" cy="7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84E98BE-B896-CED3-7F13-A1920EEE3B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68997" y="4108289"/>
                  <a:ext cx="23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36024FC-1CBD-F80C-6FE2-CC61C832B8CF}"/>
                    </a:ext>
                  </a:extLst>
                </p14:cNvPr>
                <p14:cNvContentPartPr/>
                <p14:nvPr/>
              </p14:nvContentPartPr>
              <p14:xfrm>
                <a:off x="5613997" y="4167329"/>
                <a:ext cx="13320" cy="124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36024FC-1CBD-F80C-6FE2-CC61C832B8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4997" y="4158689"/>
                  <a:ext cx="30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2163103-63AC-9562-C563-4240FB44083F}"/>
                    </a:ext>
                  </a:extLst>
                </p14:cNvPr>
                <p14:cNvContentPartPr/>
                <p14:nvPr/>
              </p14:nvContentPartPr>
              <p14:xfrm>
                <a:off x="5643157" y="4098569"/>
                <a:ext cx="220320" cy="575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2163103-63AC-9562-C563-4240FB4408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34517" y="4089569"/>
                  <a:ext cx="237960" cy="59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4EF8DF3-B376-C3D6-71F7-B2F0B5D6B144}"/>
              </a:ext>
            </a:extLst>
          </p:cNvPr>
          <p:cNvGrpSpPr/>
          <p:nvPr/>
        </p:nvGrpSpPr>
        <p:grpSpPr>
          <a:xfrm>
            <a:off x="6111157" y="4132409"/>
            <a:ext cx="273600" cy="163800"/>
            <a:chOff x="6111157" y="4132409"/>
            <a:chExt cx="2736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B74A8DA-3409-1074-BA45-36AF3D931655}"/>
                    </a:ext>
                  </a:extLst>
                </p14:cNvPr>
                <p14:cNvContentPartPr/>
                <p14:nvPr/>
              </p14:nvContentPartPr>
              <p14:xfrm>
                <a:off x="6111157" y="4178849"/>
                <a:ext cx="96840" cy="117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B74A8DA-3409-1074-BA45-36AF3D9316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02157" y="4170209"/>
                  <a:ext cx="114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88F23EE-DED4-8A14-7E42-C60D25017FA1}"/>
                    </a:ext>
                  </a:extLst>
                </p14:cNvPr>
                <p14:cNvContentPartPr/>
                <p14:nvPr/>
              </p14:nvContentPartPr>
              <p14:xfrm>
                <a:off x="6122677" y="4132409"/>
                <a:ext cx="262080" cy="141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88F23EE-DED4-8A14-7E42-C60D25017F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13677" y="4123409"/>
                  <a:ext cx="2797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6298AF8-F910-E838-5832-67F83DC9BEA2}"/>
              </a:ext>
            </a:extLst>
          </p:cNvPr>
          <p:cNvGrpSpPr/>
          <p:nvPr/>
        </p:nvGrpSpPr>
        <p:grpSpPr>
          <a:xfrm>
            <a:off x="6550357" y="3899129"/>
            <a:ext cx="360000" cy="343080"/>
            <a:chOff x="6550357" y="3899129"/>
            <a:chExt cx="36000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1ADDB1C-208A-33AA-A905-F2BF4BAD3326}"/>
                    </a:ext>
                  </a:extLst>
                </p14:cNvPr>
                <p14:cNvContentPartPr/>
                <p14:nvPr/>
              </p14:nvContentPartPr>
              <p14:xfrm>
                <a:off x="6550357" y="4086689"/>
                <a:ext cx="128160" cy="149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1ADDB1C-208A-33AA-A905-F2BF4BAD33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41717" y="4078049"/>
                  <a:ext cx="145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CBB1776-0FEB-6A80-83FB-1EC893F1A3F5}"/>
                    </a:ext>
                  </a:extLst>
                </p14:cNvPr>
                <p14:cNvContentPartPr/>
                <p14:nvPr/>
              </p14:nvContentPartPr>
              <p14:xfrm>
                <a:off x="6685357" y="3909569"/>
                <a:ext cx="35640" cy="332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CBB1776-0FEB-6A80-83FB-1EC893F1A3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76357" y="3900929"/>
                  <a:ext cx="53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0FB5141-FE3B-AC41-BDDF-A862047AC650}"/>
                    </a:ext>
                  </a:extLst>
                </p14:cNvPr>
                <p14:cNvContentPartPr/>
                <p14:nvPr/>
              </p14:nvContentPartPr>
              <p14:xfrm>
                <a:off x="6603637" y="3951329"/>
                <a:ext cx="211320" cy="278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0FB5141-FE3B-AC41-BDDF-A862047AC6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94997" y="3942329"/>
                  <a:ext cx="228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1706DA7-E24C-CC25-116C-E9659FA6E6BB}"/>
                    </a:ext>
                  </a:extLst>
                </p14:cNvPr>
                <p14:cNvContentPartPr/>
                <p14:nvPr/>
              </p14:nvContentPartPr>
              <p14:xfrm>
                <a:off x="6821797" y="3899129"/>
                <a:ext cx="88560" cy="312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1706DA7-E24C-CC25-116C-E9659FA6E6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3157" y="3890489"/>
                  <a:ext cx="10620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610A16-0A25-2689-B458-ACA20D8605D0}"/>
              </a:ext>
            </a:extLst>
          </p:cNvPr>
          <p:cNvGrpSpPr/>
          <p:nvPr/>
        </p:nvGrpSpPr>
        <p:grpSpPr>
          <a:xfrm>
            <a:off x="7088917" y="4101089"/>
            <a:ext cx="157320" cy="131760"/>
            <a:chOff x="7088917" y="4101089"/>
            <a:chExt cx="15732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5C99AF-AAD2-CBB5-AD7C-64C473810FEE}"/>
                    </a:ext>
                  </a:extLst>
                </p14:cNvPr>
                <p14:cNvContentPartPr/>
                <p14:nvPr/>
              </p14:nvContentPartPr>
              <p14:xfrm>
                <a:off x="7088917" y="4119089"/>
                <a:ext cx="23040" cy="102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5C99AF-AAD2-CBB5-AD7C-64C473810F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79917" y="4110449"/>
                  <a:ext cx="40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90376E2-5501-9483-4188-0C8A2BC29CA5}"/>
                    </a:ext>
                  </a:extLst>
                </p14:cNvPr>
                <p14:cNvContentPartPr/>
                <p14:nvPr/>
              </p14:nvContentPartPr>
              <p14:xfrm>
                <a:off x="7115557" y="4101089"/>
                <a:ext cx="130680" cy="131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90376E2-5501-9483-4188-0C8A2BC29C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06557" y="4092089"/>
                  <a:ext cx="14832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5419A49-7CBD-280A-5F0F-368BE1FAB39E}"/>
                  </a:ext>
                </a:extLst>
              </p14:cNvPr>
              <p14:cNvContentPartPr/>
              <p14:nvPr/>
            </p14:nvContentPartPr>
            <p14:xfrm>
              <a:off x="7255237" y="4067609"/>
              <a:ext cx="241920" cy="33408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5419A49-7CBD-280A-5F0F-368BE1FAB3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46597" y="4058609"/>
                <a:ext cx="2595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68358BC-50AB-C424-B5AF-5E4A425FD02E}"/>
                  </a:ext>
                </a:extLst>
              </p14:cNvPr>
              <p14:cNvContentPartPr/>
              <p14:nvPr/>
            </p14:nvContentPartPr>
            <p14:xfrm>
              <a:off x="7540717" y="3862769"/>
              <a:ext cx="23040" cy="2829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68358BC-50AB-C424-B5AF-5E4A425FD0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31717" y="3854129"/>
                <a:ext cx="406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90C1321-DE15-E3B9-1B7F-82114A0D7456}"/>
                  </a:ext>
                </a:extLst>
              </p14:cNvPr>
              <p14:cNvContentPartPr/>
              <p14:nvPr/>
            </p14:nvContentPartPr>
            <p14:xfrm>
              <a:off x="7428757" y="4002449"/>
              <a:ext cx="232200" cy="99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90C1321-DE15-E3B9-1B7F-82114A0D74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19757" y="3993809"/>
                <a:ext cx="249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AE4B5AB8-961D-F32C-4397-6B70B0D746FC}"/>
                  </a:ext>
                </a:extLst>
              </p14:cNvPr>
              <p14:cNvContentPartPr/>
              <p14:nvPr/>
            </p14:nvContentPartPr>
            <p14:xfrm>
              <a:off x="7682197" y="3833609"/>
              <a:ext cx="142560" cy="3672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AE4B5AB8-961D-F32C-4397-6B70B0D746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73557" y="3824609"/>
                <a:ext cx="160200" cy="384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We’ll fit the variance with maximum likelihood</a:t>
            </a:r>
          </a:p>
          <a:p>
            <a:r>
              <a:rPr lang="en-CA" sz="2800" dirty="0"/>
              <a:t>Optimize the marginal likelihood (likelihood after gradients have been integrated out)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Have to use non-linear optimization</a:t>
            </a:r>
          </a:p>
          <a:p>
            <a:endParaRPr lang="en-CA" sz="2800" dirty="0"/>
          </a:p>
          <a:p>
            <a:endParaRPr lang="en-CA" sz="28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56992"/>
            <a:ext cx="7308304" cy="140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B11B10A-1EDD-A230-7D36-09AAE0C6A046}"/>
                  </a:ext>
                </a:extLst>
              </p14:cNvPr>
              <p14:cNvContentPartPr/>
              <p14:nvPr/>
            </p14:nvContentPartPr>
            <p14:xfrm>
              <a:off x="7737997" y="3994889"/>
              <a:ext cx="123480" cy="54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B11B10A-1EDD-A230-7D36-09AAE0C6A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8997" y="3986249"/>
                <a:ext cx="14112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89F1519D-A746-5FC3-2D08-0D90BA8B8F30}"/>
              </a:ext>
            </a:extLst>
          </p:cNvPr>
          <p:cNvGrpSpPr/>
          <p:nvPr/>
        </p:nvGrpSpPr>
        <p:grpSpPr>
          <a:xfrm>
            <a:off x="6367071" y="154720"/>
            <a:ext cx="1286280" cy="800640"/>
            <a:chOff x="6367071" y="154720"/>
            <a:chExt cx="1286280" cy="80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F9B5338-A7CE-7E7F-C3C1-2C6A379CCA76}"/>
                    </a:ext>
                  </a:extLst>
                </p14:cNvPr>
                <p14:cNvContentPartPr/>
                <p14:nvPr/>
              </p14:nvContentPartPr>
              <p14:xfrm>
                <a:off x="6479031" y="613000"/>
                <a:ext cx="156960" cy="2988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F9B5338-A7CE-7E7F-C3C1-2C6A379CCA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0031" y="604000"/>
                  <a:ext cx="1746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DB27E59-1306-8999-5A55-DB5C0FC5D265}"/>
                    </a:ext>
                  </a:extLst>
                </p14:cNvPr>
                <p14:cNvContentPartPr/>
                <p14:nvPr/>
              </p14:nvContentPartPr>
              <p14:xfrm>
                <a:off x="6367071" y="641800"/>
                <a:ext cx="209160" cy="11124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DB27E59-1306-8999-5A55-DB5C0FC5D2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58071" y="632800"/>
                  <a:ext cx="226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8F7C992-C554-B841-9A01-9A081D2D4A9A}"/>
                    </a:ext>
                  </a:extLst>
                </p14:cNvPr>
                <p14:cNvContentPartPr/>
                <p14:nvPr/>
              </p14:nvContentPartPr>
              <p14:xfrm>
                <a:off x="6477231" y="640360"/>
                <a:ext cx="109800" cy="315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8F7C992-C554-B841-9A01-9A081D2D4A9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68231" y="631720"/>
                  <a:ext cx="127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E690B9B-F516-6EF4-1BA9-08A4CE519132}"/>
                    </a:ext>
                  </a:extLst>
                </p14:cNvPr>
                <p14:cNvContentPartPr/>
                <p14:nvPr/>
              </p14:nvContentPartPr>
              <p14:xfrm>
                <a:off x="6602871" y="588160"/>
                <a:ext cx="105120" cy="1213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E690B9B-F516-6EF4-1BA9-08A4CE51913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94231" y="579520"/>
                  <a:ext cx="122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F369E51-9349-4F80-39DD-6D3AE2C8882A}"/>
                    </a:ext>
                  </a:extLst>
                </p14:cNvPr>
                <p14:cNvContentPartPr/>
                <p14:nvPr/>
              </p14:nvContentPartPr>
              <p14:xfrm>
                <a:off x="6690351" y="544240"/>
                <a:ext cx="102960" cy="261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F369E51-9349-4F80-39DD-6D3AE2C8882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81711" y="535240"/>
                  <a:ext cx="120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9E03147-F11C-DD7B-405B-9B32118429D4}"/>
                    </a:ext>
                  </a:extLst>
                </p14:cNvPr>
                <p14:cNvContentPartPr/>
                <p14:nvPr/>
              </p14:nvContentPartPr>
              <p14:xfrm>
                <a:off x="6796191" y="459280"/>
                <a:ext cx="96840" cy="608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9E03147-F11C-DD7B-405B-9B32118429D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87551" y="450280"/>
                  <a:ext cx="114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6848281-C0E0-FFA1-1047-EF6CA46D43B9}"/>
                    </a:ext>
                  </a:extLst>
                </p14:cNvPr>
                <p14:cNvContentPartPr/>
                <p14:nvPr/>
              </p14:nvContentPartPr>
              <p14:xfrm>
                <a:off x="6786111" y="595720"/>
                <a:ext cx="94680" cy="820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6848281-C0E0-FFA1-1047-EF6CA46D43B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77471" y="587080"/>
                  <a:ext cx="112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6705DF0-7FE4-9126-32FD-A2869CAF128A}"/>
                    </a:ext>
                  </a:extLst>
                </p14:cNvPr>
                <p14:cNvContentPartPr/>
                <p14:nvPr/>
              </p14:nvContentPartPr>
              <p14:xfrm>
                <a:off x="6887631" y="508960"/>
                <a:ext cx="75600" cy="302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6705DF0-7FE4-9126-32FD-A2869CAF12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78631" y="500320"/>
                  <a:ext cx="93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C5BCF49-7FE8-B25F-5066-E18D75259A17}"/>
                    </a:ext>
                  </a:extLst>
                </p14:cNvPr>
                <p14:cNvContentPartPr/>
                <p14:nvPr/>
              </p14:nvContentPartPr>
              <p14:xfrm>
                <a:off x="6458871" y="182800"/>
                <a:ext cx="107640" cy="1155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C5BCF49-7FE8-B25F-5066-E18D75259A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50231" y="174160"/>
                  <a:ext cx="125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A3E1292-0BDA-079A-8251-A0B71B1081BF}"/>
                    </a:ext>
                  </a:extLst>
                </p14:cNvPr>
                <p14:cNvContentPartPr/>
                <p14:nvPr/>
              </p14:nvContentPartPr>
              <p14:xfrm>
                <a:off x="6460311" y="154720"/>
                <a:ext cx="184320" cy="296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A3E1292-0BDA-079A-8251-A0B71B1081B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51311" y="145720"/>
                  <a:ext cx="201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6092C3C-E4B9-A5BA-05C4-1213165A0095}"/>
                    </a:ext>
                  </a:extLst>
                </p14:cNvPr>
                <p14:cNvContentPartPr/>
                <p14:nvPr/>
              </p14:nvContentPartPr>
              <p14:xfrm>
                <a:off x="6565791" y="207640"/>
                <a:ext cx="96840" cy="342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6092C3C-E4B9-A5BA-05C4-1213165A009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57151" y="198640"/>
                  <a:ext cx="1144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53991D0-DB94-3711-82AA-BA8E7EC7CE76}"/>
                    </a:ext>
                  </a:extLst>
                </p14:cNvPr>
                <p14:cNvContentPartPr/>
                <p14:nvPr/>
              </p14:nvContentPartPr>
              <p14:xfrm>
                <a:off x="7007151" y="438040"/>
                <a:ext cx="98640" cy="442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53991D0-DB94-3711-82AA-BA8E7EC7CE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98151" y="429040"/>
                  <a:ext cx="116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0A41616-F192-5EA3-0ECF-486733825277}"/>
                    </a:ext>
                  </a:extLst>
                </p14:cNvPr>
                <p14:cNvContentPartPr/>
                <p14:nvPr/>
              </p14:nvContentPartPr>
              <p14:xfrm>
                <a:off x="6982311" y="395560"/>
                <a:ext cx="165960" cy="327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0A41616-F192-5EA3-0ECF-48673382527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73671" y="386920"/>
                  <a:ext cx="183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F1A22B7-D20B-1CEF-D252-145307DCF752}"/>
                    </a:ext>
                  </a:extLst>
                </p14:cNvPr>
                <p14:cNvContentPartPr/>
                <p14:nvPr/>
              </p14:nvContentPartPr>
              <p14:xfrm>
                <a:off x="7128831" y="332920"/>
                <a:ext cx="82080" cy="353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F1A22B7-D20B-1CEF-D252-145307DCF7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19831" y="323920"/>
                  <a:ext cx="997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21C7CE5-5D62-7897-79C3-9F67A9850DAD}"/>
                    </a:ext>
                  </a:extLst>
                </p14:cNvPr>
                <p14:cNvContentPartPr/>
                <p14:nvPr/>
              </p14:nvContentPartPr>
              <p14:xfrm>
                <a:off x="7222431" y="543520"/>
                <a:ext cx="163440" cy="28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21C7CE5-5D62-7897-79C3-9F67A9850DA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13431" y="534880"/>
                  <a:ext cx="181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DD46A48-7895-FFF3-3005-439B02A9A82A}"/>
                    </a:ext>
                  </a:extLst>
                </p14:cNvPr>
                <p14:cNvContentPartPr/>
                <p14:nvPr/>
              </p14:nvContentPartPr>
              <p14:xfrm>
                <a:off x="7334031" y="195400"/>
                <a:ext cx="186480" cy="3038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DD46A48-7895-FFF3-3005-439B02A9A82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25391" y="186760"/>
                  <a:ext cx="204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AA01B0F-E998-45F9-D005-9405B84B3ABE}"/>
                    </a:ext>
                  </a:extLst>
                </p14:cNvPr>
                <p14:cNvContentPartPr/>
                <p14:nvPr/>
              </p14:nvContentPartPr>
              <p14:xfrm>
                <a:off x="7393071" y="409600"/>
                <a:ext cx="84600" cy="223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AA01B0F-E998-45F9-D005-9405B84B3AB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84071" y="400600"/>
                  <a:ext cx="102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91DAADD-E218-E17E-A738-D9789FFD244D}"/>
                    </a:ext>
                  </a:extLst>
                </p14:cNvPr>
                <p14:cNvContentPartPr/>
                <p14:nvPr/>
              </p14:nvContentPartPr>
              <p14:xfrm>
                <a:off x="7390551" y="481960"/>
                <a:ext cx="262800" cy="1386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91DAADD-E218-E17E-A738-D9789FFD244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81551" y="473320"/>
                  <a:ext cx="28044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43673E0-485E-4551-C0D0-93A233B051FB}"/>
              </a:ext>
            </a:extLst>
          </p:cNvPr>
          <p:cNvGrpSpPr/>
          <p:nvPr/>
        </p:nvGrpSpPr>
        <p:grpSpPr>
          <a:xfrm>
            <a:off x="7750551" y="140320"/>
            <a:ext cx="414360" cy="359640"/>
            <a:chOff x="7750551" y="140320"/>
            <a:chExt cx="41436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11F07C7-4BF8-5BF7-1F5C-2E29C8BCAB02}"/>
                    </a:ext>
                  </a:extLst>
                </p14:cNvPr>
                <p14:cNvContentPartPr/>
                <p14:nvPr/>
              </p14:nvContentPartPr>
              <p14:xfrm>
                <a:off x="7750551" y="199360"/>
                <a:ext cx="308520" cy="300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11F07C7-4BF8-5BF7-1F5C-2E29C8BCAB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41911" y="190720"/>
                  <a:ext cx="3261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A66AB8F-81EF-3850-C2BC-BEC32BB1E38B}"/>
                    </a:ext>
                  </a:extLst>
                </p14:cNvPr>
                <p14:cNvContentPartPr/>
                <p14:nvPr/>
              </p14:nvContentPartPr>
              <p14:xfrm>
                <a:off x="8099031" y="140320"/>
                <a:ext cx="65880" cy="47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A66AB8F-81EF-3850-C2BC-BEC32BB1E38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90391" y="131320"/>
                  <a:ext cx="83520" cy="65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>
                <a:solidFill>
                  <a:srgbClr val="FF0000"/>
                </a:solidFill>
              </a:rPr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61764"/>
            <a:ext cx="8826842" cy="479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84784"/>
            <a:ext cx="8892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Perhaps not every dimension of the data </a:t>
            </a:r>
            <a:r>
              <a:rPr lang="en-CA" sz="2400" b="1" dirty="0"/>
              <a:t>x</a:t>
            </a:r>
            <a:r>
              <a:rPr lang="en-CA" sz="2400" dirty="0"/>
              <a:t> is informative</a:t>
            </a:r>
          </a:p>
          <a:p>
            <a:endParaRPr lang="en-CA" sz="2400" dirty="0"/>
          </a:p>
          <a:p>
            <a:r>
              <a:rPr lang="en-CA" sz="2400" dirty="0"/>
              <a:t>A sparse solution forces some of the coefficients in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to be zero</a:t>
            </a:r>
          </a:p>
          <a:p>
            <a:endParaRPr lang="en-CA" sz="2400" dirty="0">
              <a:solidFill>
                <a:srgbClr val="FF0000"/>
              </a:solidFill>
            </a:endParaRPr>
          </a:p>
          <a:p>
            <a:r>
              <a:rPr lang="en-CA" sz="2400" dirty="0">
                <a:solidFill>
                  <a:srgbClr val="FF0000"/>
                </a:solidFill>
              </a:rPr>
              <a:t>Method:</a:t>
            </a:r>
          </a:p>
          <a:p>
            <a:endParaRPr lang="en-CA" sz="2400" dirty="0"/>
          </a:p>
          <a:p>
            <a:r>
              <a:rPr lang="en-CA" sz="2400" dirty="0"/>
              <a:t>– apply a different prior on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that </a:t>
            </a:r>
          </a:p>
          <a:p>
            <a:r>
              <a:rPr lang="en-CA" sz="2400" dirty="0"/>
              <a:t>	encourages </a:t>
            </a:r>
            <a:r>
              <a:rPr lang="en-CA" sz="2400" dirty="0" err="1"/>
              <a:t>sparsity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– product of t-distributions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708920"/>
            <a:ext cx="380013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7E4FECE-444A-32E7-1E4F-DCACBA2EBE0E}"/>
              </a:ext>
            </a:extLst>
          </p:cNvPr>
          <p:cNvGrpSpPr/>
          <p:nvPr/>
        </p:nvGrpSpPr>
        <p:grpSpPr>
          <a:xfrm>
            <a:off x="32511" y="1902880"/>
            <a:ext cx="8854920" cy="3766680"/>
            <a:chOff x="32511" y="1902880"/>
            <a:chExt cx="8854920" cy="37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298DE92-07FE-DC3F-34F8-F2A8D5FBB1DB}"/>
                    </a:ext>
                  </a:extLst>
                </p14:cNvPr>
                <p14:cNvContentPartPr/>
                <p14:nvPr/>
              </p14:nvContentPartPr>
              <p14:xfrm>
                <a:off x="116031" y="1902880"/>
                <a:ext cx="7139520" cy="2876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298DE92-07FE-DC3F-34F8-F2A8D5FBB1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031" y="1893880"/>
                  <a:ext cx="7157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7743A0E-EDCB-D293-9CE0-AA14B9D59DB5}"/>
                    </a:ext>
                  </a:extLst>
                </p14:cNvPr>
                <p14:cNvContentPartPr/>
                <p14:nvPr/>
              </p14:nvContentPartPr>
              <p14:xfrm>
                <a:off x="370911" y="2508040"/>
                <a:ext cx="8516520" cy="4143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7743A0E-EDCB-D293-9CE0-AA14B9D59D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2271" y="2499400"/>
                  <a:ext cx="85341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725B318-CE22-461E-5033-B124F69D267F}"/>
                    </a:ext>
                  </a:extLst>
                </p14:cNvPr>
                <p14:cNvContentPartPr/>
                <p14:nvPr/>
              </p14:nvContentPartPr>
              <p14:xfrm>
                <a:off x="32511" y="3301480"/>
                <a:ext cx="5208840" cy="23680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725B318-CE22-461E-5033-B124F69D26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511" y="3292840"/>
                  <a:ext cx="5226480" cy="238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AEFCDCC-7758-E4F4-55CD-D839A7C25048}"/>
              </a:ext>
            </a:extLst>
          </p:cNvPr>
          <p:cNvGrpSpPr/>
          <p:nvPr/>
        </p:nvGrpSpPr>
        <p:grpSpPr>
          <a:xfrm>
            <a:off x="6571191" y="6302800"/>
            <a:ext cx="401040" cy="531000"/>
            <a:chOff x="6571191" y="6302800"/>
            <a:chExt cx="401040" cy="5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708926F-E3B2-60B7-002D-B06D04C5F470}"/>
                    </a:ext>
                  </a:extLst>
                </p14:cNvPr>
                <p14:cNvContentPartPr/>
                <p14:nvPr/>
              </p14:nvContentPartPr>
              <p14:xfrm>
                <a:off x="6652191" y="6368320"/>
                <a:ext cx="255960" cy="3034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708926F-E3B2-60B7-002D-B06D04C5F4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43551" y="6359320"/>
                  <a:ext cx="2736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80C8291-1E61-89D2-21A5-AC3E5C8BF169}"/>
                    </a:ext>
                  </a:extLst>
                </p14:cNvPr>
                <p14:cNvContentPartPr/>
                <p14:nvPr/>
              </p14:nvContentPartPr>
              <p14:xfrm>
                <a:off x="6571191" y="6302800"/>
                <a:ext cx="311040" cy="5227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80C8291-1E61-89D2-21A5-AC3E5C8BF16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62191" y="6294160"/>
                  <a:ext cx="3286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31CDFEE-8BEC-0A94-9E39-B1A49E7F6001}"/>
                    </a:ext>
                  </a:extLst>
                </p14:cNvPr>
                <p14:cNvContentPartPr/>
                <p14:nvPr/>
              </p14:nvContentPartPr>
              <p14:xfrm>
                <a:off x="6942351" y="6591160"/>
                <a:ext cx="29880" cy="242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31CDFEE-8BEC-0A94-9E39-B1A49E7F60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33711" y="6582520"/>
                  <a:ext cx="475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B9AA51-6108-7E20-BBE1-C1AC2FC1A87B}"/>
              </a:ext>
            </a:extLst>
          </p:cNvPr>
          <p:cNvGrpSpPr/>
          <p:nvPr/>
        </p:nvGrpSpPr>
        <p:grpSpPr>
          <a:xfrm>
            <a:off x="4381311" y="4294720"/>
            <a:ext cx="518760" cy="658800"/>
            <a:chOff x="4381311" y="4294720"/>
            <a:chExt cx="51876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7D0BA06-1D34-2788-7382-680083158D84}"/>
                    </a:ext>
                  </a:extLst>
                </p14:cNvPr>
                <p14:cNvContentPartPr/>
                <p14:nvPr/>
              </p14:nvContentPartPr>
              <p14:xfrm>
                <a:off x="4509831" y="4399840"/>
                <a:ext cx="281880" cy="3272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7D0BA06-1D34-2788-7382-680083158D8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01191" y="4390840"/>
                  <a:ext cx="2995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99E5DBE-D528-4D40-869E-CEA51708A6C7}"/>
                    </a:ext>
                  </a:extLst>
                </p14:cNvPr>
                <p14:cNvContentPartPr/>
                <p14:nvPr/>
              </p14:nvContentPartPr>
              <p14:xfrm>
                <a:off x="4381311" y="4294720"/>
                <a:ext cx="363600" cy="658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99E5DBE-D528-4D40-869E-CEA51708A6C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72311" y="4286080"/>
                  <a:ext cx="38124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D3CFC3D-B86C-BC62-D914-A859857476EB}"/>
                    </a:ext>
                  </a:extLst>
                </p14:cNvPr>
                <p14:cNvContentPartPr/>
                <p14:nvPr/>
              </p14:nvContentPartPr>
              <p14:xfrm>
                <a:off x="4744191" y="4682800"/>
                <a:ext cx="155880" cy="1432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D3CFC3D-B86C-BC62-D914-A859857476E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35191" y="4673800"/>
                  <a:ext cx="173520" cy="160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040" y="15898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Apply product of t-distributions to parameter vector</a:t>
            </a:r>
          </a:p>
          <a:p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132856"/>
            <a:ext cx="556711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0040" y="3933056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As before, we use </a:t>
            </a:r>
          </a:p>
          <a:p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0040" y="5478323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the prior is not conjugate to the normal likelihood.  Cannot compute posterior in closed from</a:t>
            </a:r>
          </a:p>
          <a:p>
            <a:endParaRPr lang="en-CA" sz="2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365104"/>
            <a:ext cx="6264696" cy="109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E0F1DA7-349A-9260-6CAB-F68691F814CF}"/>
                  </a:ext>
                </a:extLst>
              </p14:cNvPr>
              <p14:cNvContentPartPr/>
              <p14:nvPr/>
            </p14:nvContentPartPr>
            <p14:xfrm>
              <a:off x="50511" y="5290840"/>
              <a:ext cx="8560080" cy="1188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E0F1DA7-349A-9260-6CAB-F68691F814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11" y="5282200"/>
                <a:ext cx="8577720" cy="120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040" y="15898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progress, write as marginal of joint distribution </a:t>
            </a:r>
          </a:p>
          <a:p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420888"/>
            <a:ext cx="6583560" cy="179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3923928" y="4149080"/>
            <a:ext cx="576064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39752" y="5157192"/>
            <a:ext cx="527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Diagonal matrix with hidden variables {h</a:t>
            </a:r>
            <a:r>
              <a:rPr lang="en-CA" baseline="-25000" dirty="0"/>
              <a:t>d</a:t>
            </a:r>
            <a:r>
              <a:rPr lang="en-CA" dirty="0"/>
              <a:t>} on diagonal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3A9CB85-5165-DECE-8AE3-39BCEA8AFC69}"/>
                  </a:ext>
                </a:extLst>
              </p14:cNvPr>
              <p14:cNvContentPartPr/>
              <p14:nvPr/>
            </p14:nvContentPartPr>
            <p14:xfrm>
              <a:off x="2800191" y="1831600"/>
              <a:ext cx="3977640" cy="2336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3A9CB85-5165-DECE-8AE3-39BCEA8AFC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1191" y="1822600"/>
                <a:ext cx="3995280" cy="2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2CC5E107-7669-22DC-EE99-0B5BA42FB803}"/>
              </a:ext>
            </a:extLst>
          </p:cNvPr>
          <p:cNvGrpSpPr/>
          <p:nvPr/>
        </p:nvGrpSpPr>
        <p:grpSpPr>
          <a:xfrm>
            <a:off x="7099671" y="1150480"/>
            <a:ext cx="3845520" cy="1525680"/>
            <a:chOff x="7099671" y="1150480"/>
            <a:chExt cx="3845520" cy="15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61FFE0F-0F52-2A97-386C-5C251CD59116}"/>
                    </a:ext>
                  </a:extLst>
                </p14:cNvPr>
                <p14:cNvContentPartPr/>
                <p14:nvPr/>
              </p14:nvContentPartPr>
              <p14:xfrm>
                <a:off x="7099671" y="2148400"/>
                <a:ext cx="706320" cy="527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61FFE0F-0F52-2A97-386C-5C251CD591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90671" y="2139760"/>
                  <a:ext cx="72396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B04C56B-A205-3724-C5F1-F0E99645AB0C}"/>
                    </a:ext>
                  </a:extLst>
                </p14:cNvPr>
                <p14:cNvContentPartPr/>
                <p14:nvPr/>
              </p14:nvContentPartPr>
              <p14:xfrm>
                <a:off x="7854951" y="1984960"/>
                <a:ext cx="208440" cy="283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B04C56B-A205-3724-C5F1-F0E99645AB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46311" y="1976320"/>
                  <a:ext cx="226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F8A60AD-60C4-1F8B-C87A-31A8F3AA8F59}"/>
                    </a:ext>
                  </a:extLst>
                </p14:cNvPr>
                <p14:cNvContentPartPr/>
                <p14:nvPr/>
              </p14:nvContentPartPr>
              <p14:xfrm>
                <a:off x="7900311" y="1768960"/>
                <a:ext cx="295560" cy="693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F8A60AD-60C4-1F8B-C87A-31A8F3AA8F5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91311" y="1760320"/>
                  <a:ext cx="31320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67264E2-618B-96E9-084E-90763253DA69}"/>
                    </a:ext>
                  </a:extLst>
                </p14:cNvPr>
                <p14:cNvContentPartPr/>
                <p14:nvPr/>
              </p14:nvContentPartPr>
              <p14:xfrm>
                <a:off x="8286231" y="1944640"/>
                <a:ext cx="69480" cy="102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67264E2-618B-96E9-084E-90763253DA6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77231" y="1936000"/>
                  <a:ext cx="87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4DA6551-84EA-AB8B-B248-77EC99BCCF01}"/>
                    </a:ext>
                  </a:extLst>
                </p14:cNvPr>
                <p14:cNvContentPartPr/>
                <p14:nvPr/>
              </p14:nvContentPartPr>
              <p14:xfrm>
                <a:off x="8250951" y="1785880"/>
                <a:ext cx="231840" cy="262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4DA6551-84EA-AB8B-B248-77EC99BCCF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41951" y="1777240"/>
                  <a:ext cx="249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E153AE0-9F18-9B57-A86F-16F2DF32B38A}"/>
                    </a:ext>
                  </a:extLst>
                </p14:cNvPr>
                <p14:cNvContentPartPr/>
                <p14:nvPr/>
              </p14:nvContentPartPr>
              <p14:xfrm>
                <a:off x="8337711" y="1885600"/>
                <a:ext cx="53280" cy="1972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E153AE0-9F18-9B57-A86F-16F2DF32B38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29071" y="1876600"/>
                  <a:ext cx="70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01651AE-5CD6-C1D0-E2FB-14E1B0773F73}"/>
                    </a:ext>
                  </a:extLst>
                </p14:cNvPr>
                <p14:cNvContentPartPr/>
                <p14:nvPr/>
              </p14:nvContentPartPr>
              <p14:xfrm>
                <a:off x="8249151" y="2082520"/>
                <a:ext cx="379800" cy="129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01651AE-5CD6-C1D0-E2FB-14E1B0773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40151" y="2073880"/>
                  <a:ext cx="397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5CF2DB3-026C-990C-C4E7-5531793F0D11}"/>
                    </a:ext>
                  </a:extLst>
                </p14:cNvPr>
                <p14:cNvContentPartPr/>
                <p14:nvPr/>
              </p14:nvContentPartPr>
              <p14:xfrm>
                <a:off x="8684031" y="1692280"/>
                <a:ext cx="17280" cy="82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5CF2DB3-026C-990C-C4E7-5531793F0D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75031" y="1683640"/>
                  <a:ext cx="34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25E7C15-1FE1-D004-E811-2BE9B49E5252}"/>
                    </a:ext>
                  </a:extLst>
                </p14:cNvPr>
                <p14:cNvContentPartPr/>
                <p14:nvPr/>
              </p14:nvContentPartPr>
              <p14:xfrm>
                <a:off x="8657391" y="1673560"/>
                <a:ext cx="175320" cy="3175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25E7C15-1FE1-D004-E811-2BE9B49E52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48751" y="1664560"/>
                  <a:ext cx="1929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4FD0ED7-BDB2-28E5-B81E-BC34939318E6}"/>
                    </a:ext>
                  </a:extLst>
                </p14:cNvPr>
                <p14:cNvContentPartPr/>
                <p14:nvPr/>
              </p14:nvContentPartPr>
              <p14:xfrm>
                <a:off x="8821191" y="1671040"/>
                <a:ext cx="59400" cy="543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4FD0ED7-BDB2-28E5-B81E-BC34939318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12191" y="1662040"/>
                  <a:ext cx="7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A20D707-2701-CDA4-0EFB-B2D35E2D48DF}"/>
                    </a:ext>
                  </a:extLst>
                </p14:cNvPr>
                <p14:cNvContentPartPr/>
                <p14:nvPr/>
              </p14:nvContentPartPr>
              <p14:xfrm>
                <a:off x="8759991" y="1681480"/>
                <a:ext cx="222480" cy="272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A20D707-2701-CDA4-0EFB-B2D35E2D48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51351" y="1672480"/>
                  <a:ext cx="2401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1DB3A18-A58D-1509-D08D-F3F72F23CA4F}"/>
                    </a:ext>
                  </a:extLst>
                </p14:cNvPr>
                <p14:cNvContentPartPr/>
                <p14:nvPr/>
              </p14:nvContentPartPr>
              <p14:xfrm>
                <a:off x="9288111" y="1551160"/>
                <a:ext cx="95040" cy="333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1DB3A18-A58D-1509-D08D-F3F72F23CA4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79471" y="1542520"/>
                  <a:ext cx="1126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9F7BC4D-7EE4-25BD-804E-D8B88E288C1D}"/>
                    </a:ext>
                  </a:extLst>
                </p14:cNvPr>
                <p14:cNvContentPartPr/>
                <p14:nvPr/>
              </p14:nvContentPartPr>
              <p14:xfrm>
                <a:off x="9091191" y="1642600"/>
                <a:ext cx="446040" cy="1069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9F7BC4D-7EE4-25BD-804E-D8B88E288C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82551" y="1633600"/>
                  <a:ext cx="463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7D9B41F-39C7-0D2E-1D39-CCE190E22D69}"/>
                    </a:ext>
                  </a:extLst>
                </p14:cNvPr>
                <p14:cNvContentPartPr/>
                <p14:nvPr/>
              </p14:nvContentPartPr>
              <p14:xfrm>
                <a:off x="9646671" y="1391680"/>
                <a:ext cx="274320" cy="4215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7D9B41F-39C7-0D2E-1D39-CCE190E22D6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38031" y="1382680"/>
                  <a:ext cx="2919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EDD8287-B0BE-3654-2A0A-DA64135EF158}"/>
                    </a:ext>
                  </a:extLst>
                </p14:cNvPr>
                <p14:cNvContentPartPr/>
                <p14:nvPr/>
              </p14:nvContentPartPr>
              <p14:xfrm>
                <a:off x="9925311" y="1577800"/>
                <a:ext cx="18000" cy="98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EDD8287-B0BE-3654-2A0A-DA64135EF1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16311" y="1568800"/>
                  <a:ext cx="35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85C93E7-6C7D-5AAB-6136-40AA27EF535E}"/>
                    </a:ext>
                  </a:extLst>
                </p14:cNvPr>
                <p14:cNvContentPartPr/>
                <p14:nvPr/>
              </p14:nvContentPartPr>
              <p14:xfrm>
                <a:off x="9964911" y="1284400"/>
                <a:ext cx="234000" cy="3999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85C93E7-6C7D-5AAB-6136-40AA27EF535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55911" y="1275760"/>
                  <a:ext cx="2516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1891228-C6A3-5668-4E6D-463048C9DEC5}"/>
                    </a:ext>
                  </a:extLst>
                </p14:cNvPr>
                <p14:cNvContentPartPr/>
                <p14:nvPr/>
              </p14:nvContentPartPr>
              <p14:xfrm>
                <a:off x="9964911" y="1427680"/>
                <a:ext cx="348480" cy="140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1891228-C6A3-5668-4E6D-463048C9DE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55911" y="1419040"/>
                  <a:ext cx="366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C54A8E7-2006-BB14-7788-1D1C22D5059F}"/>
                    </a:ext>
                  </a:extLst>
                </p14:cNvPr>
                <p14:cNvContentPartPr/>
                <p14:nvPr/>
              </p14:nvContentPartPr>
              <p14:xfrm>
                <a:off x="10332471" y="1212040"/>
                <a:ext cx="146880" cy="3488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C54A8E7-2006-BB14-7788-1D1C22D5059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23831" y="1203400"/>
                  <a:ext cx="164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A2CC61B-1758-F210-CF6A-A3A26F54D008}"/>
                    </a:ext>
                  </a:extLst>
                </p14:cNvPr>
                <p14:cNvContentPartPr/>
                <p14:nvPr/>
              </p14:nvContentPartPr>
              <p14:xfrm>
                <a:off x="10483311" y="1360720"/>
                <a:ext cx="135360" cy="1440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A2CC61B-1758-F210-CF6A-A3A26F54D0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74311" y="1351720"/>
                  <a:ext cx="153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F8CAD63-29A4-8440-8DBA-E6779819E284}"/>
                    </a:ext>
                  </a:extLst>
                </p14:cNvPr>
                <p14:cNvContentPartPr/>
                <p14:nvPr/>
              </p14:nvContentPartPr>
              <p14:xfrm>
                <a:off x="10570071" y="1150480"/>
                <a:ext cx="319320" cy="307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F8CAD63-29A4-8440-8DBA-E6779819E2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61071" y="1141480"/>
                  <a:ext cx="3369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F684B6B-681E-94EE-3C75-4C2E0F4EF1CB}"/>
                    </a:ext>
                  </a:extLst>
                </p14:cNvPr>
                <p14:cNvContentPartPr/>
                <p14:nvPr/>
              </p14:nvContentPartPr>
              <p14:xfrm>
                <a:off x="9662871" y="1909720"/>
                <a:ext cx="209160" cy="4464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F684B6B-681E-94EE-3C75-4C2E0F4EF1C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53871" y="1901080"/>
                  <a:ext cx="226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B49556B-A535-D4FE-2CF0-CE3E2CCA3401}"/>
                    </a:ext>
                  </a:extLst>
                </p14:cNvPr>
                <p14:cNvContentPartPr/>
                <p14:nvPr/>
              </p14:nvContentPartPr>
              <p14:xfrm>
                <a:off x="9750711" y="2039680"/>
                <a:ext cx="106920" cy="1778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B49556B-A535-D4FE-2CF0-CE3E2CCA340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742071" y="2030680"/>
                  <a:ext cx="1245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8CD5397-ABAF-269A-94E5-F602EF1298BA}"/>
                    </a:ext>
                  </a:extLst>
                </p14:cNvPr>
                <p14:cNvContentPartPr/>
                <p14:nvPr/>
              </p14:nvContentPartPr>
              <p14:xfrm>
                <a:off x="9818751" y="1974880"/>
                <a:ext cx="208800" cy="220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8CD5397-ABAF-269A-94E5-F602EF1298B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10111" y="1966240"/>
                  <a:ext cx="226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C14D4B9-7262-B234-1819-9A682767D7C6}"/>
                    </a:ext>
                  </a:extLst>
                </p14:cNvPr>
                <p14:cNvContentPartPr/>
                <p14:nvPr/>
              </p14:nvContentPartPr>
              <p14:xfrm>
                <a:off x="10000551" y="1877320"/>
                <a:ext cx="254520" cy="282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C14D4B9-7262-B234-1819-9A682767D7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91911" y="1868680"/>
                  <a:ext cx="272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1EB5A02-8FBF-4EA6-9040-789ABF1AE45D}"/>
                    </a:ext>
                  </a:extLst>
                </p14:cNvPr>
                <p14:cNvContentPartPr/>
                <p14:nvPr/>
              </p14:nvContentPartPr>
              <p14:xfrm>
                <a:off x="10279551" y="1853920"/>
                <a:ext cx="110160" cy="1720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1EB5A02-8FBF-4EA6-9040-789ABF1AE45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270911" y="1845280"/>
                  <a:ext cx="127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B992584-56E5-928E-4E28-9DB6AEB9F808}"/>
                    </a:ext>
                  </a:extLst>
                </p14:cNvPr>
                <p14:cNvContentPartPr/>
                <p14:nvPr/>
              </p14:nvContentPartPr>
              <p14:xfrm>
                <a:off x="10190271" y="1871560"/>
                <a:ext cx="281160" cy="1951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B992584-56E5-928E-4E28-9DB6AEB9F80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181271" y="1862920"/>
                  <a:ext cx="298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D2E0324-5BB2-644F-0FE8-932E704A27FA}"/>
                    </a:ext>
                  </a:extLst>
                </p14:cNvPr>
                <p14:cNvContentPartPr/>
                <p14:nvPr/>
              </p14:nvContentPartPr>
              <p14:xfrm>
                <a:off x="10516791" y="1795600"/>
                <a:ext cx="22680" cy="554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D2E0324-5BB2-644F-0FE8-932E704A27F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07791" y="1786600"/>
                  <a:ext cx="40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D752A37-FC17-51D0-054D-5184FDF466F0}"/>
                    </a:ext>
                  </a:extLst>
                </p14:cNvPr>
                <p14:cNvContentPartPr/>
                <p14:nvPr/>
              </p14:nvContentPartPr>
              <p14:xfrm>
                <a:off x="10521111" y="1917640"/>
                <a:ext cx="159480" cy="1098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D752A37-FC17-51D0-054D-5184FDF466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12471" y="1909000"/>
                  <a:ext cx="177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5B6CD67-5203-B9EC-68F0-00C9EE9C90ED}"/>
                    </a:ext>
                  </a:extLst>
                </p14:cNvPr>
                <p14:cNvContentPartPr/>
                <p14:nvPr/>
              </p14:nvContentPartPr>
              <p14:xfrm>
                <a:off x="10764831" y="1671400"/>
                <a:ext cx="60840" cy="116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5B6CD67-5203-B9EC-68F0-00C9EE9C90E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56191" y="1662760"/>
                  <a:ext cx="78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B9E6A89-FD63-BE93-D1C8-229C1F38B754}"/>
                    </a:ext>
                  </a:extLst>
                </p14:cNvPr>
                <p14:cNvContentPartPr/>
                <p14:nvPr/>
              </p14:nvContentPartPr>
              <p14:xfrm>
                <a:off x="10801551" y="1698040"/>
                <a:ext cx="143640" cy="2070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B9E6A89-FD63-BE93-D1C8-229C1F38B75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792551" y="1689040"/>
                  <a:ext cx="161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E92082F-3407-EF53-3AA9-BFEC658A3F61}"/>
                    </a:ext>
                  </a:extLst>
                </p14:cNvPr>
                <p14:cNvContentPartPr/>
                <p14:nvPr/>
              </p14:nvContentPartPr>
              <p14:xfrm>
                <a:off x="10710831" y="1773640"/>
                <a:ext cx="151560" cy="230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E92082F-3407-EF53-3AA9-BFEC658A3F6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701831" y="1764640"/>
                  <a:ext cx="169200" cy="247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40" y="1268760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Substituting in the prior</a:t>
            </a:r>
          </a:p>
          <a:p>
            <a:endParaRPr lang="en-CA" sz="2400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796049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7855077" y="4427229"/>
            <a:ext cx="677363" cy="530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639890"/>
            <a:ext cx="6480720" cy="7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5536" y="51902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Still cannot compute, but can approximate</a:t>
            </a:r>
          </a:p>
          <a:p>
            <a:endParaRPr lang="en-CA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0C0ECEC-FA59-F62D-1352-B93DDAE3AFD1}"/>
                  </a:ext>
                </a:extLst>
              </p14:cNvPr>
              <p14:cNvContentPartPr/>
              <p14:nvPr/>
            </p14:nvContentPartPr>
            <p14:xfrm>
              <a:off x="4179711" y="3459160"/>
              <a:ext cx="3977280" cy="2080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0C0ECEC-FA59-F62D-1352-B93DDAE3AF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0711" y="3450160"/>
                <a:ext cx="399492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938526-12F4-1F12-53C1-555CA3DC8E44}"/>
              </a:ext>
            </a:extLst>
          </p:cNvPr>
          <p:cNvGrpSpPr/>
          <p:nvPr/>
        </p:nvGrpSpPr>
        <p:grpSpPr>
          <a:xfrm>
            <a:off x="6281391" y="2450080"/>
            <a:ext cx="1010520" cy="509400"/>
            <a:chOff x="6281391" y="2450080"/>
            <a:chExt cx="101052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544235C-786C-4CCE-5FCA-FBC3AB2B390D}"/>
                    </a:ext>
                  </a:extLst>
                </p14:cNvPr>
                <p14:cNvContentPartPr/>
                <p14:nvPr/>
              </p14:nvContentPartPr>
              <p14:xfrm>
                <a:off x="6281391" y="2773720"/>
                <a:ext cx="103320" cy="185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544235C-786C-4CCE-5FCA-FBC3AB2B39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72391" y="2764720"/>
                  <a:ext cx="120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79B9412-AFC2-9BFD-DBDE-FC7867A29C64}"/>
                    </a:ext>
                  </a:extLst>
                </p14:cNvPr>
                <p14:cNvContentPartPr/>
                <p14:nvPr/>
              </p14:nvContentPartPr>
              <p14:xfrm>
                <a:off x="6423591" y="2627560"/>
                <a:ext cx="48600" cy="325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79B9412-AFC2-9BFD-DBDE-FC7867A29C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14951" y="2618920"/>
                  <a:ext cx="662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331227C-B43B-CC16-7807-945EDFB63DE8}"/>
                    </a:ext>
                  </a:extLst>
                </p14:cNvPr>
                <p14:cNvContentPartPr/>
                <p14:nvPr/>
              </p14:nvContentPartPr>
              <p14:xfrm>
                <a:off x="6315951" y="2556640"/>
                <a:ext cx="579960" cy="324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331227C-B43B-CC16-7807-945EDFB63D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07311" y="2547640"/>
                  <a:ext cx="59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06649EA-2A94-D079-0FD2-D8C7A2D1168C}"/>
                    </a:ext>
                  </a:extLst>
                </p14:cNvPr>
                <p14:cNvContentPartPr/>
                <p14:nvPr/>
              </p14:nvContentPartPr>
              <p14:xfrm>
                <a:off x="6903111" y="2633680"/>
                <a:ext cx="133560" cy="478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06649EA-2A94-D079-0FD2-D8C7A2D116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94471" y="2625040"/>
                  <a:ext cx="151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F2DC38C-E077-159A-2CFC-87CFB1F556EA}"/>
                    </a:ext>
                  </a:extLst>
                </p14:cNvPr>
                <p14:cNvContentPartPr/>
                <p14:nvPr/>
              </p14:nvContentPartPr>
              <p14:xfrm>
                <a:off x="6956031" y="2450080"/>
                <a:ext cx="335880" cy="3859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F2DC38C-E077-159A-2CFC-87CFB1F556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47391" y="2441440"/>
                  <a:ext cx="353520" cy="403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55284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5536" y="2381979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fit the model, update variance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and hidden variables {h</a:t>
            </a:r>
            <a:r>
              <a:rPr lang="en-CA" sz="2400" baseline="-25000" dirty="0"/>
              <a:t>d</a:t>
            </a:r>
            <a:r>
              <a:rPr lang="en-CA" sz="2400" dirty="0"/>
              <a:t>}.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choose hidden variables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choose variance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where</a:t>
            </a:r>
          </a:p>
          <a:p>
            <a:endParaRPr lang="en-CA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212976"/>
            <a:ext cx="2952328" cy="85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5229200"/>
            <a:ext cx="2261271" cy="97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5445224"/>
            <a:ext cx="242199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4293096"/>
            <a:ext cx="6840760" cy="79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544522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After fitting, some of hidden variables become very big,  implies prior tightly fitted around zero, can be eliminated from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61461" cy="394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816158DB-3718-5D7C-0DC1-9F8C9C6FEB33}"/>
                  </a:ext>
                </a:extLst>
              </p14:cNvPr>
              <p14:cNvContentPartPr/>
              <p14:nvPr/>
            </p14:nvContentPartPr>
            <p14:xfrm>
              <a:off x="5219031" y="86680"/>
              <a:ext cx="187200" cy="356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816158DB-3718-5D7C-0DC1-9F8C9C6FEB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0031" y="77680"/>
                <a:ext cx="2048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BD5C4B58-A7F3-09C7-5319-585C0AE5D551}"/>
                  </a:ext>
                </a:extLst>
              </p14:cNvPr>
              <p14:cNvContentPartPr/>
              <p14:nvPr/>
            </p14:nvContentPartPr>
            <p14:xfrm>
              <a:off x="7771791" y="517240"/>
              <a:ext cx="489600" cy="6868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BD5C4B58-A7F3-09C7-5319-585C0AE5D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3151" y="508600"/>
                <a:ext cx="50724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21C7AEE7-F489-AF94-96D6-2321E96E31C3}"/>
                  </a:ext>
                </a:extLst>
              </p14:cNvPr>
              <p14:cNvContentPartPr/>
              <p14:nvPr/>
            </p14:nvContentPartPr>
            <p14:xfrm>
              <a:off x="8198751" y="1397080"/>
              <a:ext cx="225720" cy="12996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21C7AEE7-F489-AF94-96D6-2321E96E31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9751" y="1388440"/>
                <a:ext cx="243360" cy="1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7A5E388F-A1CE-3EDF-14D7-14E2B066F661}"/>
              </a:ext>
            </a:extLst>
          </p:cNvPr>
          <p:cNvGrpSpPr/>
          <p:nvPr/>
        </p:nvGrpSpPr>
        <p:grpSpPr>
          <a:xfrm>
            <a:off x="3551871" y="979120"/>
            <a:ext cx="1700640" cy="730440"/>
            <a:chOff x="3551871" y="979120"/>
            <a:chExt cx="1700640" cy="73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38F3850-A954-6CB2-75AA-69929A1D70EA}"/>
                    </a:ext>
                  </a:extLst>
                </p14:cNvPr>
                <p14:cNvContentPartPr/>
                <p14:nvPr/>
              </p14:nvContentPartPr>
              <p14:xfrm>
                <a:off x="3551871" y="1329760"/>
                <a:ext cx="1550160" cy="1627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38F3850-A954-6CB2-75AA-69929A1D70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43231" y="1321120"/>
                  <a:ext cx="1567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23E5B8C-1748-6451-0F12-AC9023C58C27}"/>
                    </a:ext>
                  </a:extLst>
                </p14:cNvPr>
                <p14:cNvContentPartPr/>
                <p14:nvPr/>
              </p14:nvContentPartPr>
              <p14:xfrm>
                <a:off x="4870191" y="1276120"/>
                <a:ext cx="382320" cy="4334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23E5B8C-1748-6451-0F12-AC9023C58C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61191" y="1267480"/>
                  <a:ext cx="3999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EEEDD05-6BC8-4779-6DC3-02854B783F68}"/>
                    </a:ext>
                  </a:extLst>
                </p14:cNvPr>
                <p14:cNvContentPartPr/>
                <p14:nvPr/>
              </p14:nvContentPartPr>
              <p14:xfrm>
                <a:off x="3734751" y="1071640"/>
                <a:ext cx="149040" cy="2394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EEEDD05-6BC8-4779-6DC3-02854B783F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25751" y="1063000"/>
                  <a:ext cx="166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33D5F67-8316-37E1-83C9-5DB3D810C0BA}"/>
                    </a:ext>
                  </a:extLst>
                </p14:cNvPr>
                <p14:cNvContentPartPr/>
                <p14:nvPr/>
              </p14:nvContentPartPr>
              <p14:xfrm>
                <a:off x="3703071" y="1092520"/>
                <a:ext cx="265320" cy="301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33D5F67-8316-37E1-83C9-5DB3D810C0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94431" y="1083520"/>
                  <a:ext cx="282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4B947FB-8E70-3069-1096-D833959E34AA}"/>
                    </a:ext>
                  </a:extLst>
                </p14:cNvPr>
                <p14:cNvContentPartPr/>
                <p14:nvPr/>
              </p14:nvContentPartPr>
              <p14:xfrm>
                <a:off x="3726471" y="1145440"/>
                <a:ext cx="150840" cy="397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4B947FB-8E70-3069-1096-D833959E34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17471" y="1136440"/>
                  <a:ext cx="1684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F9A73AF-6D62-4A9E-0F08-305E534058C2}"/>
                    </a:ext>
                  </a:extLst>
                </p14:cNvPr>
                <p14:cNvContentPartPr/>
                <p14:nvPr/>
              </p14:nvContentPartPr>
              <p14:xfrm>
                <a:off x="3835911" y="1083520"/>
                <a:ext cx="176040" cy="218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F9A73AF-6D62-4A9E-0F08-305E534058C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27271" y="1074880"/>
                  <a:ext cx="193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91FB387-64C9-D000-D747-A937145AA42D}"/>
                    </a:ext>
                  </a:extLst>
                </p14:cNvPr>
                <p14:cNvContentPartPr/>
                <p14:nvPr/>
              </p14:nvContentPartPr>
              <p14:xfrm>
                <a:off x="3805311" y="1027000"/>
                <a:ext cx="296280" cy="5385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91FB387-64C9-D000-D747-A937145AA4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96311" y="1018360"/>
                  <a:ext cx="31392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8883C41-EFF5-5079-69B5-99FD5F1A5657}"/>
                    </a:ext>
                  </a:extLst>
                </p14:cNvPr>
                <p14:cNvContentPartPr/>
                <p14:nvPr/>
              </p14:nvContentPartPr>
              <p14:xfrm>
                <a:off x="4223991" y="1034920"/>
                <a:ext cx="69120" cy="246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8883C41-EFF5-5079-69B5-99FD5F1A565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15351" y="1026280"/>
                  <a:ext cx="86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EEDDFDD-6ADC-AA2D-863B-FDA9D004A01A}"/>
                    </a:ext>
                  </a:extLst>
                </p14:cNvPr>
                <p14:cNvContentPartPr/>
                <p14:nvPr/>
              </p14:nvContentPartPr>
              <p14:xfrm>
                <a:off x="4173231" y="1233280"/>
                <a:ext cx="133560" cy="1659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EEDDFDD-6ADC-AA2D-863B-FDA9D004A0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64591" y="1224640"/>
                  <a:ext cx="151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00F334C-7BD7-D9E6-7F23-ECB3AAE8BE94}"/>
                    </a:ext>
                  </a:extLst>
                </p14:cNvPr>
                <p14:cNvContentPartPr/>
                <p14:nvPr/>
              </p14:nvContentPartPr>
              <p14:xfrm>
                <a:off x="4286631" y="981640"/>
                <a:ext cx="160920" cy="227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00F334C-7BD7-D9E6-7F23-ECB3AAE8BE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7631" y="973000"/>
                  <a:ext cx="1785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8137F67-E899-E6F2-2EAE-97FE837CA5B4}"/>
                    </a:ext>
                  </a:extLst>
                </p14:cNvPr>
                <p14:cNvContentPartPr/>
                <p14:nvPr/>
              </p14:nvContentPartPr>
              <p14:xfrm>
                <a:off x="4295991" y="1194400"/>
                <a:ext cx="55800" cy="209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8137F67-E899-E6F2-2EAE-97FE837CA5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87351" y="1185760"/>
                  <a:ext cx="73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3FEDF2E-BFE7-DA69-5EEE-487FFD1112F0}"/>
                    </a:ext>
                  </a:extLst>
                </p14:cNvPr>
                <p14:cNvContentPartPr/>
                <p14:nvPr/>
              </p14:nvContentPartPr>
              <p14:xfrm>
                <a:off x="4344591" y="1250920"/>
                <a:ext cx="214560" cy="1242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3FEDF2E-BFE7-DA69-5EEE-487FFD1112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35591" y="1242280"/>
                  <a:ext cx="232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9D9FC5D-847F-D95B-7AF0-8756E649C7C1}"/>
                    </a:ext>
                  </a:extLst>
                </p14:cNvPr>
                <p14:cNvContentPartPr/>
                <p14:nvPr/>
              </p14:nvContentPartPr>
              <p14:xfrm>
                <a:off x="4601271" y="979120"/>
                <a:ext cx="58320" cy="405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9D9FC5D-847F-D95B-7AF0-8756E649C7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92631" y="970480"/>
                  <a:ext cx="75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F9D40D6-9F6A-D793-5CA9-A56E5DF4CBE7}"/>
                    </a:ext>
                  </a:extLst>
                </p14:cNvPr>
                <p14:cNvContentPartPr/>
                <p14:nvPr/>
              </p14:nvContentPartPr>
              <p14:xfrm>
                <a:off x="4669311" y="1006840"/>
                <a:ext cx="186840" cy="3258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F9D40D6-9F6A-D793-5CA9-A56E5DF4CBE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60671" y="998200"/>
                  <a:ext cx="204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0B7D6EE-DA89-A5A6-FC89-D70455AFE79C}"/>
                    </a:ext>
                  </a:extLst>
                </p14:cNvPr>
                <p14:cNvContentPartPr/>
                <p14:nvPr/>
              </p14:nvContentPartPr>
              <p14:xfrm>
                <a:off x="4590471" y="1054720"/>
                <a:ext cx="207360" cy="2365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0B7D6EE-DA89-A5A6-FC89-D70455AFE7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81471" y="1045720"/>
                  <a:ext cx="225000" cy="254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544522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Doesn’t work for non-linear case as we need one hidden variable per dimension – becomes intractable with high dimensional transformation.  To solve this problem, we move to the dual model.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61461" cy="394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4756614-19A6-F20D-93A6-49E71EED8E8D}"/>
                  </a:ext>
                </a:extLst>
              </p14:cNvPr>
              <p14:cNvContentPartPr/>
              <p14:nvPr/>
            </p14:nvContentPartPr>
            <p14:xfrm>
              <a:off x="7542831" y="603280"/>
              <a:ext cx="270000" cy="470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4756614-19A6-F20D-93A6-49E71EED8E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3831" y="594640"/>
                <a:ext cx="287640" cy="48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Linear Regression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5877" y="1556792"/>
            <a:ext cx="515463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556792"/>
            <a:ext cx="42484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Gradient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is just a vector in the data space</a:t>
            </a:r>
          </a:p>
          <a:p>
            <a:endParaRPr lang="en-CA" sz="2400" dirty="0"/>
          </a:p>
          <a:p>
            <a:r>
              <a:rPr lang="en-CA" sz="2400" dirty="0"/>
              <a:t>Can represent as a weighted sum of the data points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Now solve for </a:t>
            </a:r>
            <a:r>
              <a:rPr lang="en-CA" sz="2400" b="1" dirty="0">
                <a:latin typeface="Symbol" pitchFamily="18" charset="2"/>
              </a:rPr>
              <a:t>Y</a:t>
            </a:r>
            <a:r>
              <a:rPr lang="en-CA" sz="2400" dirty="0">
                <a:latin typeface="Symbol" pitchFamily="18" charset="2"/>
              </a:rPr>
              <a:t>.  </a:t>
            </a:r>
            <a:r>
              <a:rPr lang="en-CA" sz="2400" dirty="0"/>
              <a:t>One parameter per training example.</a:t>
            </a:r>
          </a:p>
          <a:p>
            <a:endParaRPr lang="en-CA" sz="24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t="20250"/>
          <a:stretch>
            <a:fillRect/>
          </a:stretch>
        </p:blipFill>
        <p:spPr bwMode="auto">
          <a:xfrm>
            <a:off x="1187624" y="4509120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Linear Regression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t="20250"/>
          <a:stretch>
            <a:fillRect/>
          </a:stretch>
        </p:blipFill>
        <p:spPr bwMode="auto">
          <a:xfrm>
            <a:off x="3203848" y="3486751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03284"/>
            <a:ext cx="5328592" cy="57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041678"/>
            <a:ext cx="5395268" cy="47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95536" y="155679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Original linear regression: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292494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Dual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4293096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Dual linear regression: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42C73F-F9C7-7001-62C8-31A68BCF5F2D}"/>
              </a:ext>
            </a:extLst>
          </p:cNvPr>
          <p:cNvGrpSpPr/>
          <p:nvPr/>
        </p:nvGrpSpPr>
        <p:grpSpPr>
          <a:xfrm>
            <a:off x="6088071" y="2772640"/>
            <a:ext cx="458640" cy="2060280"/>
            <a:chOff x="6088071" y="2772640"/>
            <a:chExt cx="458640" cy="20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C1ED049-0DD0-8674-08B4-E9657D44C660}"/>
                    </a:ext>
                  </a:extLst>
                </p14:cNvPr>
                <p14:cNvContentPartPr/>
                <p14:nvPr/>
              </p14:nvContentPartPr>
              <p14:xfrm>
                <a:off x="6088071" y="2772640"/>
                <a:ext cx="458640" cy="770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C1ED049-0DD0-8674-08B4-E9657D44C6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79431" y="2764000"/>
                  <a:ext cx="476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3201C2F-6202-BFDB-C2EA-BE508F39211B}"/>
                    </a:ext>
                  </a:extLst>
                </p14:cNvPr>
                <p14:cNvContentPartPr/>
                <p14:nvPr/>
              </p14:nvContentPartPr>
              <p14:xfrm>
                <a:off x="6102471" y="2883880"/>
                <a:ext cx="241560" cy="194904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3201C2F-6202-BFDB-C2EA-BE508F39211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93831" y="2874880"/>
                  <a:ext cx="259200" cy="19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D9CA790-9900-D52D-B4F6-3CABACEB2DA4}"/>
                  </a:ext>
                </a:extLst>
              </p14:cNvPr>
              <p14:cNvContentPartPr/>
              <p14:nvPr/>
            </p14:nvContentPartPr>
            <p14:xfrm>
              <a:off x="5819871" y="5439160"/>
              <a:ext cx="449280" cy="741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D9CA790-9900-D52D-B4F6-3CABACEB2D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1231" y="5430520"/>
                <a:ext cx="466920" cy="9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77768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For simplicity we will assume that each dimension of world is predicted separately.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Concentrate on predicting a </a:t>
            </a:r>
            <a:r>
              <a:rPr lang="en-CA" sz="2400" dirty="0" err="1"/>
              <a:t>univariate</a:t>
            </a:r>
            <a:r>
              <a:rPr lang="en-CA" sz="2400" dirty="0"/>
              <a:t>  world state w.</a:t>
            </a:r>
          </a:p>
          <a:p>
            <a:endParaRPr lang="en-CA" sz="1400" dirty="0"/>
          </a:p>
          <a:p>
            <a:endParaRPr lang="en-CA" sz="2400" dirty="0"/>
          </a:p>
          <a:p>
            <a:r>
              <a:rPr lang="en-CA" sz="2400" dirty="0"/>
              <a:t>Choose normal distribution over world w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509120"/>
            <a:ext cx="770485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Make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Mean a linear function of data x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Variance constant</a:t>
            </a:r>
          </a:p>
          <a:p>
            <a:pPr marL="342900" indent="-342900"/>
            <a:endParaRPr lang="en-CA" sz="10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717032"/>
            <a:ext cx="5616624" cy="70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2D528E3-0F70-B2DC-0069-F4170CBC4DEB}"/>
                  </a:ext>
                </a:extLst>
              </p14:cNvPr>
              <p14:cNvContentPartPr/>
              <p14:nvPr/>
            </p14:nvContentPartPr>
            <p14:xfrm>
              <a:off x="1821311" y="4319565"/>
              <a:ext cx="5968440" cy="670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2D528E3-0F70-B2DC-0069-F4170CBC4D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671" y="4310565"/>
                <a:ext cx="5986080" cy="68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55679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solution: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3068960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Dual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472514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Same result as before: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89334"/>
            <a:ext cx="7670274" cy="835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501008"/>
            <a:ext cx="443225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229200"/>
            <a:ext cx="4248472" cy="100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case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2679303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Compute distribution over parameters: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412776"/>
            <a:ext cx="3129661" cy="66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220151"/>
            <a:ext cx="5400600" cy="78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4525673"/>
            <a:ext cx="6120680" cy="70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1800" y="5589240"/>
            <a:ext cx="3715004" cy="72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7544" y="3975447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Gives result: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544" y="530120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2060848"/>
            <a:ext cx="4253804" cy="374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 l="45333" r="30667" b="46719"/>
          <a:stretch>
            <a:fillRect/>
          </a:stretch>
        </p:blipFill>
        <p:spPr bwMode="auto">
          <a:xfrm>
            <a:off x="4429124" y="3106052"/>
            <a:ext cx="1285884" cy="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 cstate="print"/>
          <a:srcRect l="57333" t="55118" r="10667" b="1172"/>
          <a:stretch>
            <a:fillRect/>
          </a:stretch>
        </p:blipFill>
        <p:spPr bwMode="auto">
          <a:xfrm>
            <a:off x="5072066" y="3639252"/>
            <a:ext cx="1714512" cy="41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7572396" y="3143248"/>
            <a:ext cx="1428728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Eq</a:t>
            </a:r>
            <a:r>
              <a:rPr lang="en-US" dirty="0"/>
              <a:t> (8.48) Corrected</a:t>
            </a:r>
          </a:p>
          <a:p>
            <a:pPr algn="ctr"/>
            <a:r>
              <a:rPr lang="en-US" dirty="0"/>
              <a:t>after 1</a:t>
            </a:r>
            <a:r>
              <a:rPr lang="en-US" baseline="30000" dirty="0"/>
              <a:t>st</a:t>
            </a:r>
            <a:r>
              <a:rPr lang="en-US" dirty="0"/>
              <a:t> Ed.</a:t>
            </a:r>
            <a:endParaRPr lang="en-GB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case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170080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Predictive distribution: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4221088"/>
            <a:ext cx="3715004" cy="72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7544" y="371703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348880"/>
            <a:ext cx="830120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388424" y="2276872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75048" y="5157192"/>
            <a:ext cx="831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Notice that both the maximum likelihood and Bayesian case depend on dot products </a:t>
            </a:r>
            <a:r>
              <a:rPr lang="en-CA" sz="2400" b="1" dirty="0"/>
              <a:t>X</a:t>
            </a:r>
            <a:r>
              <a:rPr lang="en-CA" sz="2400" baseline="30000" dirty="0"/>
              <a:t>T</a:t>
            </a:r>
            <a:r>
              <a:rPr lang="en-CA" sz="2400" b="1" dirty="0"/>
              <a:t>X</a:t>
            </a:r>
            <a:r>
              <a:rPr lang="en-CA" sz="2400" dirty="0"/>
              <a:t>.  Can be </a:t>
            </a:r>
            <a:r>
              <a:rPr lang="en-CA" sz="2400" dirty="0" err="1"/>
              <a:t>kernelized</a:t>
            </a:r>
            <a:r>
              <a:rPr lang="en-CA" sz="2400" dirty="0"/>
              <a:t>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>
                <a:solidFill>
                  <a:srgbClr val="FF0000"/>
                </a:solidFill>
              </a:rPr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61764"/>
            <a:ext cx="8826842" cy="479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00808"/>
            <a:ext cx="523403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Machine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096" y="2420888"/>
            <a:ext cx="3707904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Combines ideas of</a:t>
            </a:r>
          </a:p>
          <a:p>
            <a:endParaRPr lang="en-CA" sz="1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/>
              <a:t>Dual regression (1 parameter per training example)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err="1"/>
              <a:t>Sparsity</a:t>
            </a:r>
            <a:r>
              <a:rPr lang="en-CA" sz="2000" dirty="0"/>
              <a:t>  (most of the parameters are zero)</a:t>
            </a:r>
          </a:p>
          <a:p>
            <a:pPr marL="800100" lvl="1" indent="-342900"/>
            <a:endParaRPr lang="en-CA" sz="900" dirty="0"/>
          </a:p>
          <a:p>
            <a:pPr marL="342900" indent="-342900"/>
            <a:r>
              <a:rPr lang="en-CA" sz="2000" dirty="0"/>
              <a:t>i.e., model that only depends sparsely on training data.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2CF2975-7984-7C37-8E4E-972727D51FDD}"/>
                  </a:ext>
                </a:extLst>
              </p14:cNvPr>
              <p14:cNvContentPartPr/>
              <p14:nvPr/>
            </p14:nvContentPartPr>
            <p14:xfrm>
              <a:off x="5747871" y="2878480"/>
              <a:ext cx="3189240" cy="1626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2CF2975-7984-7C37-8E4E-972727D51F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9231" y="2869480"/>
                <a:ext cx="3206880" cy="164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Machine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060848"/>
            <a:ext cx="4120703" cy="97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628800"/>
            <a:ext cx="5395268" cy="47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39552" y="3068960"/>
            <a:ext cx="831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Using same approximations as for sparse model we get the problem: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000964"/>
            <a:ext cx="7335784" cy="79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11560" y="5039037"/>
            <a:ext cx="831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solve, update variance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and hidden variables {h</a:t>
            </a:r>
            <a:r>
              <a:rPr lang="en-CA" sz="2400" baseline="-25000" dirty="0"/>
              <a:t>i</a:t>
            </a:r>
            <a:r>
              <a:rPr lang="en-CA" sz="2400" dirty="0"/>
              <a:t>} alternately.</a:t>
            </a:r>
          </a:p>
          <a:p>
            <a:endParaRPr lang="en-CA" sz="2400" dirty="0"/>
          </a:p>
          <a:p>
            <a:r>
              <a:rPr lang="en-CA" sz="2400" dirty="0"/>
              <a:t>At end of training, data examples with high h</a:t>
            </a:r>
            <a:r>
              <a:rPr lang="en-CA" sz="2400" baseline="-25000" dirty="0"/>
              <a:t>i</a:t>
            </a:r>
            <a:r>
              <a:rPr lang="en-CA" sz="2400" dirty="0"/>
              <a:t>’s can be discarded.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000892" y="4357694"/>
            <a:ext cx="173837" cy="142876"/>
            <a:chOff x="7000892" y="4714884"/>
            <a:chExt cx="173837" cy="142876"/>
          </a:xfrm>
        </p:grpSpPr>
        <p:sp>
          <p:nvSpPr>
            <p:cNvPr id="13" name="Rectangle 12"/>
            <p:cNvSpPr/>
            <p:nvPr/>
          </p:nvSpPr>
          <p:spPr>
            <a:xfrm>
              <a:off x="7103291" y="4714884"/>
              <a:ext cx="71438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00892" y="4714884"/>
              <a:ext cx="123826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5500694" y="2000240"/>
            <a:ext cx="3429024" cy="178595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Compare to (previously seen) fitting Sparse Linear Regression Model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9256" y="1928802"/>
            <a:ext cx="3571900" cy="1928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RVM Parameters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1"/>
            <a:ext cx="8229600" cy="714380"/>
          </a:xfrm>
        </p:spPr>
        <p:txBody>
          <a:bodyPr/>
          <a:lstStyle/>
          <a:p>
            <a:r>
              <a:rPr lang="en-US" dirty="0"/>
              <a:t>Maximize (log) marginal likelihood, alternating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990398"/>
            <a:ext cx="7335784" cy="79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847" y="50720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Notice that this only depends on dot-products and so can be </a:t>
            </a:r>
            <a:r>
              <a:rPr lang="en-CA" sz="2400" dirty="0" err="1"/>
              <a:t>kernelized</a:t>
            </a:r>
            <a:r>
              <a:rPr lang="en-CA" sz="2400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44" y="5681979"/>
            <a:ext cx="831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(from last slide)    </a:t>
            </a:r>
            <a:r>
              <a:rPr lang="en-CA" sz="2400" dirty="0"/>
              <a:t>Marginal Likelihood of Relevance Vector Machine: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57158" y="5715016"/>
            <a:ext cx="814393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00240"/>
            <a:ext cx="392909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3941904"/>
            <a:ext cx="7930149" cy="91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843126" y="3143248"/>
            <a:ext cx="122867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/>
              <a:t>and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3097" y="1928802"/>
            <a:ext cx="384609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472" y="4000504"/>
            <a:ext cx="837147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22"/>
          <p:cNvGrpSpPr/>
          <p:nvPr/>
        </p:nvGrpSpPr>
        <p:grpSpPr>
          <a:xfrm>
            <a:off x="5500694" y="1955971"/>
            <a:ext cx="3467100" cy="1771660"/>
            <a:chOff x="5500694" y="1955971"/>
            <a:chExt cx="3467100" cy="177166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00694" y="1955971"/>
              <a:ext cx="3467100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72132" y="2689406"/>
              <a:ext cx="2924175" cy="695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00694" y="3384731"/>
              <a:ext cx="164782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Rounded Rectangle 24"/>
          <p:cNvSpPr/>
          <p:nvPr/>
        </p:nvSpPr>
        <p:spPr>
          <a:xfrm>
            <a:off x="1071538" y="2000240"/>
            <a:ext cx="3857652" cy="100013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84350" y="4026262"/>
            <a:ext cx="8273929" cy="85725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004868" y="6350006"/>
            <a:ext cx="173837" cy="142876"/>
            <a:chOff x="7000892" y="4714884"/>
            <a:chExt cx="173837" cy="142876"/>
          </a:xfrm>
        </p:grpSpPr>
        <p:sp>
          <p:nvSpPr>
            <p:cNvPr id="34" name="Rectangle 33"/>
            <p:cNvSpPr/>
            <p:nvPr/>
          </p:nvSpPr>
          <p:spPr>
            <a:xfrm>
              <a:off x="7103291" y="4714884"/>
              <a:ext cx="71438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00892" y="4714884"/>
              <a:ext cx="123826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Body Pose Regression </a:t>
            </a:r>
            <a:br>
              <a:rPr lang="en-CA" dirty="0"/>
            </a:br>
            <a:r>
              <a:rPr lang="en-CA" sz="3600" dirty="0"/>
              <a:t>(</a:t>
            </a:r>
            <a:r>
              <a:rPr lang="en-CA" sz="3600" dirty="0" err="1"/>
              <a:t>Agarwal</a:t>
            </a:r>
            <a:r>
              <a:rPr lang="en-CA" sz="3600" dirty="0"/>
              <a:t> and </a:t>
            </a:r>
            <a:r>
              <a:rPr lang="en-CA" sz="3600" dirty="0" err="1"/>
              <a:t>Triggs</a:t>
            </a:r>
            <a:r>
              <a:rPr lang="en-CA" sz="3600" dirty="0"/>
              <a:t> 2006)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8104" y="2636912"/>
            <a:ext cx="32933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Encode silhouette as 100x1 vector, encode body pose as 55 x1 vector.  Learn relationship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24811"/>
            <a:ext cx="4608512" cy="444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556792"/>
            <a:ext cx="8873398" cy="38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445224"/>
            <a:ext cx="5616624" cy="70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Shape Context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864" y="1490374"/>
            <a:ext cx="5817440" cy="431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5919663"/>
            <a:ext cx="8384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Returns 60 x 1 vector for each of 400 points around the silhouette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CA" dirty="0"/>
              <a:t>Dimensionality Reduction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052736"/>
            <a:ext cx="5834319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5733256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Cluster 60D space (based on all training data) into 100 vectors</a:t>
            </a:r>
          </a:p>
          <a:p>
            <a:r>
              <a:rPr lang="en-CA" dirty="0"/>
              <a:t>Assign each 60x1 vector to closest cluster (</a:t>
            </a:r>
            <a:r>
              <a:rPr lang="en-CA" dirty="0" err="1"/>
              <a:t>Voronoi</a:t>
            </a:r>
            <a:r>
              <a:rPr lang="en-CA" dirty="0"/>
              <a:t> partition)</a:t>
            </a:r>
          </a:p>
          <a:p>
            <a:r>
              <a:rPr lang="en-CA" dirty="0"/>
              <a:t>Final data vector is 100x1 histogram over distribution of assignments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805264"/>
            <a:ext cx="8229600" cy="608931"/>
          </a:xfrm>
        </p:spPr>
        <p:txBody>
          <a:bodyPr>
            <a:noAutofit/>
          </a:bodyPr>
          <a:lstStyle/>
          <a:p>
            <a:r>
              <a:rPr lang="en-CA" sz="2400" dirty="0"/>
              <a:t>2636 training examples, solution depends on only 6% of these</a:t>
            </a:r>
          </a:p>
          <a:p>
            <a:r>
              <a:rPr lang="en-CA" sz="2400" dirty="0"/>
              <a:t>6 degree average error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908720"/>
            <a:ext cx="5832648" cy="489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Displacement experts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90795"/>
            <a:ext cx="8280920" cy="531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72518" cy="4525963"/>
          </a:xfrm>
        </p:spPr>
        <p:txBody>
          <a:bodyPr>
            <a:normAutofit/>
          </a:bodyPr>
          <a:lstStyle/>
          <a:p>
            <a:r>
              <a:rPr lang="en-CA" dirty="0"/>
              <a:t>Not (yet) used as much in vision as classification</a:t>
            </a:r>
          </a:p>
          <a:p>
            <a:r>
              <a:rPr lang="en-CA" dirty="0"/>
              <a:t>Main ideas all apply to classification:</a:t>
            </a:r>
          </a:p>
          <a:p>
            <a:pPr lvl="1"/>
            <a:r>
              <a:rPr lang="en-CA" dirty="0"/>
              <a:t>Non-linear transformations</a:t>
            </a:r>
          </a:p>
          <a:p>
            <a:pPr lvl="1"/>
            <a:r>
              <a:rPr lang="en-CA" dirty="0" err="1"/>
              <a:t>Kernelization</a:t>
            </a:r>
            <a:endParaRPr lang="en-CA" dirty="0"/>
          </a:p>
          <a:p>
            <a:pPr lvl="1"/>
            <a:r>
              <a:rPr lang="en-CA" dirty="0"/>
              <a:t>Dual parameters</a:t>
            </a:r>
          </a:p>
          <a:p>
            <a:pPr lvl="1"/>
            <a:r>
              <a:rPr lang="en-CA" dirty="0"/>
              <a:t>Sparse priors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Neater 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notation easier to handle, we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a 1 to the start of every data vector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the offset to the start of the gradient vector </a:t>
            </a:r>
            <a:r>
              <a:rPr lang="en-CA" sz="2400" b="1" dirty="0">
                <a:latin typeface="Symbol" pitchFamily="18" charset="2"/>
              </a:rPr>
              <a:t>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356992"/>
            <a:ext cx="2448270" cy="40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700" y="4494964"/>
            <a:ext cx="2338436" cy="41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2292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New model: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556792"/>
            <a:ext cx="6624736" cy="83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3728" y="5610262"/>
            <a:ext cx="5040560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D9C81255-D7B2-2346-F809-5E4F41B6C4CA}"/>
              </a:ext>
            </a:extLst>
          </p:cNvPr>
          <p:cNvGrpSpPr/>
          <p:nvPr/>
        </p:nvGrpSpPr>
        <p:grpSpPr>
          <a:xfrm>
            <a:off x="6442991" y="165165"/>
            <a:ext cx="1900440" cy="1324800"/>
            <a:chOff x="6442991" y="165165"/>
            <a:chExt cx="1900440" cy="13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423E0E8-D3F1-1F8E-635D-D74BDE4AE103}"/>
                    </a:ext>
                  </a:extLst>
                </p14:cNvPr>
                <p14:cNvContentPartPr/>
                <p14:nvPr/>
              </p14:nvContentPartPr>
              <p14:xfrm>
                <a:off x="6453071" y="754485"/>
                <a:ext cx="203760" cy="33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423E0E8-D3F1-1F8E-635D-D74BDE4AE1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4431" y="745845"/>
                  <a:ext cx="221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50E5F49-665B-7921-1DE7-6B81920F83EE}"/>
                    </a:ext>
                  </a:extLst>
                </p14:cNvPr>
                <p14:cNvContentPartPr/>
                <p14:nvPr/>
              </p14:nvContentPartPr>
              <p14:xfrm>
                <a:off x="6442991" y="723885"/>
                <a:ext cx="150120" cy="398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50E5F49-665B-7921-1DE7-6B81920F83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33991" y="715245"/>
                  <a:ext cx="167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B63FA8D-F3A0-3C6C-ED8C-DE9D63B61157}"/>
                    </a:ext>
                  </a:extLst>
                </p14:cNvPr>
                <p14:cNvContentPartPr/>
                <p14:nvPr/>
              </p14:nvContentPartPr>
              <p14:xfrm>
                <a:off x="6649631" y="935565"/>
                <a:ext cx="56880" cy="1501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B63FA8D-F3A0-3C6C-ED8C-DE9D63B611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40991" y="926925"/>
                  <a:ext cx="74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B0E1547-A336-F9DE-6621-64A7A57B859C}"/>
                    </a:ext>
                  </a:extLst>
                </p14:cNvPr>
                <p14:cNvContentPartPr/>
                <p14:nvPr/>
              </p14:nvContentPartPr>
              <p14:xfrm>
                <a:off x="6705071" y="850605"/>
                <a:ext cx="6480" cy="15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B0E1547-A336-F9DE-6621-64A7A57B85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6071" y="841605"/>
                  <a:ext cx="24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09F1DEF-A9AB-3CD1-8DCC-16CAAC5C3E73}"/>
                    </a:ext>
                  </a:extLst>
                </p14:cNvPr>
                <p14:cNvContentPartPr/>
                <p14:nvPr/>
              </p14:nvContentPartPr>
              <p14:xfrm>
                <a:off x="6860231" y="880485"/>
                <a:ext cx="74880" cy="4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09F1DEF-A9AB-3CD1-8DCC-16CAAC5C3E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51591" y="871845"/>
                  <a:ext cx="92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200F35A-B38C-747F-BF81-3564B96F89BC}"/>
                    </a:ext>
                  </a:extLst>
                </p14:cNvPr>
                <p14:cNvContentPartPr/>
                <p14:nvPr/>
              </p14:nvContentPartPr>
              <p14:xfrm>
                <a:off x="6848711" y="934845"/>
                <a:ext cx="92880" cy="36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200F35A-B38C-747F-BF81-3564B96F89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39711" y="925845"/>
                  <a:ext cx="110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E09D4A1-EB7B-E605-F32D-091CA615C275}"/>
                    </a:ext>
                  </a:extLst>
                </p14:cNvPr>
                <p14:cNvContentPartPr/>
                <p14:nvPr/>
              </p14:nvContentPartPr>
              <p14:xfrm>
                <a:off x="7093151" y="353805"/>
                <a:ext cx="161280" cy="15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E09D4A1-EB7B-E605-F32D-091CA615C2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84151" y="344805"/>
                  <a:ext cx="178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7E480EE-DA46-70CA-95CD-E15986C696C5}"/>
                    </a:ext>
                  </a:extLst>
                </p14:cNvPr>
                <p14:cNvContentPartPr/>
                <p14:nvPr/>
              </p14:nvContentPartPr>
              <p14:xfrm>
                <a:off x="7052831" y="386925"/>
                <a:ext cx="255240" cy="1103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7E480EE-DA46-70CA-95CD-E15986C696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44191" y="378285"/>
                  <a:ext cx="272880" cy="11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199AA92-1EF2-5B3D-ED0D-46D8B89B75DD}"/>
                    </a:ext>
                  </a:extLst>
                </p14:cNvPr>
                <p14:cNvContentPartPr/>
                <p14:nvPr/>
              </p14:nvContentPartPr>
              <p14:xfrm>
                <a:off x="7498511" y="208005"/>
                <a:ext cx="20160" cy="183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199AA92-1EF2-5B3D-ED0D-46D8B89B75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89871" y="199365"/>
                  <a:ext cx="3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0E4EBF7-DB9C-758B-9C30-F7C3515B937E}"/>
                    </a:ext>
                  </a:extLst>
                </p14:cNvPr>
                <p14:cNvContentPartPr/>
                <p14:nvPr/>
              </p14:nvContentPartPr>
              <p14:xfrm>
                <a:off x="7172351" y="592125"/>
                <a:ext cx="192960" cy="212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0E4EBF7-DB9C-758B-9C30-F7C3515B93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63711" y="583485"/>
                  <a:ext cx="210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6E1B5EF-7034-3DCC-AF91-609547411171}"/>
                    </a:ext>
                  </a:extLst>
                </p14:cNvPr>
                <p14:cNvContentPartPr/>
                <p14:nvPr/>
              </p14:nvContentPartPr>
              <p14:xfrm>
                <a:off x="7211591" y="574845"/>
                <a:ext cx="113760" cy="281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6E1B5EF-7034-3DCC-AF91-6095474111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2951" y="565845"/>
                  <a:ext cx="131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1A95F83-C777-D275-03E8-9CA0EC52AD7F}"/>
                    </a:ext>
                  </a:extLst>
                </p14:cNvPr>
                <p14:cNvContentPartPr/>
                <p14:nvPr/>
              </p14:nvContentPartPr>
              <p14:xfrm>
                <a:off x="7403831" y="712365"/>
                <a:ext cx="35640" cy="87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1A95F83-C777-D275-03E8-9CA0EC52AD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4831" y="703725"/>
                  <a:ext cx="53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B19F043-A041-698F-8828-960A5FADB51E}"/>
                    </a:ext>
                  </a:extLst>
                </p14:cNvPr>
                <p14:cNvContentPartPr/>
                <p14:nvPr/>
              </p14:nvContentPartPr>
              <p14:xfrm>
                <a:off x="7450991" y="493845"/>
                <a:ext cx="222480" cy="173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B19F043-A041-698F-8828-960A5FADB5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41991" y="485205"/>
                  <a:ext cx="240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BCA408C-94E8-F208-33A6-9EE703FDCE2D}"/>
                    </a:ext>
                  </a:extLst>
                </p14:cNvPr>
                <p14:cNvContentPartPr/>
                <p14:nvPr/>
              </p14:nvContentPartPr>
              <p14:xfrm>
                <a:off x="7567991" y="520485"/>
                <a:ext cx="108720" cy="233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BCA408C-94E8-F208-33A6-9EE703FDCE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59351" y="511485"/>
                  <a:ext cx="126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C473E4-469C-F123-D16D-6B862D8C43A6}"/>
                    </a:ext>
                  </a:extLst>
                </p14:cNvPr>
                <p14:cNvContentPartPr/>
                <p14:nvPr/>
              </p14:nvContentPartPr>
              <p14:xfrm>
                <a:off x="7731791" y="544605"/>
                <a:ext cx="111240" cy="142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C473E4-469C-F123-D16D-6B862D8C43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22791" y="535965"/>
                  <a:ext cx="128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E134B62-C665-12CD-0142-BEE47E9D81BC}"/>
                    </a:ext>
                  </a:extLst>
                </p14:cNvPr>
                <p14:cNvContentPartPr/>
                <p14:nvPr/>
              </p14:nvContentPartPr>
              <p14:xfrm>
                <a:off x="7912151" y="456765"/>
                <a:ext cx="140040" cy="302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E134B62-C665-12CD-0142-BEE47E9D81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03511" y="448125"/>
                  <a:ext cx="157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53D8F71-76BE-D89B-3769-0F8CC519CFFE}"/>
                    </a:ext>
                  </a:extLst>
                </p14:cNvPr>
                <p14:cNvContentPartPr/>
                <p14:nvPr/>
              </p14:nvContentPartPr>
              <p14:xfrm>
                <a:off x="7228151" y="936645"/>
                <a:ext cx="148680" cy="153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53D8F71-76BE-D89B-3769-0F8CC519CF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19151" y="928005"/>
                  <a:ext cx="166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12C46AC-3DBD-0D15-03FC-A9826970BE42}"/>
                    </a:ext>
                  </a:extLst>
                </p14:cNvPr>
                <p14:cNvContentPartPr/>
                <p14:nvPr/>
              </p14:nvContentPartPr>
              <p14:xfrm>
                <a:off x="7238591" y="919725"/>
                <a:ext cx="96840" cy="150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12C46AC-3DBD-0D15-03FC-A9826970BE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29951" y="911085"/>
                  <a:ext cx="11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B64793D-F910-BF04-4C28-493EF260E600}"/>
                    </a:ext>
                  </a:extLst>
                </p14:cNvPr>
                <p14:cNvContentPartPr/>
                <p14:nvPr/>
              </p14:nvContentPartPr>
              <p14:xfrm>
                <a:off x="7406711" y="939525"/>
                <a:ext cx="54360" cy="158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B64793D-F910-BF04-4C28-493EF260E6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98071" y="930525"/>
                  <a:ext cx="72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4BF8EDB-BE66-7B7D-0AEF-07B0A213B020}"/>
                    </a:ext>
                  </a:extLst>
                </p14:cNvPr>
                <p14:cNvContentPartPr/>
                <p14:nvPr/>
              </p14:nvContentPartPr>
              <p14:xfrm>
                <a:off x="7619111" y="871845"/>
                <a:ext cx="106560" cy="187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4BF8EDB-BE66-7B7D-0AEF-07B0A213B0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10471" y="862845"/>
                  <a:ext cx="124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9DE7A34-8681-9B51-26CE-A807D2BFEF76}"/>
                    </a:ext>
                  </a:extLst>
                </p14:cNvPr>
                <p14:cNvContentPartPr/>
                <p14:nvPr/>
              </p14:nvContentPartPr>
              <p14:xfrm>
                <a:off x="7612271" y="943125"/>
                <a:ext cx="105120" cy="144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9DE7A34-8681-9B51-26CE-A807D2BFEF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03631" y="934125"/>
                  <a:ext cx="122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D89F359-7105-7FCB-9595-A66E76E97FF3}"/>
                    </a:ext>
                  </a:extLst>
                </p14:cNvPr>
                <p14:cNvContentPartPr/>
                <p14:nvPr/>
              </p14:nvContentPartPr>
              <p14:xfrm>
                <a:off x="7791191" y="907845"/>
                <a:ext cx="13320" cy="152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D89F359-7105-7FCB-9595-A66E76E97F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82551" y="898845"/>
                  <a:ext cx="30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92A51C8-A5D7-23DD-9913-9AF1B3A33480}"/>
                    </a:ext>
                  </a:extLst>
                </p14:cNvPr>
                <p14:cNvContentPartPr/>
                <p14:nvPr/>
              </p14:nvContentPartPr>
              <p14:xfrm>
                <a:off x="7913231" y="805245"/>
                <a:ext cx="134280" cy="301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92A51C8-A5D7-23DD-9913-9AF1B3A334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04591" y="796245"/>
                  <a:ext cx="151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4AF6400-0677-1359-9DE3-A3B596507619}"/>
                    </a:ext>
                  </a:extLst>
                </p14:cNvPr>
                <p14:cNvContentPartPr/>
                <p14:nvPr/>
              </p14:nvContentPartPr>
              <p14:xfrm>
                <a:off x="8091071" y="165165"/>
                <a:ext cx="252360" cy="1110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4AF6400-0677-1359-9DE3-A3B5965076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82431" y="156525"/>
                  <a:ext cx="27000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8685C86-DE26-5E03-A83C-67AA94BA04B0}"/>
                    </a:ext>
                  </a:extLst>
                </p14:cNvPr>
                <p14:cNvContentPartPr/>
                <p14:nvPr/>
              </p14:nvContentPartPr>
              <p14:xfrm>
                <a:off x="7540271" y="1272885"/>
                <a:ext cx="20880" cy="18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8685C86-DE26-5E03-A83C-67AA94BA04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31631" y="1263885"/>
                  <a:ext cx="38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86F5836-ADC6-64C3-EE2A-5A05BA92FA77}"/>
                    </a:ext>
                  </a:extLst>
                </p14:cNvPr>
                <p14:cNvContentPartPr/>
                <p14:nvPr/>
              </p14:nvContentPartPr>
              <p14:xfrm>
                <a:off x="7496351" y="1371885"/>
                <a:ext cx="86400" cy="853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86F5836-ADC6-64C3-EE2A-5A05BA92FA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7711" y="1362885"/>
                  <a:ext cx="10404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1F97D20-ADF5-DD07-421D-0874A4F5E053}"/>
                  </a:ext>
                </a:extLst>
              </p14:cNvPr>
              <p14:cNvContentPartPr/>
              <p14:nvPr/>
            </p14:nvContentPartPr>
            <p14:xfrm>
              <a:off x="1476791" y="3116805"/>
              <a:ext cx="5613480" cy="1846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1F97D20-ADF5-DD07-421D-0874A4F5E0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67791" y="3108165"/>
                <a:ext cx="56311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A735F106-451C-E7A3-03DA-540AF013BB0A}"/>
                  </a:ext>
                </a:extLst>
              </p14:cNvPr>
              <p14:cNvContentPartPr/>
              <p14:nvPr/>
            </p14:nvContentPartPr>
            <p14:xfrm>
              <a:off x="6239951" y="2217165"/>
              <a:ext cx="23040" cy="16380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A735F106-451C-E7A3-03DA-540AF013BB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30951" y="2208165"/>
                <a:ext cx="40680" cy="18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20D471C8-BACB-BCF6-90F9-3B753B7A2014}"/>
              </a:ext>
            </a:extLst>
          </p:cNvPr>
          <p:cNvGrpSpPr/>
          <p:nvPr/>
        </p:nvGrpSpPr>
        <p:grpSpPr>
          <a:xfrm>
            <a:off x="5675471" y="2512725"/>
            <a:ext cx="690840" cy="322200"/>
            <a:chOff x="5675471" y="2512725"/>
            <a:chExt cx="69084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9AB9286-EF56-4226-5D99-95BFDE7F233B}"/>
                    </a:ext>
                  </a:extLst>
                </p14:cNvPr>
                <p14:cNvContentPartPr/>
                <p14:nvPr/>
              </p14:nvContentPartPr>
              <p14:xfrm>
                <a:off x="5730551" y="2546565"/>
                <a:ext cx="123840" cy="34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9AB9286-EF56-4226-5D99-95BFDE7F23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21911" y="2537565"/>
                  <a:ext cx="141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DC0D1CB-3DBE-AEEC-7A7B-6C5F57B704B2}"/>
                    </a:ext>
                  </a:extLst>
                </p14:cNvPr>
                <p14:cNvContentPartPr/>
                <p14:nvPr/>
              </p14:nvContentPartPr>
              <p14:xfrm>
                <a:off x="5675471" y="2635845"/>
                <a:ext cx="79560" cy="199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DC0D1CB-3DBE-AEEC-7A7B-6C5F57B704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6471" y="2626845"/>
                  <a:ext cx="97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9851F2E-0EB7-E7BC-B41B-D865DACA8158}"/>
                    </a:ext>
                  </a:extLst>
                </p14:cNvPr>
                <p14:cNvContentPartPr/>
                <p14:nvPr/>
              </p14:nvContentPartPr>
              <p14:xfrm>
                <a:off x="5810831" y="2608845"/>
                <a:ext cx="19080" cy="211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9851F2E-0EB7-E7BC-B41B-D865DACA81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02191" y="2599845"/>
                  <a:ext cx="36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6600DDE-047A-DFC1-DAEE-9BDD28ADD0CC}"/>
                    </a:ext>
                  </a:extLst>
                </p14:cNvPr>
                <p14:cNvContentPartPr/>
                <p14:nvPr/>
              </p14:nvContentPartPr>
              <p14:xfrm>
                <a:off x="5937911" y="2602365"/>
                <a:ext cx="47160" cy="153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6600DDE-047A-DFC1-DAEE-9BDD28ADD0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29271" y="2593725"/>
                  <a:ext cx="64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68644F8-D52C-2781-543E-6637E4341500}"/>
                    </a:ext>
                  </a:extLst>
                </p14:cNvPr>
                <p14:cNvContentPartPr/>
                <p14:nvPr/>
              </p14:nvContentPartPr>
              <p14:xfrm>
                <a:off x="5904071" y="2568165"/>
                <a:ext cx="206640" cy="205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68644F8-D52C-2781-543E-6637E43415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95431" y="2559165"/>
                  <a:ext cx="224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0EAD511-0969-6AB8-A0F4-B596B4EA9D38}"/>
                    </a:ext>
                  </a:extLst>
                </p14:cNvPr>
                <p14:cNvContentPartPr/>
                <p14:nvPr/>
              </p14:nvContentPartPr>
              <p14:xfrm>
                <a:off x="6093431" y="2571405"/>
                <a:ext cx="119520" cy="263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0EAD511-0969-6AB8-A0F4-B596B4EA9D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84431" y="2562405"/>
                  <a:ext cx="137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4914D0E-1199-7480-D41F-578604B0D9C0}"/>
                    </a:ext>
                  </a:extLst>
                </p14:cNvPr>
                <p14:cNvContentPartPr/>
                <p14:nvPr/>
              </p14:nvContentPartPr>
              <p14:xfrm>
                <a:off x="6272351" y="2512725"/>
                <a:ext cx="93960" cy="282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4914D0E-1199-7480-D41F-578604B0D9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63711" y="2504085"/>
                  <a:ext cx="11160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D6A3E02-F509-89C5-CBD0-CF78A248BC30}"/>
              </a:ext>
            </a:extLst>
          </p:cNvPr>
          <p:cNvGrpSpPr/>
          <p:nvPr/>
        </p:nvGrpSpPr>
        <p:grpSpPr>
          <a:xfrm>
            <a:off x="6510311" y="2450085"/>
            <a:ext cx="709920" cy="403200"/>
            <a:chOff x="6510311" y="2450085"/>
            <a:chExt cx="70992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59AA17E-E428-B42D-4159-B8CF6860B7EB}"/>
                    </a:ext>
                  </a:extLst>
                </p14:cNvPr>
                <p14:cNvContentPartPr/>
                <p14:nvPr/>
              </p14:nvContentPartPr>
              <p14:xfrm>
                <a:off x="6546671" y="2505885"/>
                <a:ext cx="75960" cy="223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59AA17E-E428-B42D-4159-B8CF6860B7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37671" y="2496885"/>
                  <a:ext cx="93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CED940C-36D3-5A06-FD44-FE3F766D2A9B}"/>
                    </a:ext>
                  </a:extLst>
                </p14:cNvPr>
                <p14:cNvContentPartPr/>
                <p14:nvPr/>
              </p14:nvContentPartPr>
              <p14:xfrm>
                <a:off x="6510311" y="2548005"/>
                <a:ext cx="198000" cy="275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CED940C-36D3-5A06-FD44-FE3F766D2A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01311" y="2539005"/>
                  <a:ext cx="2156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C090A29-86DD-19EB-6F47-977C0CCDD857}"/>
                    </a:ext>
                  </a:extLst>
                </p14:cNvPr>
                <p14:cNvContentPartPr/>
                <p14:nvPr/>
              </p14:nvContentPartPr>
              <p14:xfrm>
                <a:off x="6669791" y="2515245"/>
                <a:ext cx="145440" cy="338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C090A29-86DD-19EB-6F47-977C0CCDD8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61151" y="2506605"/>
                  <a:ext cx="163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2B4E80C-33BC-57E5-3944-96BCCC1A5423}"/>
                    </a:ext>
                  </a:extLst>
                </p14:cNvPr>
                <p14:cNvContentPartPr/>
                <p14:nvPr/>
              </p14:nvContentPartPr>
              <p14:xfrm>
                <a:off x="6806951" y="2626845"/>
                <a:ext cx="107280" cy="122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2B4E80C-33BC-57E5-3944-96BCCC1A542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98311" y="2617845"/>
                  <a:ext cx="124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AAB6998-00BC-C8C4-CB33-C06B5A58ECF3}"/>
                    </a:ext>
                  </a:extLst>
                </p14:cNvPr>
                <p14:cNvContentPartPr/>
                <p14:nvPr/>
              </p14:nvContentPartPr>
              <p14:xfrm>
                <a:off x="7000271" y="2504445"/>
                <a:ext cx="18000" cy="260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AAB6998-00BC-C8C4-CB33-C06B5A58EC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91631" y="2495805"/>
                  <a:ext cx="35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D40E264-9AFD-6181-0CD3-59FED8CD23C7}"/>
                    </a:ext>
                  </a:extLst>
                </p14:cNvPr>
                <p14:cNvContentPartPr/>
                <p14:nvPr/>
              </p14:nvContentPartPr>
              <p14:xfrm>
                <a:off x="7094951" y="2450085"/>
                <a:ext cx="125280" cy="316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D40E264-9AFD-6181-0CD3-59FED8CD23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85951" y="2441445"/>
                  <a:ext cx="14292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176EE2-EAE6-90E0-D88C-2492E7B15A96}"/>
              </a:ext>
            </a:extLst>
          </p:cNvPr>
          <p:cNvGrpSpPr/>
          <p:nvPr/>
        </p:nvGrpSpPr>
        <p:grpSpPr>
          <a:xfrm>
            <a:off x="3565511" y="3619365"/>
            <a:ext cx="2759400" cy="2522520"/>
            <a:chOff x="3565511" y="3619365"/>
            <a:chExt cx="2759400" cy="25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3EFE8A3-6BF0-AAB2-9967-1769F415D3C4}"/>
                    </a:ext>
                  </a:extLst>
                </p14:cNvPr>
                <p14:cNvContentPartPr/>
                <p14:nvPr/>
              </p14:nvContentPartPr>
              <p14:xfrm>
                <a:off x="3604031" y="4906005"/>
                <a:ext cx="2307240" cy="12358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3EFE8A3-6BF0-AAB2-9967-1769F415D3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95391" y="4897005"/>
                  <a:ext cx="2324880" cy="12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7825108-96DC-8780-455C-DC63BFFE887A}"/>
                    </a:ext>
                  </a:extLst>
                </p14:cNvPr>
                <p14:cNvContentPartPr/>
                <p14:nvPr/>
              </p14:nvContentPartPr>
              <p14:xfrm>
                <a:off x="3565511" y="3619365"/>
                <a:ext cx="2759400" cy="23630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7825108-96DC-8780-455C-DC63BFFE88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56871" y="3610365"/>
                  <a:ext cx="2777040" cy="2380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Equations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48478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have one equation for each </a:t>
            </a:r>
            <a:r>
              <a:rPr lang="en-CA" sz="2400" dirty="0" err="1"/>
              <a:t>x,w</a:t>
            </a:r>
            <a:r>
              <a:rPr lang="en-CA" sz="2400" dirty="0"/>
              <a:t> pair: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r>
              <a:rPr lang="en-CA" sz="2400" dirty="0"/>
              <a:t>The probability of the whole dataset is the product of these individual distributions and can be written as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5877272"/>
            <a:ext cx="2756444" cy="49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127575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261184"/>
            <a:ext cx="5040560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5949280"/>
            <a:ext cx="2880320" cy="37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7744" y="4437112"/>
            <a:ext cx="4680520" cy="50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r="70769"/>
          <a:stretch>
            <a:fillRect/>
          </a:stretch>
        </p:blipFill>
        <p:spPr bwMode="auto">
          <a:xfrm>
            <a:off x="1907704" y="4437112"/>
            <a:ext cx="1368152" cy="50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27143" r="62857"/>
          <a:stretch>
            <a:fillRect/>
          </a:stretch>
        </p:blipFill>
        <p:spPr bwMode="auto">
          <a:xfrm>
            <a:off x="3275856" y="4339704"/>
            <a:ext cx="504056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1763688" y="4221088"/>
            <a:ext cx="2016224" cy="93610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5AC8A0-C47A-A26F-9904-34C1DFB98E36}"/>
              </a:ext>
            </a:extLst>
          </p:cNvPr>
          <p:cNvGrpSpPr/>
          <p:nvPr/>
        </p:nvGrpSpPr>
        <p:grpSpPr>
          <a:xfrm>
            <a:off x="3006791" y="4860285"/>
            <a:ext cx="516960" cy="846000"/>
            <a:chOff x="3006791" y="4860285"/>
            <a:chExt cx="51696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E7C0C9-DFE3-9215-AE82-A4C6FE6F3F26}"/>
                    </a:ext>
                  </a:extLst>
                </p14:cNvPr>
                <p14:cNvContentPartPr/>
                <p14:nvPr/>
              </p14:nvContentPartPr>
              <p14:xfrm>
                <a:off x="3006791" y="4860285"/>
                <a:ext cx="114840" cy="381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E7C0C9-DFE3-9215-AE82-A4C6FE6F3F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7791" y="4851645"/>
                  <a:ext cx="1324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C1E113B-7EBF-0AB6-C368-EDC34006B75C}"/>
                    </a:ext>
                  </a:extLst>
                </p14:cNvPr>
                <p14:cNvContentPartPr/>
                <p14:nvPr/>
              </p14:nvContentPartPr>
              <p14:xfrm>
                <a:off x="3068351" y="5195085"/>
                <a:ext cx="110880" cy="1008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C1E113B-7EBF-0AB6-C368-EDC34006B7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59711" y="5186445"/>
                  <a:ext cx="128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6FF8993-1609-2C9E-E908-1ED0085AAE94}"/>
                    </a:ext>
                  </a:extLst>
                </p14:cNvPr>
                <p14:cNvContentPartPr/>
                <p14:nvPr/>
              </p14:nvContentPartPr>
              <p14:xfrm>
                <a:off x="3043511" y="5404245"/>
                <a:ext cx="31680" cy="251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6FF8993-1609-2C9E-E908-1ED0085AAE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4511" y="5395605"/>
                  <a:ext cx="49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9A469FD-1CF3-BAE1-EA0B-647B1A301980}"/>
                    </a:ext>
                  </a:extLst>
                </p14:cNvPr>
                <p14:cNvContentPartPr/>
                <p14:nvPr/>
              </p14:nvContentPartPr>
              <p14:xfrm>
                <a:off x="3044231" y="5414325"/>
                <a:ext cx="308160" cy="291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9A469FD-1CF3-BAE1-EA0B-647B1A3019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35231" y="5405685"/>
                  <a:ext cx="325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913168B-F2D1-66AA-90A0-E4D657703EB4}"/>
                    </a:ext>
                  </a:extLst>
                </p14:cNvPr>
                <p14:cNvContentPartPr/>
                <p14:nvPr/>
              </p14:nvContentPartPr>
              <p14:xfrm>
                <a:off x="3263831" y="5474805"/>
                <a:ext cx="63360" cy="104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913168B-F2D1-66AA-90A0-E4D657703E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4831" y="5465805"/>
                  <a:ext cx="81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DD68A3D-CF62-A5C9-361C-C07FAC2241B5}"/>
                    </a:ext>
                  </a:extLst>
                </p14:cNvPr>
                <p14:cNvContentPartPr/>
                <p14:nvPr/>
              </p14:nvContentPartPr>
              <p14:xfrm>
                <a:off x="3367871" y="5350605"/>
                <a:ext cx="155880" cy="3067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DD68A3D-CF62-A5C9-361C-C07FAC2241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59231" y="5341965"/>
                  <a:ext cx="17352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9AC0A3B-1F1D-D00F-3D1E-B2265D4B61A0}"/>
              </a:ext>
            </a:extLst>
          </p:cNvPr>
          <p:cNvGrpSpPr/>
          <p:nvPr/>
        </p:nvGrpSpPr>
        <p:grpSpPr>
          <a:xfrm>
            <a:off x="1860911" y="4837965"/>
            <a:ext cx="810360" cy="679320"/>
            <a:chOff x="1860911" y="4837965"/>
            <a:chExt cx="81036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A3512E-FCFC-04FA-2203-5FE78D834AF2}"/>
                    </a:ext>
                  </a:extLst>
                </p14:cNvPr>
                <p14:cNvContentPartPr/>
                <p14:nvPr/>
              </p14:nvContentPartPr>
              <p14:xfrm>
                <a:off x="2231351" y="4837965"/>
                <a:ext cx="439920" cy="335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A3512E-FCFC-04FA-2203-5FE78D834A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2711" y="4829325"/>
                  <a:ext cx="457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C9CCA16-A16B-B8C0-FBAF-702101C72356}"/>
                    </a:ext>
                  </a:extLst>
                </p14:cNvPr>
                <p14:cNvContentPartPr/>
                <p14:nvPr/>
              </p14:nvContentPartPr>
              <p14:xfrm>
                <a:off x="1860911" y="5288685"/>
                <a:ext cx="170640" cy="228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C9CCA16-A16B-B8C0-FBAF-702101C723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2271" y="5280045"/>
                  <a:ext cx="188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C7AEABC-23DA-27C5-CE08-D269D68204BB}"/>
                    </a:ext>
                  </a:extLst>
                </p14:cNvPr>
                <p14:cNvContentPartPr/>
                <p14:nvPr/>
              </p14:nvContentPartPr>
              <p14:xfrm>
                <a:off x="2031551" y="5359965"/>
                <a:ext cx="75600" cy="82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C7AEABC-23DA-27C5-CE08-D269D68204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22551" y="5350965"/>
                  <a:ext cx="93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237A519-B891-2A29-A712-B8909E49AA64}"/>
                    </a:ext>
                  </a:extLst>
                </p14:cNvPr>
                <p14:cNvContentPartPr/>
                <p14:nvPr/>
              </p14:nvContentPartPr>
              <p14:xfrm>
                <a:off x="2178071" y="5192205"/>
                <a:ext cx="167760" cy="2862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237A519-B891-2A29-A712-B8909E49AA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9071" y="5183205"/>
                  <a:ext cx="18540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B5BF7C2-1145-71C7-055C-566A92FADC82}"/>
              </a:ext>
            </a:extLst>
          </p:cNvPr>
          <p:cNvGrpSpPr/>
          <p:nvPr/>
        </p:nvGrpSpPr>
        <p:grpSpPr>
          <a:xfrm>
            <a:off x="3083471" y="5837685"/>
            <a:ext cx="1271880" cy="1010880"/>
            <a:chOff x="3083471" y="5837685"/>
            <a:chExt cx="1271880" cy="10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5417656-1FF4-8DFB-83CE-FEB12294DD93}"/>
                    </a:ext>
                  </a:extLst>
                </p14:cNvPr>
                <p14:cNvContentPartPr/>
                <p14:nvPr/>
              </p14:nvContentPartPr>
              <p14:xfrm>
                <a:off x="3083471" y="5837685"/>
                <a:ext cx="199800" cy="6714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5417656-1FF4-8DFB-83CE-FEB12294DD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4471" y="5828685"/>
                  <a:ext cx="21744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992DDF2-DFCE-EF2D-8D21-AED012919511}"/>
                    </a:ext>
                  </a:extLst>
                </p14:cNvPr>
                <p14:cNvContentPartPr/>
                <p14:nvPr/>
              </p14:nvContentPartPr>
              <p14:xfrm>
                <a:off x="3294071" y="6507645"/>
                <a:ext cx="28080" cy="310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992DDF2-DFCE-EF2D-8D21-AED0129195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85071" y="6498645"/>
                  <a:ext cx="45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6B8714D-86F9-1284-9ACB-3C16ADB39C85}"/>
                    </a:ext>
                  </a:extLst>
                </p14:cNvPr>
                <p14:cNvContentPartPr/>
                <p14:nvPr/>
              </p14:nvContentPartPr>
              <p14:xfrm>
                <a:off x="3198311" y="6735525"/>
                <a:ext cx="106560" cy="1130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6B8714D-86F9-1284-9ACB-3C16ADB39C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9311" y="6726525"/>
                  <a:ext cx="124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DCC7C87-3A64-53FE-23FF-C3FC17E0052E}"/>
                    </a:ext>
                  </a:extLst>
                </p14:cNvPr>
                <p14:cNvContentPartPr/>
                <p14:nvPr/>
              </p14:nvContentPartPr>
              <p14:xfrm>
                <a:off x="3374351" y="6717525"/>
                <a:ext cx="9360" cy="658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DCC7C87-3A64-53FE-23FF-C3FC17E005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65711" y="6708885"/>
                  <a:ext cx="27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3792C6D-2A03-9D01-A00A-56725024FE0C}"/>
                    </a:ext>
                  </a:extLst>
                </p14:cNvPr>
                <p14:cNvContentPartPr/>
                <p14:nvPr/>
              </p14:nvContentPartPr>
              <p14:xfrm>
                <a:off x="3384791" y="6670365"/>
                <a:ext cx="720" cy="9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3792C6D-2A03-9D01-A00A-56725024FE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76151" y="6661725"/>
                  <a:ext cx="1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244824C-D8A6-7CEC-C80E-E8DFE3A600BA}"/>
                    </a:ext>
                  </a:extLst>
                </p14:cNvPr>
                <p14:cNvContentPartPr/>
                <p14:nvPr/>
              </p14:nvContentPartPr>
              <p14:xfrm>
                <a:off x="3420791" y="6694125"/>
                <a:ext cx="245160" cy="111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244824C-D8A6-7CEC-C80E-E8DFE3A600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12151" y="6685485"/>
                  <a:ext cx="262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C91D4A6-4E2F-A897-7213-42FF3D3EB463}"/>
                    </a:ext>
                  </a:extLst>
                </p14:cNvPr>
                <p14:cNvContentPartPr/>
                <p14:nvPr/>
              </p14:nvContentPartPr>
              <p14:xfrm>
                <a:off x="3692951" y="6670005"/>
                <a:ext cx="68040" cy="121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C91D4A6-4E2F-A897-7213-42FF3D3EB4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83951" y="6661005"/>
                  <a:ext cx="8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280679-2169-6DEA-3C1F-8210B8654359}"/>
                    </a:ext>
                  </a:extLst>
                </p14:cNvPr>
                <p14:cNvContentPartPr/>
                <p14:nvPr/>
              </p14:nvContentPartPr>
              <p14:xfrm>
                <a:off x="3872231" y="6644085"/>
                <a:ext cx="59760" cy="147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280679-2169-6DEA-3C1F-8210B86543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63231" y="6635085"/>
                  <a:ext cx="77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0D2606F-1845-E194-B243-254F27ECCCA7}"/>
                    </a:ext>
                  </a:extLst>
                </p14:cNvPr>
                <p14:cNvContentPartPr/>
                <p14:nvPr/>
              </p14:nvContentPartPr>
              <p14:xfrm>
                <a:off x="3956471" y="6695925"/>
                <a:ext cx="27000" cy="79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0D2606F-1845-E194-B243-254F27ECCC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47471" y="6686925"/>
                  <a:ext cx="44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C2170DD-AC21-4B57-8D5F-8149778ACB24}"/>
                    </a:ext>
                  </a:extLst>
                </p14:cNvPr>
                <p14:cNvContentPartPr/>
                <p14:nvPr/>
              </p14:nvContentPartPr>
              <p14:xfrm>
                <a:off x="4038551" y="6571365"/>
                <a:ext cx="111960" cy="171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C2170DD-AC21-4B57-8D5F-8149778ACB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29551" y="6562725"/>
                  <a:ext cx="12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F3B1D2D-DE66-E282-08EC-842D879D41B2}"/>
                    </a:ext>
                  </a:extLst>
                </p14:cNvPr>
                <p14:cNvContentPartPr/>
                <p14:nvPr/>
              </p14:nvContentPartPr>
              <p14:xfrm>
                <a:off x="4155551" y="6568845"/>
                <a:ext cx="199800" cy="1825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F3B1D2D-DE66-E282-08EC-842D879D41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46551" y="6560205"/>
                  <a:ext cx="2174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FA8E0E-4DBC-F0C2-C61E-234523704651}"/>
              </a:ext>
            </a:extLst>
          </p:cNvPr>
          <p:cNvGrpSpPr/>
          <p:nvPr/>
        </p:nvGrpSpPr>
        <p:grpSpPr>
          <a:xfrm>
            <a:off x="6427511" y="3535485"/>
            <a:ext cx="2020680" cy="868680"/>
            <a:chOff x="6427511" y="3535485"/>
            <a:chExt cx="20206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E467E4D-55D2-5829-5577-E88389A502DF}"/>
                    </a:ext>
                  </a:extLst>
                </p14:cNvPr>
                <p14:cNvContentPartPr/>
                <p14:nvPr/>
              </p14:nvContentPartPr>
              <p14:xfrm>
                <a:off x="6733871" y="4283925"/>
                <a:ext cx="192960" cy="1202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E467E4D-55D2-5829-5577-E88389A502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24871" y="4275285"/>
                  <a:ext cx="210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C725163-A22A-0D96-65A8-3A2C4B17F90B}"/>
                    </a:ext>
                  </a:extLst>
                </p14:cNvPr>
                <p14:cNvContentPartPr/>
                <p14:nvPr/>
              </p14:nvContentPartPr>
              <p14:xfrm>
                <a:off x="6865271" y="4196085"/>
                <a:ext cx="144720" cy="1882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C725163-A22A-0D96-65A8-3A2C4B17F9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6271" y="4187445"/>
                  <a:ext cx="162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0057291-6063-4E17-A427-AF4C5EF8B4DF}"/>
                    </a:ext>
                  </a:extLst>
                </p14:cNvPr>
                <p14:cNvContentPartPr/>
                <p14:nvPr/>
              </p14:nvContentPartPr>
              <p14:xfrm>
                <a:off x="6427511" y="3677685"/>
                <a:ext cx="24120" cy="354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0057291-6063-4E17-A427-AF4C5EF8B4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18871" y="3669045"/>
                  <a:ext cx="417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A45DF10-236D-274C-0921-1702CECB2397}"/>
                    </a:ext>
                  </a:extLst>
                </p14:cNvPr>
                <p14:cNvContentPartPr/>
                <p14:nvPr/>
              </p14:nvContentPartPr>
              <p14:xfrm>
                <a:off x="6491951" y="3662205"/>
                <a:ext cx="266400" cy="343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A45DF10-236D-274C-0921-1702CECB23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3311" y="3653205"/>
                  <a:ext cx="284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4BB9D67-AD1D-0B98-98F5-24724E95FE50}"/>
                    </a:ext>
                  </a:extLst>
                </p14:cNvPr>
                <p14:cNvContentPartPr/>
                <p14:nvPr/>
              </p14:nvContentPartPr>
              <p14:xfrm>
                <a:off x="6749711" y="3795045"/>
                <a:ext cx="147240" cy="151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4BB9D67-AD1D-0B98-98F5-24724E95FE5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40711" y="3786405"/>
                  <a:ext cx="164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B319ED2-5707-2C97-AAE6-DA7C67AC6EDA}"/>
                    </a:ext>
                  </a:extLst>
                </p14:cNvPr>
                <p14:cNvContentPartPr/>
                <p14:nvPr/>
              </p14:nvContentPartPr>
              <p14:xfrm>
                <a:off x="6944471" y="3619005"/>
                <a:ext cx="26280" cy="303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B319ED2-5707-2C97-AAE6-DA7C67AC6E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35471" y="3610365"/>
                  <a:ext cx="43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A7132A2-36B1-991A-66C0-B67C0F73367D}"/>
                    </a:ext>
                  </a:extLst>
                </p14:cNvPr>
                <p14:cNvContentPartPr/>
                <p14:nvPr/>
              </p14:nvContentPartPr>
              <p14:xfrm>
                <a:off x="6797231" y="3732045"/>
                <a:ext cx="276480" cy="186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A7132A2-36B1-991A-66C0-B67C0F7336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88231" y="3723405"/>
                  <a:ext cx="294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69C2390-19C0-C21B-AFD6-E856EC04FAD3}"/>
                    </a:ext>
                  </a:extLst>
                </p14:cNvPr>
                <p14:cNvContentPartPr/>
                <p14:nvPr/>
              </p14:nvContentPartPr>
              <p14:xfrm>
                <a:off x="7034471" y="3574005"/>
                <a:ext cx="305640" cy="334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69C2390-19C0-C21B-AFD6-E856EC04FA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25471" y="3565365"/>
                  <a:ext cx="323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57FD1AA-9724-110A-0525-0A620E416642}"/>
                    </a:ext>
                  </a:extLst>
                </p14:cNvPr>
                <p14:cNvContentPartPr/>
                <p14:nvPr/>
              </p14:nvContentPartPr>
              <p14:xfrm>
                <a:off x="7011071" y="3731325"/>
                <a:ext cx="370080" cy="502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57FD1AA-9724-110A-0525-0A620E4166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02431" y="3722685"/>
                  <a:ext cx="3877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C310168-59A5-3407-1603-0A43AB1EE6CF}"/>
                    </a:ext>
                  </a:extLst>
                </p14:cNvPr>
                <p14:cNvContentPartPr/>
                <p14:nvPr/>
              </p14:nvContentPartPr>
              <p14:xfrm>
                <a:off x="7531271" y="3614325"/>
                <a:ext cx="532800" cy="254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C310168-59A5-3407-1603-0A43AB1EE6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22631" y="3605325"/>
                  <a:ext cx="550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1823978-EBB3-BC59-55F8-BA2986E126F2}"/>
                    </a:ext>
                  </a:extLst>
                </p14:cNvPr>
                <p14:cNvContentPartPr/>
                <p14:nvPr/>
              </p14:nvContentPartPr>
              <p14:xfrm>
                <a:off x="7950311" y="3535485"/>
                <a:ext cx="211320" cy="3481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1823978-EBB3-BC59-55F8-BA2986E126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41671" y="3526485"/>
                  <a:ext cx="228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787D2F6-FF50-A5F0-20BE-5BA083D2970F}"/>
                    </a:ext>
                  </a:extLst>
                </p14:cNvPr>
                <p14:cNvContentPartPr/>
                <p14:nvPr/>
              </p14:nvContentPartPr>
              <p14:xfrm>
                <a:off x="8133551" y="3683445"/>
                <a:ext cx="136800" cy="1954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787D2F6-FF50-A5F0-20BE-5BA083D297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24911" y="3674805"/>
                  <a:ext cx="154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F122FFC-BA0E-57E2-F040-FEFD51357563}"/>
                    </a:ext>
                  </a:extLst>
                </p14:cNvPr>
                <p14:cNvContentPartPr/>
                <p14:nvPr/>
              </p14:nvContentPartPr>
              <p14:xfrm>
                <a:off x="8308151" y="3678765"/>
                <a:ext cx="140040" cy="158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F122FFC-BA0E-57E2-F040-FEFD5135756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99151" y="3669765"/>
                  <a:ext cx="1576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7" name="组合 4096">
            <a:extLst>
              <a:ext uri="{FF2B5EF4-FFF2-40B4-BE49-F238E27FC236}">
                <a16:creationId xmlns:a16="http://schemas.microsoft.com/office/drawing/2014/main" id="{1D256AA3-3419-A609-812F-57D450A35A53}"/>
              </a:ext>
            </a:extLst>
          </p:cNvPr>
          <p:cNvGrpSpPr/>
          <p:nvPr/>
        </p:nvGrpSpPr>
        <p:grpSpPr>
          <a:xfrm>
            <a:off x="6082991" y="1110885"/>
            <a:ext cx="1139040" cy="515160"/>
            <a:chOff x="6082991" y="1110885"/>
            <a:chExt cx="113904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D879865-AEFD-8FD7-DECB-90CE7D55E527}"/>
                    </a:ext>
                  </a:extLst>
                </p14:cNvPr>
                <p14:cNvContentPartPr/>
                <p14:nvPr/>
              </p14:nvContentPartPr>
              <p14:xfrm>
                <a:off x="6082991" y="1483125"/>
                <a:ext cx="120960" cy="1429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D879865-AEFD-8FD7-DECB-90CE7D55E5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74351" y="1474125"/>
                  <a:ext cx="13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5E56B82-7C8D-10AB-8B16-BDA67A0B0014}"/>
                    </a:ext>
                  </a:extLst>
                </p14:cNvPr>
                <p14:cNvContentPartPr/>
                <p14:nvPr/>
              </p14:nvContentPartPr>
              <p14:xfrm>
                <a:off x="6206471" y="1288005"/>
                <a:ext cx="228600" cy="939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5E56B82-7C8D-10AB-8B16-BDA67A0B001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97471" y="1279365"/>
                  <a:ext cx="246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26E2831-293D-09A1-E003-D843B4D2B398}"/>
                    </a:ext>
                  </a:extLst>
                </p14:cNvPr>
                <p14:cNvContentPartPr/>
                <p14:nvPr/>
              </p14:nvContentPartPr>
              <p14:xfrm>
                <a:off x="6387911" y="1198725"/>
                <a:ext cx="124560" cy="1220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26E2831-293D-09A1-E003-D843B4D2B3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78911" y="1189725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5DAD3E0-D4B4-6402-1F5D-35EF3E829470}"/>
                    </a:ext>
                  </a:extLst>
                </p14:cNvPr>
                <p14:cNvContentPartPr/>
                <p14:nvPr/>
              </p14:nvContentPartPr>
              <p14:xfrm>
                <a:off x="6325991" y="1283325"/>
                <a:ext cx="223560" cy="2142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5DAD3E0-D4B4-6402-1F5D-35EF3E8294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16991" y="1274325"/>
                  <a:ext cx="241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1C8942A-378F-40A7-9689-521A3C2551B9}"/>
                    </a:ext>
                  </a:extLst>
                </p14:cNvPr>
                <p14:cNvContentPartPr/>
                <p14:nvPr/>
              </p14:nvContentPartPr>
              <p14:xfrm>
                <a:off x="6358031" y="1448565"/>
                <a:ext cx="279360" cy="946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1C8942A-378F-40A7-9689-521A3C2551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49391" y="1439925"/>
                  <a:ext cx="297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4689498-DBA3-66B2-240E-F74D5F9EB40B}"/>
                    </a:ext>
                  </a:extLst>
                </p14:cNvPr>
                <p14:cNvContentPartPr/>
                <p14:nvPr/>
              </p14:nvContentPartPr>
              <p14:xfrm>
                <a:off x="6725951" y="1110885"/>
                <a:ext cx="77760" cy="176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4689498-DBA3-66B2-240E-F74D5F9EB40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17311" y="1101885"/>
                  <a:ext cx="95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724CB34-51E5-74E7-AFA2-1A47F37FAB44}"/>
                    </a:ext>
                  </a:extLst>
                </p14:cNvPr>
                <p14:cNvContentPartPr/>
                <p14:nvPr/>
              </p14:nvContentPartPr>
              <p14:xfrm>
                <a:off x="6792551" y="1190805"/>
                <a:ext cx="25200" cy="27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724CB34-51E5-74E7-AFA2-1A47F37FAB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83911" y="1181805"/>
                  <a:ext cx="42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FB7C4E5-7332-E809-F80D-6B0E55574BA7}"/>
                    </a:ext>
                  </a:extLst>
                </p14:cNvPr>
                <p14:cNvContentPartPr/>
                <p14:nvPr/>
              </p14:nvContentPartPr>
              <p14:xfrm>
                <a:off x="6763031" y="1150485"/>
                <a:ext cx="202320" cy="351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FB7C4E5-7332-E809-F80D-6B0E55574B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54391" y="1141845"/>
                  <a:ext cx="2199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09A9F9D-0A37-D5DD-D8BB-0938A97D314A}"/>
                    </a:ext>
                  </a:extLst>
                </p14:cNvPr>
                <p14:cNvContentPartPr/>
                <p14:nvPr/>
              </p14:nvContentPartPr>
              <p14:xfrm>
                <a:off x="6706871" y="1323285"/>
                <a:ext cx="184680" cy="249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09A9F9D-0A37-D5DD-D8BB-0938A97D31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8231" y="1314645"/>
                  <a:ext cx="202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5A4F2E1-C106-F3DC-6E23-6EFFCA39082A}"/>
                    </a:ext>
                  </a:extLst>
                </p14:cNvPr>
                <p14:cNvContentPartPr/>
                <p14:nvPr/>
              </p14:nvContentPartPr>
              <p14:xfrm>
                <a:off x="7072631" y="1191885"/>
                <a:ext cx="149400" cy="1868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5A4F2E1-C106-F3DC-6E23-6EFFCA3908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63631" y="1182885"/>
                  <a:ext cx="1670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3" name="组合 4102">
            <a:extLst>
              <a:ext uri="{FF2B5EF4-FFF2-40B4-BE49-F238E27FC236}">
                <a16:creationId xmlns:a16="http://schemas.microsoft.com/office/drawing/2014/main" id="{C2C66357-5342-EB51-FDFF-B8A0D89672DC}"/>
              </a:ext>
            </a:extLst>
          </p:cNvPr>
          <p:cNvGrpSpPr/>
          <p:nvPr/>
        </p:nvGrpSpPr>
        <p:grpSpPr>
          <a:xfrm>
            <a:off x="7449191" y="829725"/>
            <a:ext cx="939240" cy="513720"/>
            <a:chOff x="7449191" y="829725"/>
            <a:chExt cx="93924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BB03E8C-3C50-67FA-E5CF-17A730804EDF}"/>
                    </a:ext>
                  </a:extLst>
                </p14:cNvPr>
                <p14:cNvContentPartPr/>
                <p14:nvPr/>
              </p14:nvContentPartPr>
              <p14:xfrm>
                <a:off x="7449191" y="938445"/>
                <a:ext cx="184680" cy="1861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BB03E8C-3C50-67FA-E5CF-17A730804E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40191" y="929445"/>
                  <a:ext cx="202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EE9A578-783F-6D03-6CF3-AA24FE1403D0}"/>
                    </a:ext>
                  </a:extLst>
                </p14:cNvPr>
                <p14:cNvContentPartPr/>
                <p14:nvPr/>
              </p14:nvContentPartPr>
              <p14:xfrm>
                <a:off x="7551431" y="947445"/>
                <a:ext cx="312480" cy="3960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EE9A578-783F-6D03-6CF3-AA24FE1403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42431" y="938445"/>
                  <a:ext cx="3301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3065CC5-2FFD-6D48-47B5-8F437E790F1D}"/>
                    </a:ext>
                  </a:extLst>
                </p14:cNvPr>
                <p14:cNvContentPartPr/>
                <p14:nvPr/>
              </p14:nvContentPartPr>
              <p14:xfrm>
                <a:off x="7836191" y="895605"/>
                <a:ext cx="3960" cy="1850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3065CC5-2FFD-6D48-47B5-8F437E790F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27191" y="886605"/>
                  <a:ext cx="21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F7648C-64F6-C669-052D-0A3408E51AE6}"/>
                    </a:ext>
                  </a:extLst>
                </p14:cNvPr>
                <p14:cNvContentPartPr/>
                <p14:nvPr/>
              </p14:nvContentPartPr>
              <p14:xfrm>
                <a:off x="7716671" y="912165"/>
                <a:ext cx="165960" cy="3193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F7648C-64F6-C669-052D-0A3408E51A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07671" y="903525"/>
                  <a:ext cx="1836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098" name="墨迹 4097">
                  <a:extLst>
                    <a:ext uri="{FF2B5EF4-FFF2-40B4-BE49-F238E27FC236}">
                      <a16:creationId xmlns:a16="http://schemas.microsoft.com/office/drawing/2014/main" id="{6E9FA6AF-6D2A-55BB-879E-D6FE44261A14}"/>
                    </a:ext>
                  </a:extLst>
                </p14:cNvPr>
                <p14:cNvContentPartPr/>
                <p14:nvPr/>
              </p14:nvContentPartPr>
              <p14:xfrm>
                <a:off x="7884791" y="935925"/>
                <a:ext cx="327960" cy="294120"/>
              </p14:xfrm>
            </p:contentPart>
          </mc:Choice>
          <mc:Fallback xmlns="">
            <p:pic>
              <p:nvPicPr>
                <p:cNvPr id="4098" name="墨迹 4097">
                  <a:extLst>
                    <a:ext uri="{FF2B5EF4-FFF2-40B4-BE49-F238E27FC236}">
                      <a16:creationId xmlns:a16="http://schemas.microsoft.com/office/drawing/2014/main" id="{6E9FA6AF-6D2A-55BB-879E-D6FE44261A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75791" y="926925"/>
                  <a:ext cx="345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100" name="墨迹 4099">
                  <a:extLst>
                    <a:ext uri="{FF2B5EF4-FFF2-40B4-BE49-F238E27FC236}">
                      <a16:creationId xmlns:a16="http://schemas.microsoft.com/office/drawing/2014/main" id="{97872E3C-A1AB-6CDB-533B-2178DDE94B4B}"/>
                    </a:ext>
                  </a:extLst>
                </p14:cNvPr>
                <p14:cNvContentPartPr/>
                <p14:nvPr/>
              </p14:nvContentPartPr>
              <p14:xfrm>
                <a:off x="8141471" y="894885"/>
                <a:ext cx="39600" cy="343800"/>
              </p14:xfrm>
            </p:contentPart>
          </mc:Choice>
          <mc:Fallback xmlns="">
            <p:pic>
              <p:nvPicPr>
                <p:cNvPr id="4100" name="墨迹 4099">
                  <a:extLst>
                    <a:ext uri="{FF2B5EF4-FFF2-40B4-BE49-F238E27FC236}">
                      <a16:creationId xmlns:a16="http://schemas.microsoft.com/office/drawing/2014/main" id="{97872E3C-A1AB-6CDB-533B-2178DDE94B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32471" y="886245"/>
                  <a:ext cx="57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101" name="墨迹 4100">
                  <a:extLst>
                    <a:ext uri="{FF2B5EF4-FFF2-40B4-BE49-F238E27FC236}">
                      <a16:creationId xmlns:a16="http://schemas.microsoft.com/office/drawing/2014/main" id="{739B11E7-C516-1225-6706-A7F2F0CA6389}"/>
                    </a:ext>
                  </a:extLst>
                </p14:cNvPr>
                <p14:cNvContentPartPr/>
                <p14:nvPr/>
              </p14:nvContentPartPr>
              <p14:xfrm>
                <a:off x="8220671" y="829725"/>
                <a:ext cx="97560" cy="174240"/>
              </p14:xfrm>
            </p:contentPart>
          </mc:Choice>
          <mc:Fallback xmlns="">
            <p:pic>
              <p:nvPicPr>
                <p:cNvPr id="4101" name="墨迹 4100">
                  <a:extLst>
                    <a:ext uri="{FF2B5EF4-FFF2-40B4-BE49-F238E27FC236}">
                      <a16:creationId xmlns:a16="http://schemas.microsoft.com/office/drawing/2014/main" id="{739B11E7-C516-1225-6706-A7F2F0CA63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12031" y="820725"/>
                  <a:ext cx="115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02" name="墨迹 4101">
                  <a:extLst>
                    <a:ext uri="{FF2B5EF4-FFF2-40B4-BE49-F238E27FC236}">
                      <a16:creationId xmlns:a16="http://schemas.microsoft.com/office/drawing/2014/main" id="{CD2E9FE5-BC20-6F25-6EEE-48C0857418EE}"/>
                    </a:ext>
                  </a:extLst>
                </p14:cNvPr>
                <p14:cNvContentPartPr/>
                <p14:nvPr/>
              </p14:nvContentPartPr>
              <p14:xfrm>
                <a:off x="8218871" y="850605"/>
                <a:ext cx="169560" cy="372240"/>
              </p14:xfrm>
            </p:contentPart>
          </mc:Choice>
          <mc:Fallback xmlns="">
            <p:pic>
              <p:nvPicPr>
                <p:cNvPr id="4102" name="墨迹 4101">
                  <a:extLst>
                    <a:ext uri="{FF2B5EF4-FFF2-40B4-BE49-F238E27FC236}">
                      <a16:creationId xmlns:a16="http://schemas.microsoft.com/office/drawing/2014/main" id="{CD2E9FE5-BC20-6F25-6EEE-48C0857418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09871" y="841605"/>
                  <a:ext cx="18720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9" name="组合 4108">
            <a:extLst>
              <a:ext uri="{FF2B5EF4-FFF2-40B4-BE49-F238E27FC236}">
                <a16:creationId xmlns:a16="http://schemas.microsoft.com/office/drawing/2014/main" id="{812FB302-F2B9-77DF-5983-E8555C4E8ADB}"/>
              </a:ext>
            </a:extLst>
          </p:cNvPr>
          <p:cNvGrpSpPr/>
          <p:nvPr/>
        </p:nvGrpSpPr>
        <p:grpSpPr>
          <a:xfrm>
            <a:off x="6774191" y="4916445"/>
            <a:ext cx="625680" cy="559080"/>
            <a:chOff x="6774191" y="4916445"/>
            <a:chExt cx="62568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104" name="墨迹 4103">
                  <a:extLst>
                    <a:ext uri="{FF2B5EF4-FFF2-40B4-BE49-F238E27FC236}">
                      <a16:creationId xmlns:a16="http://schemas.microsoft.com/office/drawing/2014/main" id="{B4D1F0E2-D35D-A5C5-3B55-D2E78587D552}"/>
                    </a:ext>
                  </a:extLst>
                </p14:cNvPr>
                <p14:cNvContentPartPr/>
                <p14:nvPr/>
              </p14:nvContentPartPr>
              <p14:xfrm>
                <a:off x="6774191" y="4916445"/>
                <a:ext cx="78120" cy="205920"/>
              </p14:xfrm>
            </p:contentPart>
          </mc:Choice>
          <mc:Fallback xmlns="">
            <p:pic>
              <p:nvPicPr>
                <p:cNvPr id="4104" name="墨迹 4103">
                  <a:extLst>
                    <a:ext uri="{FF2B5EF4-FFF2-40B4-BE49-F238E27FC236}">
                      <a16:creationId xmlns:a16="http://schemas.microsoft.com/office/drawing/2014/main" id="{B4D1F0E2-D35D-A5C5-3B55-D2E78587D5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65191" y="4907445"/>
                  <a:ext cx="95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105" name="墨迹 4104">
                  <a:extLst>
                    <a:ext uri="{FF2B5EF4-FFF2-40B4-BE49-F238E27FC236}">
                      <a16:creationId xmlns:a16="http://schemas.microsoft.com/office/drawing/2014/main" id="{C08AC86E-946C-077D-01D9-7457E8E951F4}"/>
                    </a:ext>
                  </a:extLst>
                </p14:cNvPr>
                <p14:cNvContentPartPr/>
                <p14:nvPr/>
              </p14:nvContentPartPr>
              <p14:xfrm>
                <a:off x="6774191" y="5109405"/>
                <a:ext cx="106200" cy="128880"/>
              </p14:xfrm>
            </p:contentPart>
          </mc:Choice>
          <mc:Fallback xmlns="">
            <p:pic>
              <p:nvPicPr>
                <p:cNvPr id="4105" name="墨迹 4104">
                  <a:extLst>
                    <a:ext uri="{FF2B5EF4-FFF2-40B4-BE49-F238E27FC236}">
                      <a16:creationId xmlns:a16="http://schemas.microsoft.com/office/drawing/2014/main" id="{C08AC86E-946C-077D-01D9-7457E8E951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65191" y="5100765"/>
                  <a:ext cx="123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06" name="墨迹 4105">
                  <a:extLst>
                    <a:ext uri="{FF2B5EF4-FFF2-40B4-BE49-F238E27FC236}">
                      <a16:creationId xmlns:a16="http://schemas.microsoft.com/office/drawing/2014/main" id="{8B9B1516-1C6F-F56D-940F-A61B673E3BA9}"/>
                    </a:ext>
                  </a:extLst>
                </p14:cNvPr>
                <p14:cNvContentPartPr/>
                <p14:nvPr/>
              </p14:nvContentPartPr>
              <p14:xfrm>
                <a:off x="6959951" y="5200485"/>
                <a:ext cx="107640" cy="275040"/>
              </p14:xfrm>
            </p:contentPart>
          </mc:Choice>
          <mc:Fallback xmlns="">
            <p:pic>
              <p:nvPicPr>
                <p:cNvPr id="4106" name="墨迹 4105">
                  <a:extLst>
                    <a:ext uri="{FF2B5EF4-FFF2-40B4-BE49-F238E27FC236}">
                      <a16:creationId xmlns:a16="http://schemas.microsoft.com/office/drawing/2014/main" id="{8B9B1516-1C6F-F56D-940F-A61B673E3B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51311" y="5191845"/>
                  <a:ext cx="125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107" name="墨迹 4106">
                  <a:extLst>
                    <a:ext uri="{FF2B5EF4-FFF2-40B4-BE49-F238E27FC236}">
                      <a16:creationId xmlns:a16="http://schemas.microsoft.com/office/drawing/2014/main" id="{6A865E3B-E93F-5CC9-551F-F31CF706C7C8}"/>
                    </a:ext>
                  </a:extLst>
                </p14:cNvPr>
                <p14:cNvContentPartPr/>
                <p14:nvPr/>
              </p14:nvContentPartPr>
              <p14:xfrm>
                <a:off x="7087751" y="5357085"/>
                <a:ext cx="78840" cy="58320"/>
              </p14:xfrm>
            </p:contentPart>
          </mc:Choice>
          <mc:Fallback xmlns="">
            <p:pic>
              <p:nvPicPr>
                <p:cNvPr id="4107" name="墨迹 4106">
                  <a:extLst>
                    <a:ext uri="{FF2B5EF4-FFF2-40B4-BE49-F238E27FC236}">
                      <a16:creationId xmlns:a16="http://schemas.microsoft.com/office/drawing/2014/main" id="{6A865E3B-E93F-5CC9-551F-F31CF706C7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79111" y="5348445"/>
                  <a:ext cx="96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108" name="墨迹 4107">
                  <a:extLst>
                    <a:ext uri="{FF2B5EF4-FFF2-40B4-BE49-F238E27FC236}">
                      <a16:creationId xmlns:a16="http://schemas.microsoft.com/office/drawing/2014/main" id="{99760A91-B384-813E-EB79-423A1B4BB1F4}"/>
                    </a:ext>
                  </a:extLst>
                </p14:cNvPr>
                <p14:cNvContentPartPr/>
                <p14:nvPr/>
              </p14:nvContentPartPr>
              <p14:xfrm>
                <a:off x="7225991" y="5151525"/>
                <a:ext cx="173880" cy="300600"/>
              </p14:xfrm>
            </p:contentPart>
          </mc:Choice>
          <mc:Fallback xmlns="">
            <p:pic>
              <p:nvPicPr>
                <p:cNvPr id="4108" name="墨迹 4107">
                  <a:extLst>
                    <a:ext uri="{FF2B5EF4-FFF2-40B4-BE49-F238E27FC236}">
                      <a16:creationId xmlns:a16="http://schemas.microsoft.com/office/drawing/2014/main" id="{99760A91-B384-813E-EB79-423A1B4BB1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17351" y="5142885"/>
                  <a:ext cx="1915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110" name="墨迹 4109">
                <a:extLst>
                  <a:ext uri="{FF2B5EF4-FFF2-40B4-BE49-F238E27FC236}">
                    <a16:creationId xmlns:a16="http://schemas.microsoft.com/office/drawing/2014/main" id="{66EE1230-F717-9288-7FB3-38FF753D7572}"/>
                  </a:ext>
                </a:extLst>
              </p14:cNvPr>
              <p14:cNvContentPartPr/>
              <p14:nvPr/>
            </p14:nvContentPartPr>
            <p14:xfrm>
              <a:off x="6298271" y="4875765"/>
              <a:ext cx="538200" cy="84600"/>
            </p14:xfrm>
          </p:contentPart>
        </mc:Choice>
        <mc:Fallback xmlns="">
          <p:pic>
            <p:nvPicPr>
              <p:cNvPr id="4110" name="墨迹 4109">
                <a:extLst>
                  <a:ext uri="{FF2B5EF4-FFF2-40B4-BE49-F238E27FC236}">
                    <a16:creationId xmlns:a16="http://schemas.microsoft.com/office/drawing/2014/main" id="{66EE1230-F717-9288-7FB3-38FF753D75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89271" y="4866765"/>
                <a:ext cx="55584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7" name="组合 4126">
            <a:extLst>
              <a:ext uri="{FF2B5EF4-FFF2-40B4-BE49-F238E27FC236}">
                <a16:creationId xmlns:a16="http://schemas.microsoft.com/office/drawing/2014/main" id="{24842E9D-A87F-EE45-8B17-395594BF7D49}"/>
              </a:ext>
            </a:extLst>
          </p:cNvPr>
          <p:cNvGrpSpPr/>
          <p:nvPr/>
        </p:nvGrpSpPr>
        <p:grpSpPr>
          <a:xfrm>
            <a:off x="452591" y="609765"/>
            <a:ext cx="2265120" cy="3987360"/>
            <a:chOff x="452591" y="609765"/>
            <a:chExt cx="2265120" cy="39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111" name="墨迹 4110">
                  <a:extLst>
                    <a:ext uri="{FF2B5EF4-FFF2-40B4-BE49-F238E27FC236}">
                      <a16:creationId xmlns:a16="http://schemas.microsoft.com/office/drawing/2014/main" id="{A0C379F5-EE19-8E8B-EC9C-C2291507900E}"/>
                    </a:ext>
                  </a:extLst>
                </p14:cNvPr>
                <p14:cNvContentPartPr/>
                <p14:nvPr/>
              </p14:nvContentPartPr>
              <p14:xfrm>
                <a:off x="1051631" y="1532805"/>
                <a:ext cx="1666080" cy="3064320"/>
              </p14:xfrm>
            </p:contentPart>
          </mc:Choice>
          <mc:Fallback xmlns="">
            <p:pic>
              <p:nvPicPr>
                <p:cNvPr id="4111" name="墨迹 4110">
                  <a:extLst>
                    <a:ext uri="{FF2B5EF4-FFF2-40B4-BE49-F238E27FC236}">
                      <a16:creationId xmlns:a16="http://schemas.microsoft.com/office/drawing/2014/main" id="{A0C379F5-EE19-8E8B-EC9C-C229150790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2631" y="1524165"/>
                  <a:ext cx="1683720" cy="30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112" name="墨迹 4111">
                  <a:extLst>
                    <a:ext uri="{FF2B5EF4-FFF2-40B4-BE49-F238E27FC236}">
                      <a16:creationId xmlns:a16="http://schemas.microsoft.com/office/drawing/2014/main" id="{5C3F340E-0C8A-1964-AB36-85ECE31E40ED}"/>
                    </a:ext>
                  </a:extLst>
                </p14:cNvPr>
                <p14:cNvContentPartPr/>
                <p14:nvPr/>
              </p14:nvContentPartPr>
              <p14:xfrm>
                <a:off x="452591" y="1185405"/>
                <a:ext cx="266760" cy="185760"/>
              </p14:xfrm>
            </p:contentPart>
          </mc:Choice>
          <mc:Fallback xmlns="">
            <p:pic>
              <p:nvPicPr>
                <p:cNvPr id="4112" name="墨迹 4111">
                  <a:extLst>
                    <a:ext uri="{FF2B5EF4-FFF2-40B4-BE49-F238E27FC236}">
                      <a16:creationId xmlns:a16="http://schemas.microsoft.com/office/drawing/2014/main" id="{5C3F340E-0C8A-1964-AB36-85ECE31E40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3591" y="1176765"/>
                  <a:ext cx="28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113" name="墨迹 4112">
                  <a:extLst>
                    <a:ext uri="{FF2B5EF4-FFF2-40B4-BE49-F238E27FC236}">
                      <a16:creationId xmlns:a16="http://schemas.microsoft.com/office/drawing/2014/main" id="{409A9A75-E467-266B-E25F-38EC5DAC9632}"/>
                    </a:ext>
                  </a:extLst>
                </p14:cNvPr>
                <p14:cNvContentPartPr/>
                <p14:nvPr/>
              </p14:nvContentPartPr>
              <p14:xfrm>
                <a:off x="769751" y="1095045"/>
                <a:ext cx="69120" cy="100440"/>
              </p14:xfrm>
            </p:contentPart>
          </mc:Choice>
          <mc:Fallback xmlns="">
            <p:pic>
              <p:nvPicPr>
                <p:cNvPr id="4113" name="墨迹 4112">
                  <a:extLst>
                    <a:ext uri="{FF2B5EF4-FFF2-40B4-BE49-F238E27FC236}">
                      <a16:creationId xmlns:a16="http://schemas.microsoft.com/office/drawing/2014/main" id="{409A9A75-E467-266B-E25F-38EC5DAC96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1111" y="1086045"/>
                  <a:ext cx="8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114" name="墨迹 4113">
                  <a:extLst>
                    <a:ext uri="{FF2B5EF4-FFF2-40B4-BE49-F238E27FC236}">
                      <a16:creationId xmlns:a16="http://schemas.microsoft.com/office/drawing/2014/main" id="{D65218F9-5134-26FC-17C9-CFDAFC19B4AE}"/>
                    </a:ext>
                  </a:extLst>
                </p14:cNvPr>
                <p14:cNvContentPartPr/>
                <p14:nvPr/>
              </p14:nvContentPartPr>
              <p14:xfrm>
                <a:off x="916271" y="868965"/>
                <a:ext cx="103680" cy="331560"/>
              </p14:xfrm>
            </p:contentPart>
          </mc:Choice>
          <mc:Fallback xmlns="">
            <p:pic>
              <p:nvPicPr>
                <p:cNvPr id="4114" name="墨迹 4113">
                  <a:extLst>
                    <a:ext uri="{FF2B5EF4-FFF2-40B4-BE49-F238E27FC236}">
                      <a16:creationId xmlns:a16="http://schemas.microsoft.com/office/drawing/2014/main" id="{D65218F9-5134-26FC-17C9-CFDAFC19B4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7631" y="860325"/>
                  <a:ext cx="121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115" name="墨迹 4114">
                  <a:extLst>
                    <a:ext uri="{FF2B5EF4-FFF2-40B4-BE49-F238E27FC236}">
                      <a16:creationId xmlns:a16="http://schemas.microsoft.com/office/drawing/2014/main" id="{36EF60BE-3653-7819-22BC-BAB01DFA00F1}"/>
                    </a:ext>
                  </a:extLst>
                </p14:cNvPr>
                <p14:cNvContentPartPr/>
                <p14:nvPr/>
              </p14:nvContentPartPr>
              <p14:xfrm>
                <a:off x="1039391" y="989205"/>
                <a:ext cx="127440" cy="148680"/>
              </p14:xfrm>
            </p:contentPart>
          </mc:Choice>
          <mc:Fallback xmlns="">
            <p:pic>
              <p:nvPicPr>
                <p:cNvPr id="4115" name="墨迹 4114">
                  <a:extLst>
                    <a:ext uri="{FF2B5EF4-FFF2-40B4-BE49-F238E27FC236}">
                      <a16:creationId xmlns:a16="http://schemas.microsoft.com/office/drawing/2014/main" id="{36EF60BE-3653-7819-22BC-BAB01DFA00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0391" y="980565"/>
                  <a:ext cx="145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116" name="墨迹 4115">
                  <a:extLst>
                    <a:ext uri="{FF2B5EF4-FFF2-40B4-BE49-F238E27FC236}">
                      <a16:creationId xmlns:a16="http://schemas.microsoft.com/office/drawing/2014/main" id="{13DF55B3-5D63-A9C4-4AE1-249A292DCF63}"/>
                    </a:ext>
                  </a:extLst>
                </p14:cNvPr>
                <p14:cNvContentPartPr/>
                <p14:nvPr/>
              </p14:nvContentPartPr>
              <p14:xfrm>
                <a:off x="1126511" y="809205"/>
                <a:ext cx="108360" cy="332640"/>
              </p14:xfrm>
            </p:contentPart>
          </mc:Choice>
          <mc:Fallback xmlns="">
            <p:pic>
              <p:nvPicPr>
                <p:cNvPr id="4116" name="墨迹 4115">
                  <a:extLst>
                    <a:ext uri="{FF2B5EF4-FFF2-40B4-BE49-F238E27FC236}">
                      <a16:creationId xmlns:a16="http://schemas.microsoft.com/office/drawing/2014/main" id="{13DF55B3-5D63-A9C4-4AE1-249A292DCF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7511" y="800565"/>
                  <a:ext cx="1260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117" name="墨迹 4116">
                  <a:extLst>
                    <a:ext uri="{FF2B5EF4-FFF2-40B4-BE49-F238E27FC236}">
                      <a16:creationId xmlns:a16="http://schemas.microsoft.com/office/drawing/2014/main" id="{0505E9A7-5F71-F38C-147A-378A1382C8EE}"/>
                    </a:ext>
                  </a:extLst>
                </p14:cNvPr>
                <p14:cNvContentPartPr/>
                <p14:nvPr/>
              </p14:nvContentPartPr>
              <p14:xfrm>
                <a:off x="1262231" y="609765"/>
                <a:ext cx="289440" cy="482760"/>
              </p14:xfrm>
            </p:contentPart>
          </mc:Choice>
          <mc:Fallback xmlns="">
            <p:pic>
              <p:nvPicPr>
                <p:cNvPr id="4117" name="墨迹 4116">
                  <a:extLst>
                    <a:ext uri="{FF2B5EF4-FFF2-40B4-BE49-F238E27FC236}">
                      <a16:creationId xmlns:a16="http://schemas.microsoft.com/office/drawing/2014/main" id="{0505E9A7-5F71-F38C-147A-378A1382C8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53591" y="601125"/>
                  <a:ext cx="3070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119" name="墨迹 4118">
                  <a:extLst>
                    <a:ext uri="{FF2B5EF4-FFF2-40B4-BE49-F238E27FC236}">
                      <a16:creationId xmlns:a16="http://schemas.microsoft.com/office/drawing/2014/main" id="{D4420839-008F-4E70-4374-768D70B47917}"/>
                    </a:ext>
                  </a:extLst>
                </p14:cNvPr>
                <p14:cNvContentPartPr/>
                <p14:nvPr/>
              </p14:nvContentPartPr>
              <p14:xfrm>
                <a:off x="937871" y="1352085"/>
                <a:ext cx="83880" cy="193680"/>
              </p14:xfrm>
            </p:contentPart>
          </mc:Choice>
          <mc:Fallback xmlns="">
            <p:pic>
              <p:nvPicPr>
                <p:cNvPr id="4119" name="墨迹 4118">
                  <a:extLst>
                    <a:ext uri="{FF2B5EF4-FFF2-40B4-BE49-F238E27FC236}">
                      <a16:creationId xmlns:a16="http://schemas.microsoft.com/office/drawing/2014/main" id="{D4420839-008F-4E70-4374-768D70B479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8871" y="1343445"/>
                  <a:ext cx="101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120" name="墨迹 4119">
                  <a:extLst>
                    <a:ext uri="{FF2B5EF4-FFF2-40B4-BE49-F238E27FC236}">
                      <a16:creationId xmlns:a16="http://schemas.microsoft.com/office/drawing/2014/main" id="{06DFF469-31B7-3454-0CC9-E9A57160C457}"/>
                    </a:ext>
                  </a:extLst>
                </p14:cNvPr>
                <p14:cNvContentPartPr/>
                <p14:nvPr/>
              </p14:nvContentPartPr>
              <p14:xfrm>
                <a:off x="1003751" y="1317165"/>
                <a:ext cx="107640" cy="108360"/>
              </p14:xfrm>
            </p:contentPart>
          </mc:Choice>
          <mc:Fallback xmlns="">
            <p:pic>
              <p:nvPicPr>
                <p:cNvPr id="4120" name="墨迹 4119">
                  <a:extLst>
                    <a:ext uri="{FF2B5EF4-FFF2-40B4-BE49-F238E27FC236}">
                      <a16:creationId xmlns:a16="http://schemas.microsoft.com/office/drawing/2014/main" id="{06DFF469-31B7-3454-0CC9-E9A57160C45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5111" y="1308525"/>
                  <a:ext cx="125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121" name="墨迹 4120">
                  <a:extLst>
                    <a:ext uri="{FF2B5EF4-FFF2-40B4-BE49-F238E27FC236}">
                      <a16:creationId xmlns:a16="http://schemas.microsoft.com/office/drawing/2014/main" id="{F64646FE-3B28-208D-4AFF-311C5651EED9}"/>
                    </a:ext>
                  </a:extLst>
                </p14:cNvPr>
                <p14:cNvContentPartPr/>
                <p14:nvPr/>
              </p14:nvContentPartPr>
              <p14:xfrm>
                <a:off x="1048391" y="1438125"/>
                <a:ext cx="72720" cy="97920"/>
              </p14:xfrm>
            </p:contentPart>
          </mc:Choice>
          <mc:Fallback xmlns="">
            <p:pic>
              <p:nvPicPr>
                <p:cNvPr id="4121" name="墨迹 4120">
                  <a:extLst>
                    <a:ext uri="{FF2B5EF4-FFF2-40B4-BE49-F238E27FC236}">
                      <a16:creationId xmlns:a16="http://schemas.microsoft.com/office/drawing/2014/main" id="{F64646FE-3B28-208D-4AFF-311C5651EE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9391" y="1429125"/>
                  <a:ext cx="90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22" name="墨迹 4121">
                  <a:extLst>
                    <a:ext uri="{FF2B5EF4-FFF2-40B4-BE49-F238E27FC236}">
                      <a16:creationId xmlns:a16="http://schemas.microsoft.com/office/drawing/2014/main" id="{A791AE27-DCEF-43D8-C9AD-7C41FF548A6A}"/>
                    </a:ext>
                  </a:extLst>
                </p14:cNvPr>
                <p14:cNvContentPartPr/>
                <p14:nvPr/>
              </p14:nvContentPartPr>
              <p14:xfrm>
                <a:off x="1207871" y="1212765"/>
                <a:ext cx="95400" cy="145800"/>
              </p14:xfrm>
            </p:contentPart>
          </mc:Choice>
          <mc:Fallback xmlns="">
            <p:pic>
              <p:nvPicPr>
                <p:cNvPr id="4122" name="墨迹 4121">
                  <a:extLst>
                    <a:ext uri="{FF2B5EF4-FFF2-40B4-BE49-F238E27FC236}">
                      <a16:creationId xmlns:a16="http://schemas.microsoft.com/office/drawing/2014/main" id="{A791AE27-DCEF-43D8-C9AD-7C41FF548A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99231" y="1203765"/>
                  <a:ext cx="113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123" name="墨迹 4122">
                  <a:extLst>
                    <a:ext uri="{FF2B5EF4-FFF2-40B4-BE49-F238E27FC236}">
                      <a16:creationId xmlns:a16="http://schemas.microsoft.com/office/drawing/2014/main" id="{4F8186B7-AD55-C9BE-0707-9DEF31B48210}"/>
                    </a:ext>
                  </a:extLst>
                </p14:cNvPr>
                <p14:cNvContentPartPr/>
                <p14:nvPr/>
              </p14:nvContentPartPr>
              <p14:xfrm>
                <a:off x="1173311" y="1245165"/>
                <a:ext cx="262800" cy="216360"/>
              </p14:xfrm>
            </p:contentPart>
          </mc:Choice>
          <mc:Fallback xmlns="">
            <p:pic>
              <p:nvPicPr>
                <p:cNvPr id="4123" name="墨迹 4122">
                  <a:extLst>
                    <a:ext uri="{FF2B5EF4-FFF2-40B4-BE49-F238E27FC236}">
                      <a16:creationId xmlns:a16="http://schemas.microsoft.com/office/drawing/2014/main" id="{4F8186B7-AD55-C9BE-0707-9DEF31B482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64671" y="1236525"/>
                  <a:ext cx="280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124" name="墨迹 4123">
                  <a:extLst>
                    <a:ext uri="{FF2B5EF4-FFF2-40B4-BE49-F238E27FC236}">
                      <a16:creationId xmlns:a16="http://schemas.microsoft.com/office/drawing/2014/main" id="{8250421C-E514-2713-2CAE-A0347E80C9EB}"/>
                    </a:ext>
                  </a:extLst>
                </p14:cNvPr>
                <p14:cNvContentPartPr/>
                <p14:nvPr/>
              </p14:nvContentPartPr>
              <p14:xfrm>
                <a:off x="737711" y="1413645"/>
                <a:ext cx="41040" cy="60120"/>
              </p14:xfrm>
            </p:contentPart>
          </mc:Choice>
          <mc:Fallback xmlns="">
            <p:pic>
              <p:nvPicPr>
                <p:cNvPr id="4124" name="墨迹 4123">
                  <a:extLst>
                    <a:ext uri="{FF2B5EF4-FFF2-40B4-BE49-F238E27FC236}">
                      <a16:creationId xmlns:a16="http://schemas.microsoft.com/office/drawing/2014/main" id="{8250421C-E514-2713-2CAE-A0347E80C9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8711" y="1404645"/>
                  <a:ext cx="58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25" name="墨迹 4124">
                  <a:extLst>
                    <a:ext uri="{FF2B5EF4-FFF2-40B4-BE49-F238E27FC236}">
                      <a16:creationId xmlns:a16="http://schemas.microsoft.com/office/drawing/2014/main" id="{F905091D-26EB-A015-A3EA-49DA74C08838}"/>
                    </a:ext>
                  </a:extLst>
                </p14:cNvPr>
                <p14:cNvContentPartPr/>
                <p14:nvPr/>
              </p14:nvContentPartPr>
              <p14:xfrm>
                <a:off x="697391" y="1383045"/>
                <a:ext cx="174600" cy="194760"/>
              </p14:xfrm>
            </p:contentPart>
          </mc:Choice>
          <mc:Fallback xmlns="">
            <p:pic>
              <p:nvPicPr>
                <p:cNvPr id="4125" name="墨迹 4124">
                  <a:extLst>
                    <a:ext uri="{FF2B5EF4-FFF2-40B4-BE49-F238E27FC236}">
                      <a16:creationId xmlns:a16="http://schemas.microsoft.com/office/drawing/2014/main" id="{F905091D-26EB-A015-A3EA-49DA74C0883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8751" y="1374405"/>
                  <a:ext cx="19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126" name="墨迹 4125">
                  <a:extLst>
                    <a:ext uri="{FF2B5EF4-FFF2-40B4-BE49-F238E27FC236}">
                      <a16:creationId xmlns:a16="http://schemas.microsoft.com/office/drawing/2014/main" id="{238AA823-05CF-5F9F-B46F-77ABCDDCFE8B}"/>
                    </a:ext>
                  </a:extLst>
                </p14:cNvPr>
                <p14:cNvContentPartPr/>
                <p14:nvPr/>
              </p14:nvContentPartPr>
              <p14:xfrm>
                <a:off x="694871" y="1541085"/>
                <a:ext cx="298800" cy="128880"/>
              </p14:xfrm>
            </p:contentPart>
          </mc:Choice>
          <mc:Fallback xmlns="">
            <p:pic>
              <p:nvPicPr>
                <p:cNvPr id="4126" name="墨迹 4125">
                  <a:extLst>
                    <a:ext uri="{FF2B5EF4-FFF2-40B4-BE49-F238E27FC236}">
                      <a16:creationId xmlns:a16="http://schemas.microsoft.com/office/drawing/2014/main" id="{238AA823-05CF-5F9F-B46F-77ABCDDCFE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5871" y="1532085"/>
                  <a:ext cx="316440" cy="146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26876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Maximum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2852936"/>
            <a:ext cx="2052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Substituting 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547" y="4365104"/>
            <a:ext cx="6286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set result to zero and re-arrange: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44824"/>
            <a:ext cx="7056784" cy="78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51770"/>
            <a:ext cx="6912768" cy="65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4856559"/>
            <a:ext cx="4505274" cy="138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AFD4F92-C0A7-6891-A195-D9F212472D21}"/>
                  </a:ext>
                </a:extLst>
              </p14:cNvPr>
              <p14:cNvContentPartPr/>
              <p14:nvPr/>
            </p14:nvContentPartPr>
            <p14:xfrm>
              <a:off x="1914951" y="4712320"/>
              <a:ext cx="716400" cy="1637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AFD4F92-C0A7-6891-A195-D9F212472D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6311" y="4703320"/>
                <a:ext cx="734040" cy="165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33470</TotalTime>
  <Words>2521</Words>
  <Application>Microsoft Office PowerPoint</Application>
  <PresentationFormat>全屏显示(4:3)</PresentationFormat>
  <Paragraphs>433</Paragraphs>
  <Slides>64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8" baseType="lpstr">
      <vt:lpstr>Arial</vt:lpstr>
      <vt:lpstr>Calibri</vt:lpstr>
      <vt:lpstr>Symbol</vt:lpstr>
      <vt:lpstr>Office Theme</vt:lpstr>
      <vt:lpstr>Computer vision: models, learning and inference</vt:lpstr>
      <vt:lpstr>Structure</vt:lpstr>
      <vt:lpstr>Body Pose Regression</vt:lpstr>
      <vt:lpstr>Type 1:  Model Pr(w|x)  - Discriminative</vt:lpstr>
      <vt:lpstr>Linear Regression</vt:lpstr>
      <vt:lpstr>Linear Regression</vt:lpstr>
      <vt:lpstr>Neater Notation</vt:lpstr>
      <vt:lpstr>Combining Equations</vt:lpstr>
      <vt:lpstr>Learning</vt:lpstr>
      <vt:lpstr>PowerPoint 演示文稿</vt:lpstr>
      <vt:lpstr>Regression Models</vt:lpstr>
      <vt:lpstr>Structure</vt:lpstr>
      <vt:lpstr>Bayesian Regression</vt:lpstr>
      <vt:lpstr>Posterior Dist. Over Parameters</vt:lpstr>
      <vt:lpstr>Inference</vt:lpstr>
      <vt:lpstr>Practical Issue</vt:lpstr>
      <vt:lpstr>Fitting Variance</vt:lpstr>
      <vt:lpstr>Structure</vt:lpstr>
      <vt:lpstr>Regression Models</vt:lpstr>
      <vt:lpstr>Non-Linear Regression</vt:lpstr>
      <vt:lpstr>Non-linear regression</vt:lpstr>
      <vt:lpstr>Example: polynomial regression</vt:lpstr>
      <vt:lpstr>Maximum Likelihood</vt:lpstr>
      <vt:lpstr>Radial basis functions</vt:lpstr>
      <vt:lpstr>Radial basis functions</vt:lpstr>
      <vt:lpstr>Arc Tan Functions</vt:lpstr>
      <vt:lpstr>Non-linear regression</vt:lpstr>
      <vt:lpstr>Structure</vt:lpstr>
      <vt:lpstr>Regression Models</vt:lpstr>
      <vt:lpstr>Bayesian Approach</vt:lpstr>
      <vt:lpstr>PowerPoint 演示文稿</vt:lpstr>
      <vt:lpstr>The Kernel Trick</vt:lpstr>
      <vt:lpstr>The Kernel Trick</vt:lpstr>
      <vt:lpstr>Gaussian Process Regression</vt:lpstr>
      <vt:lpstr>Example Kernels</vt:lpstr>
      <vt:lpstr>RBF Kernel Fits</vt:lpstr>
      <vt:lpstr>Fitting Variance</vt:lpstr>
      <vt:lpstr>Structure</vt:lpstr>
      <vt:lpstr>Regression Models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Structure</vt:lpstr>
      <vt:lpstr>Dual Linear Regression</vt:lpstr>
      <vt:lpstr>Dual Linear Regression</vt:lpstr>
      <vt:lpstr>Maximum likelihood</vt:lpstr>
      <vt:lpstr>Bayesian case</vt:lpstr>
      <vt:lpstr>Bayesian case</vt:lpstr>
      <vt:lpstr>Structure</vt:lpstr>
      <vt:lpstr>Regression Models</vt:lpstr>
      <vt:lpstr>Relevance Vector Machine</vt:lpstr>
      <vt:lpstr>Relevance Vector Machine</vt:lpstr>
      <vt:lpstr>Learning RVM Parameters</vt:lpstr>
      <vt:lpstr>Structure</vt:lpstr>
      <vt:lpstr>Body Pose Regression  (Agarwal and Triggs 2006)</vt:lpstr>
      <vt:lpstr>Shape Context</vt:lpstr>
      <vt:lpstr>Dimensionality Reduction</vt:lpstr>
      <vt:lpstr>Results</vt:lpstr>
      <vt:lpstr>Displacement experts</vt:lpstr>
      <vt:lpstr>Regression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108</cp:revision>
  <dcterms:created xsi:type="dcterms:W3CDTF">2011-06-01T16:56:42Z</dcterms:created>
  <dcterms:modified xsi:type="dcterms:W3CDTF">2024-04-27T19:41:16Z</dcterms:modified>
</cp:coreProperties>
</file>